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58" r:id="rId5"/>
    <p:sldId id="263" r:id="rId6"/>
    <p:sldId id="259" r:id="rId7"/>
    <p:sldId id="267" r:id="rId8"/>
    <p:sldId id="260" r:id="rId9"/>
    <p:sldId id="261" r:id="rId10"/>
    <p:sldId id="262" r:id="rId11"/>
    <p:sldId id="264"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ff Benjamin Suhaimi" initials="ABS" lastIdx="5" clrIdx="0"/>
  <p:cmAuthor id="2" name="JST" initials="J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81" d="100"/>
          <a:sy n="81" d="100"/>
        </p:scale>
        <p:origin x="1502" y="67"/>
      </p:cViewPr>
      <p:guideLst>
        <p:guide orient="horz" pos="2160"/>
        <p:guide pos="2880"/>
      </p:guideLst>
    </p:cSldViewPr>
  </p:slideViewPr>
  <p:outlineViewPr>
    <p:cViewPr>
      <p:scale>
        <a:sx n="33" d="100"/>
        <a:sy n="33" d="100"/>
      </p:scale>
      <p:origin x="0" y="150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DBD0E-D151-4B7E-81F3-E3D3B7BBBDCF}" type="doc">
      <dgm:prSet loTypeId="urn:microsoft.com/office/officeart/2005/8/layout/list1" loCatId="list" qsTypeId="urn:microsoft.com/office/officeart/2005/8/quickstyle/simple1" qsCatId="simple" csTypeId="urn:microsoft.com/office/officeart/2005/8/colors/colorful4" csCatId="colorful" phldr="1"/>
      <dgm:spPr/>
    </dgm:pt>
    <dgm:pt modelId="{A07305B6-3D10-4829-BEA5-81BC0E180C5D}">
      <dgm:prSet phldrT="[Text]"/>
      <dgm:spPr/>
      <dgm:t>
        <a:bodyPr/>
        <a:lstStyle/>
        <a:p>
          <a:pPr algn="ctr"/>
          <a:r>
            <a:rPr lang="en-US" b="1" dirty="0"/>
            <a:t>Certiorari</a:t>
          </a:r>
        </a:p>
      </dgm:t>
    </dgm:pt>
    <dgm:pt modelId="{F59C67C6-D3FB-4C38-B585-0A4D2D982397}" type="parTrans" cxnId="{254E9FE9-DB5F-4FA7-A48D-825E01200037}">
      <dgm:prSet/>
      <dgm:spPr/>
      <dgm:t>
        <a:bodyPr/>
        <a:lstStyle/>
        <a:p>
          <a:endParaRPr lang="en-US"/>
        </a:p>
      </dgm:t>
    </dgm:pt>
    <dgm:pt modelId="{37E7EFBC-2820-4645-B431-1FD27EC7CF33}" type="sibTrans" cxnId="{254E9FE9-DB5F-4FA7-A48D-825E01200037}">
      <dgm:prSet/>
      <dgm:spPr/>
      <dgm:t>
        <a:bodyPr/>
        <a:lstStyle/>
        <a:p>
          <a:endParaRPr lang="en-US"/>
        </a:p>
      </dgm:t>
    </dgm:pt>
    <dgm:pt modelId="{36D34A68-2FC9-4C6E-8C46-C6E3099DD8E2}">
      <dgm:prSet phldrT="[Text]"/>
      <dgm:spPr/>
      <dgm:t>
        <a:bodyPr/>
        <a:lstStyle/>
        <a:p>
          <a:pPr algn="ctr"/>
          <a:r>
            <a:rPr lang="en-US" b="1" dirty="0"/>
            <a:t>Mandamus</a:t>
          </a:r>
        </a:p>
      </dgm:t>
    </dgm:pt>
    <dgm:pt modelId="{E1313B3D-8F75-4831-919B-B70E0D1270A6}" type="parTrans" cxnId="{CFE6285C-9263-4C97-BD9B-0097BEE06E76}">
      <dgm:prSet/>
      <dgm:spPr/>
      <dgm:t>
        <a:bodyPr/>
        <a:lstStyle/>
        <a:p>
          <a:endParaRPr lang="en-US"/>
        </a:p>
      </dgm:t>
    </dgm:pt>
    <dgm:pt modelId="{18CAB218-00FD-4967-BB71-6580210E7CEA}" type="sibTrans" cxnId="{CFE6285C-9263-4C97-BD9B-0097BEE06E76}">
      <dgm:prSet/>
      <dgm:spPr/>
      <dgm:t>
        <a:bodyPr/>
        <a:lstStyle/>
        <a:p>
          <a:endParaRPr lang="en-US"/>
        </a:p>
      </dgm:t>
    </dgm:pt>
    <dgm:pt modelId="{7B624BF1-0AEB-4E5B-948A-BF5E7A2839F4}">
      <dgm:prSet phldrT="[Text]"/>
      <dgm:spPr/>
      <dgm:t>
        <a:bodyPr/>
        <a:lstStyle/>
        <a:p>
          <a:pPr algn="ctr"/>
          <a:r>
            <a:rPr lang="en-US" b="1" dirty="0"/>
            <a:t>Quo </a:t>
          </a:r>
          <a:r>
            <a:rPr lang="en-US" b="1" dirty="0" err="1"/>
            <a:t>warranto</a:t>
          </a:r>
          <a:endParaRPr lang="en-US" b="1" dirty="0"/>
        </a:p>
      </dgm:t>
    </dgm:pt>
    <dgm:pt modelId="{2A367DE4-ED56-4409-A2E8-2218F2B65BE6}" type="parTrans" cxnId="{138DABC3-A31D-48D1-90E1-367DAF2EEA43}">
      <dgm:prSet/>
      <dgm:spPr/>
      <dgm:t>
        <a:bodyPr/>
        <a:lstStyle/>
        <a:p>
          <a:endParaRPr lang="en-US"/>
        </a:p>
      </dgm:t>
    </dgm:pt>
    <dgm:pt modelId="{12F7FD3F-6484-43D5-8F92-0A03388DDD26}" type="sibTrans" cxnId="{138DABC3-A31D-48D1-90E1-367DAF2EEA43}">
      <dgm:prSet/>
      <dgm:spPr/>
      <dgm:t>
        <a:bodyPr/>
        <a:lstStyle/>
        <a:p>
          <a:endParaRPr lang="en-US"/>
        </a:p>
      </dgm:t>
    </dgm:pt>
    <dgm:pt modelId="{1E1CC3CC-FB0A-42FB-AF61-54F352AFFCAD}">
      <dgm:prSet/>
      <dgm:spPr/>
      <dgm:t>
        <a:bodyPr/>
        <a:lstStyle/>
        <a:p>
          <a:pPr algn="ctr"/>
          <a:r>
            <a:rPr lang="en-US" b="1" dirty="0"/>
            <a:t>Declaration </a:t>
          </a:r>
        </a:p>
      </dgm:t>
    </dgm:pt>
    <dgm:pt modelId="{53FE1B5D-08E9-4941-A860-47DF710E2D2F}" type="parTrans" cxnId="{91EB00B9-7944-45AE-AFDB-0F84C5FCFFCD}">
      <dgm:prSet/>
      <dgm:spPr/>
      <dgm:t>
        <a:bodyPr/>
        <a:lstStyle/>
        <a:p>
          <a:endParaRPr lang="en-US"/>
        </a:p>
      </dgm:t>
    </dgm:pt>
    <dgm:pt modelId="{528AAA66-7FFB-432D-AB27-347B73119EED}" type="sibTrans" cxnId="{91EB00B9-7944-45AE-AFDB-0F84C5FCFFCD}">
      <dgm:prSet/>
      <dgm:spPr/>
      <dgm:t>
        <a:bodyPr/>
        <a:lstStyle/>
        <a:p>
          <a:endParaRPr lang="en-US"/>
        </a:p>
      </dgm:t>
    </dgm:pt>
    <dgm:pt modelId="{851A516D-B495-479F-981D-4BE761C6F2FC}">
      <dgm:prSet/>
      <dgm:spPr/>
      <dgm:t>
        <a:bodyPr/>
        <a:lstStyle/>
        <a:p>
          <a:pPr algn="ctr"/>
          <a:r>
            <a:rPr lang="en-US" b="1" dirty="0"/>
            <a:t>Prohibition</a:t>
          </a:r>
        </a:p>
      </dgm:t>
    </dgm:pt>
    <dgm:pt modelId="{F7185749-8B73-48D3-B24F-B6A4D60F37C4}" type="parTrans" cxnId="{8CF19E23-ED11-4102-92E8-96E1B53C07A5}">
      <dgm:prSet/>
      <dgm:spPr/>
      <dgm:t>
        <a:bodyPr/>
        <a:lstStyle/>
        <a:p>
          <a:endParaRPr lang="en-US"/>
        </a:p>
      </dgm:t>
    </dgm:pt>
    <dgm:pt modelId="{468E383C-7220-4DFA-93FA-84244F513257}" type="sibTrans" cxnId="{8CF19E23-ED11-4102-92E8-96E1B53C07A5}">
      <dgm:prSet/>
      <dgm:spPr/>
      <dgm:t>
        <a:bodyPr/>
        <a:lstStyle/>
        <a:p>
          <a:endParaRPr lang="en-US"/>
        </a:p>
      </dgm:t>
    </dgm:pt>
    <dgm:pt modelId="{3FBB58EF-542C-449E-B8F4-37F014B32A6A}">
      <dgm:prSet/>
      <dgm:spPr/>
      <dgm:t>
        <a:bodyPr/>
        <a:lstStyle/>
        <a:p>
          <a:endParaRPr lang="en-US" dirty="0"/>
        </a:p>
      </dgm:t>
    </dgm:pt>
    <dgm:pt modelId="{B8F1922B-3AFE-4F43-9F55-C4962AA8CEE7}" type="parTrans" cxnId="{B54A6D16-0860-4A84-A969-FB425CB19D68}">
      <dgm:prSet/>
      <dgm:spPr/>
      <dgm:t>
        <a:bodyPr/>
        <a:lstStyle/>
        <a:p>
          <a:endParaRPr lang="en-US"/>
        </a:p>
      </dgm:t>
    </dgm:pt>
    <dgm:pt modelId="{7C305C1C-D90E-42DF-8A60-4AD54FD31F3A}" type="sibTrans" cxnId="{B54A6D16-0860-4A84-A969-FB425CB19D68}">
      <dgm:prSet/>
      <dgm:spPr/>
      <dgm:t>
        <a:bodyPr/>
        <a:lstStyle/>
        <a:p>
          <a:endParaRPr lang="en-US"/>
        </a:p>
      </dgm:t>
    </dgm:pt>
    <dgm:pt modelId="{063852BC-635F-4736-90D0-53314F4C60D9}" type="pres">
      <dgm:prSet presAssocID="{1DFDBD0E-D151-4B7E-81F3-E3D3B7BBBDCF}" presName="linear" presStyleCnt="0">
        <dgm:presLayoutVars>
          <dgm:dir/>
          <dgm:animLvl val="lvl"/>
          <dgm:resizeHandles val="exact"/>
        </dgm:presLayoutVars>
      </dgm:prSet>
      <dgm:spPr/>
    </dgm:pt>
    <dgm:pt modelId="{A061873B-C4E5-44AF-809A-5568D1E92771}" type="pres">
      <dgm:prSet presAssocID="{1E1CC3CC-FB0A-42FB-AF61-54F352AFFCAD}" presName="parentLin" presStyleCnt="0"/>
      <dgm:spPr/>
    </dgm:pt>
    <dgm:pt modelId="{AC1F284B-1A2E-4C90-B8EF-2EF1FF13986D}" type="pres">
      <dgm:prSet presAssocID="{1E1CC3CC-FB0A-42FB-AF61-54F352AFFCAD}" presName="parentLeftMargin" presStyleLbl="node1" presStyleIdx="0" presStyleCnt="5"/>
      <dgm:spPr/>
    </dgm:pt>
    <dgm:pt modelId="{7BE61905-F749-4A62-B0DD-B4CE3D7F5BBD}" type="pres">
      <dgm:prSet presAssocID="{1E1CC3CC-FB0A-42FB-AF61-54F352AFFCAD}" presName="parentText" presStyleLbl="node1" presStyleIdx="0" presStyleCnt="5" custScaleX="34305">
        <dgm:presLayoutVars>
          <dgm:chMax val="0"/>
          <dgm:bulletEnabled val="1"/>
        </dgm:presLayoutVars>
      </dgm:prSet>
      <dgm:spPr/>
    </dgm:pt>
    <dgm:pt modelId="{D4CC6AD8-3A1D-47F3-8D8F-75F04D205DAC}" type="pres">
      <dgm:prSet presAssocID="{1E1CC3CC-FB0A-42FB-AF61-54F352AFFCAD}" presName="negativeSpace" presStyleCnt="0"/>
      <dgm:spPr/>
    </dgm:pt>
    <dgm:pt modelId="{36FB8E8F-FDEF-4627-AF45-177997214930}" type="pres">
      <dgm:prSet presAssocID="{1E1CC3CC-FB0A-42FB-AF61-54F352AFFCAD}" presName="childText" presStyleLbl="conFgAcc1" presStyleIdx="0" presStyleCnt="5" custScaleX="93617" custLinFactNeighborX="2725" custLinFactNeighborY="23950">
        <dgm:presLayoutVars>
          <dgm:bulletEnabled val="1"/>
        </dgm:presLayoutVars>
      </dgm:prSet>
      <dgm:spPr/>
    </dgm:pt>
    <dgm:pt modelId="{841732F9-1DB8-4872-AE4E-D09A1AD3CC72}" type="pres">
      <dgm:prSet presAssocID="{528AAA66-7FFB-432D-AB27-347B73119EED}" presName="spaceBetweenRectangles" presStyleCnt="0"/>
      <dgm:spPr/>
    </dgm:pt>
    <dgm:pt modelId="{E78529A7-8B83-493F-9A40-FF8A23F60446}" type="pres">
      <dgm:prSet presAssocID="{A07305B6-3D10-4829-BEA5-81BC0E180C5D}" presName="parentLin" presStyleCnt="0"/>
      <dgm:spPr/>
    </dgm:pt>
    <dgm:pt modelId="{396D509D-1520-4346-BB8C-D2D095834068}" type="pres">
      <dgm:prSet presAssocID="{A07305B6-3D10-4829-BEA5-81BC0E180C5D}" presName="parentLeftMargin" presStyleLbl="node1" presStyleIdx="0" presStyleCnt="5"/>
      <dgm:spPr/>
    </dgm:pt>
    <dgm:pt modelId="{3A555A57-FBDA-4304-A583-E66B5074495D}" type="pres">
      <dgm:prSet presAssocID="{A07305B6-3D10-4829-BEA5-81BC0E180C5D}" presName="parentText" presStyleLbl="node1" presStyleIdx="1" presStyleCnt="5" custScaleX="34304">
        <dgm:presLayoutVars>
          <dgm:chMax val="0"/>
          <dgm:bulletEnabled val="1"/>
        </dgm:presLayoutVars>
      </dgm:prSet>
      <dgm:spPr/>
    </dgm:pt>
    <dgm:pt modelId="{9EDAA4BA-5FCA-43B8-ADE9-6AC0A286E11A}" type="pres">
      <dgm:prSet presAssocID="{A07305B6-3D10-4829-BEA5-81BC0E180C5D}" presName="negativeSpace" presStyleCnt="0"/>
      <dgm:spPr/>
    </dgm:pt>
    <dgm:pt modelId="{D8FADACD-EFD0-410E-9CAB-C9626578FCC1}" type="pres">
      <dgm:prSet presAssocID="{A07305B6-3D10-4829-BEA5-81BC0E180C5D}" presName="childText" presStyleLbl="conFgAcc1" presStyleIdx="1" presStyleCnt="5" custScaleX="93616" custLinFactNeighborX="2725" custLinFactNeighborY="16505">
        <dgm:presLayoutVars>
          <dgm:bulletEnabled val="1"/>
        </dgm:presLayoutVars>
      </dgm:prSet>
      <dgm:spPr/>
    </dgm:pt>
    <dgm:pt modelId="{ECDEFFEF-54B3-471C-B10E-E170DD9D9F7C}" type="pres">
      <dgm:prSet presAssocID="{37E7EFBC-2820-4645-B431-1FD27EC7CF33}" presName="spaceBetweenRectangles" presStyleCnt="0"/>
      <dgm:spPr/>
    </dgm:pt>
    <dgm:pt modelId="{1F6206FD-FA1F-4242-9668-75D535846076}" type="pres">
      <dgm:prSet presAssocID="{36D34A68-2FC9-4C6E-8C46-C6E3099DD8E2}" presName="parentLin" presStyleCnt="0"/>
      <dgm:spPr/>
    </dgm:pt>
    <dgm:pt modelId="{F5EF2B4C-3573-4AD3-8ADE-E4A15783C754}" type="pres">
      <dgm:prSet presAssocID="{36D34A68-2FC9-4C6E-8C46-C6E3099DD8E2}" presName="parentLeftMargin" presStyleLbl="node1" presStyleIdx="1" presStyleCnt="5"/>
      <dgm:spPr/>
    </dgm:pt>
    <dgm:pt modelId="{030329DE-BFB7-4E55-99F5-3854909AF6D8}" type="pres">
      <dgm:prSet presAssocID="{36D34A68-2FC9-4C6E-8C46-C6E3099DD8E2}" presName="parentText" presStyleLbl="node1" presStyleIdx="2" presStyleCnt="5" custScaleX="33437">
        <dgm:presLayoutVars>
          <dgm:chMax val="0"/>
          <dgm:bulletEnabled val="1"/>
        </dgm:presLayoutVars>
      </dgm:prSet>
      <dgm:spPr/>
    </dgm:pt>
    <dgm:pt modelId="{7C6C2A6F-AAB6-4763-A00C-EC461C0513DB}" type="pres">
      <dgm:prSet presAssocID="{36D34A68-2FC9-4C6E-8C46-C6E3099DD8E2}" presName="negativeSpace" presStyleCnt="0"/>
      <dgm:spPr/>
    </dgm:pt>
    <dgm:pt modelId="{B1FC5E68-2634-4841-A9CD-9C5EBFC2CC98}" type="pres">
      <dgm:prSet presAssocID="{36D34A68-2FC9-4C6E-8C46-C6E3099DD8E2}" presName="childText" presStyleLbl="conFgAcc1" presStyleIdx="2" presStyleCnt="5" custScaleX="93541" custLinFactNeighborX="2725">
        <dgm:presLayoutVars>
          <dgm:bulletEnabled val="1"/>
        </dgm:presLayoutVars>
      </dgm:prSet>
      <dgm:spPr/>
    </dgm:pt>
    <dgm:pt modelId="{A5B9F3A9-353E-41BC-8386-319822E6C4B2}" type="pres">
      <dgm:prSet presAssocID="{18CAB218-00FD-4967-BB71-6580210E7CEA}" presName="spaceBetweenRectangles" presStyleCnt="0"/>
      <dgm:spPr/>
    </dgm:pt>
    <dgm:pt modelId="{F7633006-6A04-48B9-B3DA-CD2095A6B694}" type="pres">
      <dgm:prSet presAssocID="{851A516D-B495-479F-981D-4BE761C6F2FC}" presName="parentLin" presStyleCnt="0"/>
      <dgm:spPr/>
    </dgm:pt>
    <dgm:pt modelId="{F4E0AC9B-2100-4084-8495-54C9FB8E50BA}" type="pres">
      <dgm:prSet presAssocID="{851A516D-B495-479F-981D-4BE761C6F2FC}" presName="parentLeftMargin" presStyleLbl="node1" presStyleIdx="2" presStyleCnt="5"/>
      <dgm:spPr/>
    </dgm:pt>
    <dgm:pt modelId="{7C09CE57-ED70-4488-AF96-86350123A570}" type="pres">
      <dgm:prSet presAssocID="{851A516D-B495-479F-981D-4BE761C6F2FC}" presName="parentText" presStyleLbl="node1" presStyleIdx="3" presStyleCnt="5" custScaleX="33437" custLinFactNeighborX="6084">
        <dgm:presLayoutVars>
          <dgm:chMax val="0"/>
          <dgm:bulletEnabled val="1"/>
        </dgm:presLayoutVars>
      </dgm:prSet>
      <dgm:spPr/>
    </dgm:pt>
    <dgm:pt modelId="{7DB026D5-6DDB-47ED-894A-CA677B42B35A}" type="pres">
      <dgm:prSet presAssocID="{851A516D-B495-479F-981D-4BE761C6F2FC}" presName="negativeSpace" presStyleCnt="0"/>
      <dgm:spPr/>
    </dgm:pt>
    <dgm:pt modelId="{38A90EDE-1A00-4C6F-B77E-012FA4891371}" type="pres">
      <dgm:prSet presAssocID="{851A516D-B495-479F-981D-4BE761C6F2FC}" presName="childText" presStyleLbl="conFgAcc1" presStyleIdx="3" presStyleCnt="5" custScaleX="94549" custLinFactNeighborX="2725">
        <dgm:presLayoutVars>
          <dgm:bulletEnabled val="1"/>
        </dgm:presLayoutVars>
      </dgm:prSet>
      <dgm:spPr/>
    </dgm:pt>
    <dgm:pt modelId="{DB1E4E4D-9CBD-4024-9EB1-BDFB4F56ACF2}" type="pres">
      <dgm:prSet presAssocID="{468E383C-7220-4DFA-93FA-84244F513257}" presName="spaceBetweenRectangles" presStyleCnt="0"/>
      <dgm:spPr/>
    </dgm:pt>
    <dgm:pt modelId="{5A51D46D-768E-4622-AA6E-1622D69340F4}" type="pres">
      <dgm:prSet presAssocID="{7B624BF1-0AEB-4E5B-948A-BF5E7A2839F4}" presName="parentLin" presStyleCnt="0"/>
      <dgm:spPr/>
    </dgm:pt>
    <dgm:pt modelId="{A9606086-FA4F-4B42-9809-82406C792881}" type="pres">
      <dgm:prSet presAssocID="{7B624BF1-0AEB-4E5B-948A-BF5E7A2839F4}" presName="parentLeftMargin" presStyleLbl="node1" presStyleIdx="3" presStyleCnt="5"/>
      <dgm:spPr/>
    </dgm:pt>
    <dgm:pt modelId="{A4C77DE5-3CF5-4372-B346-9787B80B57DF}" type="pres">
      <dgm:prSet presAssocID="{7B624BF1-0AEB-4E5B-948A-BF5E7A2839F4}" presName="parentText" presStyleLbl="node1" presStyleIdx="4" presStyleCnt="5" custScaleX="38558" custScaleY="81125" custLinFactNeighborX="-11848">
        <dgm:presLayoutVars>
          <dgm:chMax val="0"/>
          <dgm:bulletEnabled val="1"/>
        </dgm:presLayoutVars>
      </dgm:prSet>
      <dgm:spPr/>
    </dgm:pt>
    <dgm:pt modelId="{69A347AA-EBAE-4FEA-990A-BDB352AD29C7}" type="pres">
      <dgm:prSet presAssocID="{7B624BF1-0AEB-4E5B-948A-BF5E7A2839F4}" presName="negativeSpace" presStyleCnt="0"/>
      <dgm:spPr/>
    </dgm:pt>
    <dgm:pt modelId="{B577587B-683A-40E0-BF45-B591CD2BEA6C}" type="pres">
      <dgm:prSet presAssocID="{7B624BF1-0AEB-4E5B-948A-BF5E7A2839F4}" presName="childText" presStyleLbl="conFgAcc1" presStyleIdx="4" presStyleCnt="5" custScaleX="93616" custLinFactNeighborX="3192">
        <dgm:presLayoutVars>
          <dgm:bulletEnabled val="1"/>
        </dgm:presLayoutVars>
      </dgm:prSet>
      <dgm:spPr/>
    </dgm:pt>
  </dgm:ptLst>
  <dgm:cxnLst>
    <dgm:cxn modelId="{3292C206-40CF-4561-8528-125862FC2DEE}" type="presOf" srcId="{7B624BF1-0AEB-4E5B-948A-BF5E7A2839F4}" destId="{A4C77DE5-3CF5-4372-B346-9787B80B57DF}" srcOrd="1" destOrd="0" presId="urn:microsoft.com/office/officeart/2005/8/layout/list1"/>
    <dgm:cxn modelId="{6F5B7F11-C51E-4780-9CC6-3502804E23B5}" type="presOf" srcId="{36D34A68-2FC9-4C6E-8C46-C6E3099DD8E2}" destId="{030329DE-BFB7-4E55-99F5-3854909AF6D8}" srcOrd="1" destOrd="0" presId="urn:microsoft.com/office/officeart/2005/8/layout/list1"/>
    <dgm:cxn modelId="{B54A6D16-0860-4A84-A969-FB425CB19D68}" srcId="{1E1CC3CC-FB0A-42FB-AF61-54F352AFFCAD}" destId="{3FBB58EF-542C-449E-B8F4-37F014B32A6A}" srcOrd="0" destOrd="0" parTransId="{B8F1922B-3AFE-4F43-9F55-C4962AA8CEE7}" sibTransId="{7C305C1C-D90E-42DF-8A60-4AD54FD31F3A}"/>
    <dgm:cxn modelId="{8CF19E23-ED11-4102-92E8-96E1B53C07A5}" srcId="{1DFDBD0E-D151-4B7E-81F3-E3D3B7BBBDCF}" destId="{851A516D-B495-479F-981D-4BE761C6F2FC}" srcOrd="3" destOrd="0" parTransId="{F7185749-8B73-48D3-B24F-B6A4D60F37C4}" sibTransId="{468E383C-7220-4DFA-93FA-84244F513257}"/>
    <dgm:cxn modelId="{7EB37926-2204-43C6-A531-372BB9E44B74}" type="presOf" srcId="{A07305B6-3D10-4829-BEA5-81BC0E180C5D}" destId="{396D509D-1520-4346-BB8C-D2D095834068}" srcOrd="0" destOrd="0" presId="urn:microsoft.com/office/officeart/2005/8/layout/list1"/>
    <dgm:cxn modelId="{2B215F3E-9571-4AFB-B490-76CC45DB3692}" type="presOf" srcId="{1E1CC3CC-FB0A-42FB-AF61-54F352AFFCAD}" destId="{7BE61905-F749-4A62-B0DD-B4CE3D7F5BBD}" srcOrd="1" destOrd="0" presId="urn:microsoft.com/office/officeart/2005/8/layout/list1"/>
    <dgm:cxn modelId="{CFE6285C-9263-4C97-BD9B-0097BEE06E76}" srcId="{1DFDBD0E-D151-4B7E-81F3-E3D3B7BBBDCF}" destId="{36D34A68-2FC9-4C6E-8C46-C6E3099DD8E2}" srcOrd="2" destOrd="0" parTransId="{E1313B3D-8F75-4831-919B-B70E0D1270A6}" sibTransId="{18CAB218-00FD-4967-BB71-6580210E7CEA}"/>
    <dgm:cxn modelId="{E5DB5B49-83A9-4537-B6BF-82AAA020897E}" type="presOf" srcId="{A07305B6-3D10-4829-BEA5-81BC0E180C5D}" destId="{3A555A57-FBDA-4304-A583-E66B5074495D}" srcOrd="1" destOrd="0" presId="urn:microsoft.com/office/officeart/2005/8/layout/list1"/>
    <dgm:cxn modelId="{EEA49876-1EA7-42B6-9729-3748061FF1B0}" type="presOf" srcId="{851A516D-B495-479F-981D-4BE761C6F2FC}" destId="{F4E0AC9B-2100-4084-8495-54C9FB8E50BA}" srcOrd="0" destOrd="0" presId="urn:microsoft.com/office/officeart/2005/8/layout/list1"/>
    <dgm:cxn modelId="{68CCAA7C-56A4-46E8-A291-00C7EFDABBAB}" type="presOf" srcId="{1E1CC3CC-FB0A-42FB-AF61-54F352AFFCAD}" destId="{AC1F284B-1A2E-4C90-B8EF-2EF1FF13986D}" srcOrd="0" destOrd="0" presId="urn:microsoft.com/office/officeart/2005/8/layout/list1"/>
    <dgm:cxn modelId="{9F5B3F92-07B7-4C89-A103-FC8AB5D1AD86}" type="presOf" srcId="{851A516D-B495-479F-981D-4BE761C6F2FC}" destId="{7C09CE57-ED70-4488-AF96-86350123A570}" srcOrd="1" destOrd="0" presId="urn:microsoft.com/office/officeart/2005/8/layout/list1"/>
    <dgm:cxn modelId="{71E52E94-9FAB-47C3-9E24-9A7E8D918C5A}" type="presOf" srcId="{3FBB58EF-542C-449E-B8F4-37F014B32A6A}" destId="{36FB8E8F-FDEF-4627-AF45-177997214930}" srcOrd="0" destOrd="0" presId="urn:microsoft.com/office/officeart/2005/8/layout/list1"/>
    <dgm:cxn modelId="{9B5295B3-79C1-4302-B901-834760701412}" type="presOf" srcId="{36D34A68-2FC9-4C6E-8C46-C6E3099DD8E2}" destId="{F5EF2B4C-3573-4AD3-8ADE-E4A15783C754}" srcOrd="0" destOrd="0" presId="urn:microsoft.com/office/officeart/2005/8/layout/list1"/>
    <dgm:cxn modelId="{F612B0B8-BADB-4EEA-97FA-EAF65F9D8A2A}" type="presOf" srcId="{7B624BF1-0AEB-4E5B-948A-BF5E7A2839F4}" destId="{A9606086-FA4F-4B42-9809-82406C792881}" srcOrd="0" destOrd="0" presId="urn:microsoft.com/office/officeart/2005/8/layout/list1"/>
    <dgm:cxn modelId="{91EB00B9-7944-45AE-AFDB-0F84C5FCFFCD}" srcId="{1DFDBD0E-D151-4B7E-81F3-E3D3B7BBBDCF}" destId="{1E1CC3CC-FB0A-42FB-AF61-54F352AFFCAD}" srcOrd="0" destOrd="0" parTransId="{53FE1B5D-08E9-4941-A860-47DF710E2D2F}" sibTransId="{528AAA66-7FFB-432D-AB27-347B73119EED}"/>
    <dgm:cxn modelId="{138DABC3-A31D-48D1-90E1-367DAF2EEA43}" srcId="{1DFDBD0E-D151-4B7E-81F3-E3D3B7BBBDCF}" destId="{7B624BF1-0AEB-4E5B-948A-BF5E7A2839F4}" srcOrd="4" destOrd="0" parTransId="{2A367DE4-ED56-4409-A2E8-2218F2B65BE6}" sibTransId="{12F7FD3F-6484-43D5-8F92-0A03388DDD26}"/>
    <dgm:cxn modelId="{4A54BBC8-4025-4FFD-BF6D-86EF91FA40F8}" type="presOf" srcId="{1DFDBD0E-D151-4B7E-81F3-E3D3B7BBBDCF}" destId="{063852BC-635F-4736-90D0-53314F4C60D9}" srcOrd="0" destOrd="0" presId="urn:microsoft.com/office/officeart/2005/8/layout/list1"/>
    <dgm:cxn modelId="{254E9FE9-DB5F-4FA7-A48D-825E01200037}" srcId="{1DFDBD0E-D151-4B7E-81F3-E3D3B7BBBDCF}" destId="{A07305B6-3D10-4829-BEA5-81BC0E180C5D}" srcOrd="1" destOrd="0" parTransId="{F59C67C6-D3FB-4C38-B585-0A4D2D982397}" sibTransId="{37E7EFBC-2820-4645-B431-1FD27EC7CF33}"/>
    <dgm:cxn modelId="{D4B2AFCD-DA79-45B5-B44E-5DBE0CE893F8}" type="presParOf" srcId="{063852BC-635F-4736-90D0-53314F4C60D9}" destId="{A061873B-C4E5-44AF-809A-5568D1E92771}" srcOrd="0" destOrd="0" presId="urn:microsoft.com/office/officeart/2005/8/layout/list1"/>
    <dgm:cxn modelId="{A5D82479-3521-44E5-B92C-9166B577EBD6}" type="presParOf" srcId="{A061873B-C4E5-44AF-809A-5568D1E92771}" destId="{AC1F284B-1A2E-4C90-B8EF-2EF1FF13986D}" srcOrd="0" destOrd="0" presId="urn:microsoft.com/office/officeart/2005/8/layout/list1"/>
    <dgm:cxn modelId="{AE665F25-BECF-4398-9FEB-BCE863863068}" type="presParOf" srcId="{A061873B-C4E5-44AF-809A-5568D1E92771}" destId="{7BE61905-F749-4A62-B0DD-B4CE3D7F5BBD}" srcOrd="1" destOrd="0" presId="urn:microsoft.com/office/officeart/2005/8/layout/list1"/>
    <dgm:cxn modelId="{DF7FB256-50A8-4561-B782-3C285F91447F}" type="presParOf" srcId="{063852BC-635F-4736-90D0-53314F4C60D9}" destId="{D4CC6AD8-3A1D-47F3-8D8F-75F04D205DAC}" srcOrd="1" destOrd="0" presId="urn:microsoft.com/office/officeart/2005/8/layout/list1"/>
    <dgm:cxn modelId="{8B0C407E-B9E6-4072-980A-AC07B2F857E7}" type="presParOf" srcId="{063852BC-635F-4736-90D0-53314F4C60D9}" destId="{36FB8E8F-FDEF-4627-AF45-177997214930}" srcOrd="2" destOrd="0" presId="urn:microsoft.com/office/officeart/2005/8/layout/list1"/>
    <dgm:cxn modelId="{664E812E-EF1A-426F-8331-4E8262D0ABEA}" type="presParOf" srcId="{063852BC-635F-4736-90D0-53314F4C60D9}" destId="{841732F9-1DB8-4872-AE4E-D09A1AD3CC72}" srcOrd="3" destOrd="0" presId="urn:microsoft.com/office/officeart/2005/8/layout/list1"/>
    <dgm:cxn modelId="{E6438A53-39D4-4A4E-B51B-E46860EEEB57}" type="presParOf" srcId="{063852BC-635F-4736-90D0-53314F4C60D9}" destId="{E78529A7-8B83-493F-9A40-FF8A23F60446}" srcOrd="4" destOrd="0" presId="urn:microsoft.com/office/officeart/2005/8/layout/list1"/>
    <dgm:cxn modelId="{4E04F84B-9A2E-4A4E-8677-2965E255CC35}" type="presParOf" srcId="{E78529A7-8B83-493F-9A40-FF8A23F60446}" destId="{396D509D-1520-4346-BB8C-D2D095834068}" srcOrd="0" destOrd="0" presId="urn:microsoft.com/office/officeart/2005/8/layout/list1"/>
    <dgm:cxn modelId="{AE88FD6E-5FD4-4C9A-B016-82CF3C39F01C}" type="presParOf" srcId="{E78529A7-8B83-493F-9A40-FF8A23F60446}" destId="{3A555A57-FBDA-4304-A583-E66B5074495D}" srcOrd="1" destOrd="0" presId="urn:microsoft.com/office/officeart/2005/8/layout/list1"/>
    <dgm:cxn modelId="{67FBD676-BC14-4C30-8E6C-025F3A76DA3D}" type="presParOf" srcId="{063852BC-635F-4736-90D0-53314F4C60D9}" destId="{9EDAA4BA-5FCA-43B8-ADE9-6AC0A286E11A}" srcOrd="5" destOrd="0" presId="urn:microsoft.com/office/officeart/2005/8/layout/list1"/>
    <dgm:cxn modelId="{091A376B-FC11-4E84-81C9-F17CB0194638}" type="presParOf" srcId="{063852BC-635F-4736-90D0-53314F4C60D9}" destId="{D8FADACD-EFD0-410E-9CAB-C9626578FCC1}" srcOrd="6" destOrd="0" presId="urn:microsoft.com/office/officeart/2005/8/layout/list1"/>
    <dgm:cxn modelId="{9577ED4B-560A-4692-94CC-9C0A9B718E36}" type="presParOf" srcId="{063852BC-635F-4736-90D0-53314F4C60D9}" destId="{ECDEFFEF-54B3-471C-B10E-E170DD9D9F7C}" srcOrd="7" destOrd="0" presId="urn:microsoft.com/office/officeart/2005/8/layout/list1"/>
    <dgm:cxn modelId="{9777A4C3-7A0B-466B-AA72-32246E8CD04A}" type="presParOf" srcId="{063852BC-635F-4736-90D0-53314F4C60D9}" destId="{1F6206FD-FA1F-4242-9668-75D535846076}" srcOrd="8" destOrd="0" presId="urn:microsoft.com/office/officeart/2005/8/layout/list1"/>
    <dgm:cxn modelId="{DA8247A1-0525-46C4-8E2C-88AF131545CD}" type="presParOf" srcId="{1F6206FD-FA1F-4242-9668-75D535846076}" destId="{F5EF2B4C-3573-4AD3-8ADE-E4A15783C754}" srcOrd="0" destOrd="0" presId="urn:microsoft.com/office/officeart/2005/8/layout/list1"/>
    <dgm:cxn modelId="{C05C21EB-BBB0-41B6-908E-780A91CC5955}" type="presParOf" srcId="{1F6206FD-FA1F-4242-9668-75D535846076}" destId="{030329DE-BFB7-4E55-99F5-3854909AF6D8}" srcOrd="1" destOrd="0" presId="urn:microsoft.com/office/officeart/2005/8/layout/list1"/>
    <dgm:cxn modelId="{1836A28A-1291-4F0B-A3E4-C0D0F2E60167}" type="presParOf" srcId="{063852BC-635F-4736-90D0-53314F4C60D9}" destId="{7C6C2A6F-AAB6-4763-A00C-EC461C0513DB}" srcOrd="9" destOrd="0" presId="urn:microsoft.com/office/officeart/2005/8/layout/list1"/>
    <dgm:cxn modelId="{5160274D-ADC7-4A73-9CD6-66BF2D863B74}" type="presParOf" srcId="{063852BC-635F-4736-90D0-53314F4C60D9}" destId="{B1FC5E68-2634-4841-A9CD-9C5EBFC2CC98}" srcOrd="10" destOrd="0" presId="urn:microsoft.com/office/officeart/2005/8/layout/list1"/>
    <dgm:cxn modelId="{F2333135-880A-4942-80E5-A0240B67E897}" type="presParOf" srcId="{063852BC-635F-4736-90D0-53314F4C60D9}" destId="{A5B9F3A9-353E-41BC-8386-319822E6C4B2}" srcOrd="11" destOrd="0" presId="urn:microsoft.com/office/officeart/2005/8/layout/list1"/>
    <dgm:cxn modelId="{7A076CF3-687D-4CA6-8CFC-9573206D8E7E}" type="presParOf" srcId="{063852BC-635F-4736-90D0-53314F4C60D9}" destId="{F7633006-6A04-48B9-B3DA-CD2095A6B694}" srcOrd="12" destOrd="0" presId="urn:microsoft.com/office/officeart/2005/8/layout/list1"/>
    <dgm:cxn modelId="{B01A16D7-CE72-4001-98D7-5B4B2C57CEF5}" type="presParOf" srcId="{F7633006-6A04-48B9-B3DA-CD2095A6B694}" destId="{F4E0AC9B-2100-4084-8495-54C9FB8E50BA}" srcOrd="0" destOrd="0" presId="urn:microsoft.com/office/officeart/2005/8/layout/list1"/>
    <dgm:cxn modelId="{6AE7D63E-E1D3-4352-87B7-24AA60B75A0F}" type="presParOf" srcId="{F7633006-6A04-48B9-B3DA-CD2095A6B694}" destId="{7C09CE57-ED70-4488-AF96-86350123A570}" srcOrd="1" destOrd="0" presId="urn:microsoft.com/office/officeart/2005/8/layout/list1"/>
    <dgm:cxn modelId="{4F7006EE-A0CA-40FD-A90C-CFA94093C3F2}" type="presParOf" srcId="{063852BC-635F-4736-90D0-53314F4C60D9}" destId="{7DB026D5-6DDB-47ED-894A-CA677B42B35A}" srcOrd="13" destOrd="0" presId="urn:microsoft.com/office/officeart/2005/8/layout/list1"/>
    <dgm:cxn modelId="{51A9ADE8-332A-443A-8253-14D80F715D46}" type="presParOf" srcId="{063852BC-635F-4736-90D0-53314F4C60D9}" destId="{38A90EDE-1A00-4C6F-B77E-012FA4891371}" srcOrd="14" destOrd="0" presId="urn:microsoft.com/office/officeart/2005/8/layout/list1"/>
    <dgm:cxn modelId="{BC260D35-C396-4C48-85A0-B1DA17893181}" type="presParOf" srcId="{063852BC-635F-4736-90D0-53314F4C60D9}" destId="{DB1E4E4D-9CBD-4024-9EB1-BDFB4F56ACF2}" srcOrd="15" destOrd="0" presId="urn:microsoft.com/office/officeart/2005/8/layout/list1"/>
    <dgm:cxn modelId="{E68B77DF-E4FB-444B-8DBA-FDF55E63224E}" type="presParOf" srcId="{063852BC-635F-4736-90D0-53314F4C60D9}" destId="{5A51D46D-768E-4622-AA6E-1622D69340F4}" srcOrd="16" destOrd="0" presId="urn:microsoft.com/office/officeart/2005/8/layout/list1"/>
    <dgm:cxn modelId="{EC4CE8E7-B7A2-4434-97DF-B31BF59AFBF9}" type="presParOf" srcId="{5A51D46D-768E-4622-AA6E-1622D69340F4}" destId="{A9606086-FA4F-4B42-9809-82406C792881}" srcOrd="0" destOrd="0" presId="urn:microsoft.com/office/officeart/2005/8/layout/list1"/>
    <dgm:cxn modelId="{8F3D45E9-EABE-4313-9BD6-2308CE85C1DF}" type="presParOf" srcId="{5A51D46D-768E-4622-AA6E-1622D69340F4}" destId="{A4C77DE5-3CF5-4372-B346-9787B80B57DF}" srcOrd="1" destOrd="0" presId="urn:microsoft.com/office/officeart/2005/8/layout/list1"/>
    <dgm:cxn modelId="{89439583-9A03-451F-9268-13301BA9ADDD}" type="presParOf" srcId="{063852BC-635F-4736-90D0-53314F4C60D9}" destId="{69A347AA-EBAE-4FEA-990A-BDB352AD29C7}" srcOrd="17" destOrd="0" presId="urn:microsoft.com/office/officeart/2005/8/layout/list1"/>
    <dgm:cxn modelId="{E760AB55-0201-45EB-87CC-4DDA17D7C8A8}" type="presParOf" srcId="{063852BC-635F-4736-90D0-53314F4C60D9}" destId="{B577587B-683A-40E0-BF45-B591CD2BEA6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6E0E8-E16D-4AF1-AB26-4EAA386B94D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5478990-DD4F-4E55-A551-4D304897A1EA}">
      <dgm:prSet phldrT="[Text]"/>
      <dgm:spPr/>
      <dgm:t>
        <a:bodyPr/>
        <a:lstStyle/>
        <a:p>
          <a:r>
            <a:rPr lang="en-US" b="1" dirty="0"/>
            <a:t>File Notice in Form 110 </a:t>
          </a:r>
          <a:r>
            <a:rPr lang="en-US" dirty="0"/>
            <a:t>(O.53 r. 4 ROC 2012)</a:t>
          </a:r>
        </a:p>
      </dgm:t>
    </dgm:pt>
    <dgm:pt modelId="{5C6CA39C-AB9F-4AC4-8AFF-8BDBB4DABD64}" type="parTrans" cxnId="{B4F00340-9A9E-40F1-81B0-6F80606D6892}">
      <dgm:prSet/>
      <dgm:spPr/>
      <dgm:t>
        <a:bodyPr/>
        <a:lstStyle/>
        <a:p>
          <a:endParaRPr lang="en-US"/>
        </a:p>
      </dgm:t>
    </dgm:pt>
    <dgm:pt modelId="{154402C0-D415-40F1-B40B-FA84F58D7788}" type="sibTrans" cxnId="{B4F00340-9A9E-40F1-81B0-6F80606D6892}">
      <dgm:prSet/>
      <dgm:spPr/>
      <dgm:t>
        <a:bodyPr/>
        <a:lstStyle/>
        <a:p>
          <a:endParaRPr lang="en-US"/>
        </a:p>
      </dgm:t>
    </dgm:pt>
    <dgm:pt modelId="{8CBB2CCF-D73E-4C8E-A672-4712A3BDFE71}">
      <dgm:prSet phldrT="[Text]"/>
      <dgm:spPr/>
      <dgm:t>
        <a:bodyPr/>
        <a:lstStyle/>
        <a:p>
          <a:r>
            <a:rPr lang="en-US" b="1" dirty="0"/>
            <a:t>Serve a sealed copy of Form 110, statement and all affidavits in support on persons directly affected  </a:t>
          </a:r>
        </a:p>
      </dgm:t>
    </dgm:pt>
    <dgm:pt modelId="{262CA1EB-9E8B-4236-BF67-2CB1D65C5B27}" type="parTrans" cxnId="{1618D187-8760-42C1-8AEF-B81D2C818B8A}">
      <dgm:prSet/>
      <dgm:spPr/>
      <dgm:t>
        <a:bodyPr/>
        <a:lstStyle/>
        <a:p>
          <a:endParaRPr lang="en-US"/>
        </a:p>
      </dgm:t>
    </dgm:pt>
    <dgm:pt modelId="{E2DC1437-8B2F-4FDB-8828-163EC056328E}" type="sibTrans" cxnId="{1618D187-8760-42C1-8AEF-B81D2C818B8A}">
      <dgm:prSet/>
      <dgm:spPr/>
      <dgm:t>
        <a:bodyPr/>
        <a:lstStyle/>
        <a:p>
          <a:endParaRPr lang="en-US"/>
        </a:p>
      </dgm:t>
    </dgm:pt>
    <dgm:pt modelId="{6123B379-8A5E-4B7F-86A3-56901099B100}">
      <dgm:prSet/>
      <dgm:spPr/>
      <dgm:t>
        <a:bodyPr/>
        <a:lstStyle/>
        <a:p>
          <a:r>
            <a:rPr lang="en-US" b="1" dirty="0"/>
            <a:t>Hearing</a:t>
          </a:r>
        </a:p>
      </dgm:t>
    </dgm:pt>
    <dgm:pt modelId="{E3120A4D-3C04-4698-9ED1-9DE371836E77}" type="parTrans" cxnId="{A3FE2335-5ACB-4210-8344-6EFF37B3AE76}">
      <dgm:prSet/>
      <dgm:spPr/>
      <dgm:t>
        <a:bodyPr/>
        <a:lstStyle/>
        <a:p>
          <a:endParaRPr lang="en-US"/>
        </a:p>
      </dgm:t>
    </dgm:pt>
    <dgm:pt modelId="{77C8BC0B-757F-4B29-A10F-0B7FC5174AAC}" type="sibTrans" cxnId="{A3FE2335-5ACB-4210-8344-6EFF37B3AE76}">
      <dgm:prSet/>
      <dgm:spPr/>
      <dgm:t>
        <a:bodyPr/>
        <a:lstStyle/>
        <a:p>
          <a:endParaRPr lang="en-US"/>
        </a:p>
      </dgm:t>
    </dgm:pt>
    <dgm:pt modelId="{778F7C41-B6FF-4DC7-A764-4FBE09C580C0}">
      <dgm:prSet phldrT="[Text]"/>
      <dgm:spPr/>
      <dgm:t>
        <a:bodyPr/>
        <a:lstStyle/>
        <a:p>
          <a:r>
            <a:rPr lang="en-US" b="1" dirty="0"/>
            <a:t>Ex parte application of leave </a:t>
          </a:r>
          <a:r>
            <a:rPr lang="en-US" dirty="0"/>
            <a:t>(O.53 r.3 ROC 2012)</a:t>
          </a:r>
        </a:p>
      </dgm:t>
    </dgm:pt>
    <dgm:pt modelId="{B2785424-CEC4-462E-8C69-906F58EB3D36}" type="sibTrans" cxnId="{410E2AC3-F427-41FE-89C9-67F8D1D73C98}">
      <dgm:prSet/>
      <dgm:spPr/>
      <dgm:t>
        <a:bodyPr/>
        <a:lstStyle/>
        <a:p>
          <a:endParaRPr lang="en-US"/>
        </a:p>
      </dgm:t>
    </dgm:pt>
    <dgm:pt modelId="{16E3B1B5-F094-458D-B3E8-0C2F60FBB7C2}" type="parTrans" cxnId="{410E2AC3-F427-41FE-89C9-67F8D1D73C98}">
      <dgm:prSet/>
      <dgm:spPr/>
      <dgm:t>
        <a:bodyPr/>
        <a:lstStyle/>
        <a:p>
          <a:endParaRPr lang="en-US"/>
        </a:p>
      </dgm:t>
    </dgm:pt>
    <dgm:pt modelId="{8BBD6A15-5E1A-4470-B973-C86D3A04CFF7}" type="pres">
      <dgm:prSet presAssocID="{3EF6E0E8-E16D-4AF1-AB26-4EAA386B94D5}" presName="Name0" presStyleCnt="0">
        <dgm:presLayoutVars>
          <dgm:dir/>
          <dgm:animLvl val="lvl"/>
          <dgm:resizeHandles val="exact"/>
        </dgm:presLayoutVars>
      </dgm:prSet>
      <dgm:spPr/>
    </dgm:pt>
    <dgm:pt modelId="{9F8A43E8-4A3C-4463-A1D3-6E0BFD49AF9C}" type="pres">
      <dgm:prSet presAssocID="{6123B379-8A5E-4B7F-86A3-56901099B100}" presName="boxAndChildren" presStyleCnt="0"/>
      <dgm:spPr/>
    </dgm:pt>
    <dgm:pt modelId="{BD357E55-1118-4CF3-BA01-2E047705BB91}" type="pres">
      <dgm:prSet presAssocID="{6123B379-8A5E-4B7F-86A3-56901099B100}" presName="parentTextBox" presStyleLbl="node1" presStyleIdx="0" presStyleCnt="4" custScaleY="69797"/>
      <dgm:spPr/>
    </dgm:pt>
    <dgm:pt modelId="{E6ABDFBE-22E7-4879-B325-405367EAAE54}" type="pres">
      <dgm:prSet presAssocID="{E2DC1437-8B2F-4FDB-8828-163EC056328E}" presName="sp" presStyleCnt="0"/>
      <dgm:spPr/>
    </dgm:pt>
    <dgm:pt modelId="{907E8300-4946-4411-8EEA-587EC5059C04}" type="pres">
      <dgm:prSet presAssocID="{8CBB2CCF-D73E-4C8E-A672-4712A3BDFE71}" presName="arrowAndChildren" presStyleCnt="0"/>
      <dgm:spPr/>
    </dgm:pt>
    <dgm:pt modelId="{36367A36-DDC4-4EB8-9705-380DE1E910BF}" type="pres">
      <dgm:prSet presAssocID="{8CBB2CCF-D73E-4C8E-A672-4712A3BDFE71}" presName="parentTextArrow" presStyleLbl="node1" presStyleIdx="1" presStyleCnt="4" custScaleY="108987"/>
      <dgm:spPr/>
    </dgm:pt>
    <dgm:pt modelId="{223DC246-205F-4EE7-9C81-5ED7CFB48165}" type="pres">
      <dgm:prSet presAssocID="{154402C0-D415-40F1-B40B-FA84F58D7788}" presName="sp" presStyleCnt="0"/>
      <dgm:spPr/>
    </dgm:pt>
    <dgm:pt modelId="{A3085E9F-8714-43FA-9C43-21229EF5533E}" type="pres">
      <dgm:prSet presAssocID="{E5478990-DD4F-4E55-A551-4D304897A1EA}" presName="arrowAndChildren" presStyleCnt="0"/>
      <dgm:spPr/>
    </dgm:pt>
    <dgm:pt modelId="{00EE51B4-53B6-4B83-A832-0CBC5F39C6C2}" type="pres">
      <dgm:prSet presAssocID="{E5478990-DD4F-4E55-A551-4D304897A1EA}" presName="parentTextArrow" presStyleLbl="node1" presStyleIdx="2" presStyleCnt="4"/>
      <dgm:spPr/>
    </dgm:pt>
    <dgm:pt modelId="{6C6531F8-86F0-481D-BE97-A56A0DD51684}" type="pres">
      <dgm:prSet presAssocID="{B2785424-CEC4-462E-8C69-906F58EB3D36}" presName="sp" presStyleCnt="0"/>
      <dgm:spPr/>
    </dgm:pt>
    <dgm:pt modelId="{EAED5002-68A2-418F-93CD-204732534D70}" type="pres">
      <dgm:prSet presAssocID="{778F7C41-B6FF-4DC7-A764-4FBE09C580C0}" presName="arrowAndChildren" presStyleCnt="0"/>
      <dgm:spPr/>
    </dgm:pt>
    <dgm:pt modelId="{DED8734D-8735-4D42-8252-2A226E86D477}" type="pres">
      <dgm:prSet presAssocID="{778F7C41-B6FF-4DC7-A764-4FBE09C580C0}" presName="parentTextArrow" presStyleLbl="node1" presStyleIdx="3" presStyleCnt="4" custLinFactNeighborX="-901" custLinFactNeighborY="-123"/>
      <dgm:spPr/>
    </dgm:pt>
  </dgm:ptLst>
  <dgm:cxnLst>
    <dgm:cxn modelId="{A0300A04-9A77-417C-BCB0-44D5C604CDF2}" type="presOf" srcId="{E5478990-DD4F-4E55-A551-4D304897A1EA}" destId="{00EE51B4-53B6-4B83-A832-0CBC5F39C6C2}" srcOrd="0" destOrd="0" presId="urn:microsoft.com/office/officeart/2005/8/layout/process4"/>
    <dgm:cxn modelId="{6F79911F-8666-46D2-89BB-BA39C506CEE3}" type="presOf" srcId="{778F7C41-B6FF-4DC7-A764-4FBE09C580C0}" destId="{DED8734D-8735-4D42-8252-2A226E86D477}" srcOrd="0" destOrd="0" presId="urn:microsoft.com/office/officeart/2005/8/layout/process4"/>
    <dgm:cxn modelId="{A3FE2335-5ACB-4210-8344-6EFF37B3AE76}" srcId="{3EF6E0E8-E16D-4AF1-AB26-4EAA386B94D5}" destId="{6123B379-8A5E-4B7F-86A3-56901099B100}" srcOrd="3" destOrd="0" parTransId="{E3120A4D-3C04-4698-9ED1-9DE371836E77}" sibTransId="{77C8BC0B-757F-4B29-A10F-0B7FC5174AAC}"/>
    <dgm:cxn modelId="{B4F00340-9A9E-40F1-81B0-6F80606D6892}" srcId="{3EF6E0E8-E16D-4AF1-AB26-4EAA386B94D5}" destId="{E5478990-DD4F-4E55-A551-4D304897A1EA}" srcOrd="1" destOrd="0" parTransId="{5C6CA39C-AB9F-4AC4-8AFF-8BDBB4DABD64}" sibTransId="{154402C0-D415-40F1-B40B-FA84F58D7788}"/>
    <dgm:cxn modelId="{ED024283-9FB7-4A97-A66A-B8C466689A0C}" type="presOf" srcId="{8CBB2CCF-D73E-4C8E-A672-4712A3BDFE71}" destId="{36367A36-DDC4-4EB8-9705-380DE1E910BF}" srcOrd="0" destOrd="0" presId="urn:microsoft.com/office/officeart/2005/8/layout/process4"/>
    <dgm:cxn modelId="{1618D187-8760-42C1-8AEF-B81D2C818B8A}" srcId="{3EF6E0E8-E16D-4AF1-AB26-4EAA386B94D5}" destId="{8CBB2CCF-D73E-4C8E-A672-4712A3BDFE71}" srcOrd="2" destOrd="0" parTransId="{262CA1EB-9E8B-4236-BF67-2CB1D65C5B27}" sibTransId="{E2DC1437-8B2F-4FDB-8828-163EC056328E}"/>
    <dgm:cxn modelId="{602F8289-D1F4-455D-AF5F-4DE3307C3631}" type="presOf" srcId="{3EF6E0E8-E16D-4AF1-AB26-4EAA386B94D5}" destId="{8BBD6A15-5E1A-4470-B973-C86D3A04CFF7}" srcOrd="0" destOrd="0" presId="urn:microsoft.com/office/officeart/2005/8/layout/process4"/>
    <dgm:cxn modelId="{410E2AC3-F427-41FE-89C9-67F8D1D73C98}" srcId="{3EF6E0E8-E16D-4AF1-AB26-4EAA386B94D5}" destId="{778F7C41-B6FF-4DC7-A764-4FBE09C580C0}" srcOrd="0" destOrd="0" parTransId="{16E3B1B5-F094-458D-B3E8-0C2F60FBB7C2}" sibTransId="{B2785424-CEC4-462E-8C69-906F58EB3D36}"/>
    <dgm:cxn modelId="{4ACAD5CF-5402-43BB-AC16-B30D1B3CC5CB}" type="presOf" srcId="{6123B379-8A5E-4B7F-86A3-56901099B100}" destId="{BD357E55-1118-4CF3-BA01-2E047705BB91}" srcOrd="0" destOrd="0" presId="urn:microsoft.com/office/officeart/2005/8/layout/process4"/>
    <dgm:cxn modelId="{630B864A-D5BC-4725-B573-B4C32CB82E5B}" type="presParOf" srcId="{8BBD6A15-5E1A-4470-B973-C86D3A04CFF7}" destId="{9F8A43E8-4A3C-4463-A1D3-6E0BFD49AF9C}" srcOrd="0" destOrd="0" presId="urn:microsoft.com/office/officeart/2005/8/layout/process4"/>
    <dgm:cxn modelId="{F87563CA-3468-4B67-B340-875F8FE77288}" type="presParOf" srcId="{9F8A43E8-4A3C-4463-A1D3-6E0BFD49AF9C}" destId="{BD357E55-1118-4CF3-BA01-2E047705BB91}" srcOrd="0" destOrd="0" presId="urn:microsoft.com/office/officeart/2005/8/layout/process4"/>
    <dgm:cxn modelId="{A2B37CEC-653F-4D14-ACB6-F3FD371DF74E}" type="presParOf" srcId="{8BBD6A15-5E1A-4470-B973-C86D3A04CFF7}" destId="{E6ABDFBE-22E7-4879-B325-405367EAAE54}" srcOrd="1" destOrd="0" presId="urn:microsoft.com/office/officeart/2005/8/layout/process4"/>
    <dgm:cxn modelId="{0895FEA4-D5AA-4C1D-9BDA-17EB68F70DF0}" type="presParOf" srcId="{8BBD6A15-5E1A-4470-B973-C86D3A04CFF7}" destId="{907E8300-4946-4411-8EEA-587EC5059C04}" srcOrd="2" destOrd="0" presId="urn:microsoft.com/office/officeart/2005/8/layout/process4"/>
    <dgm:cxn modelId="{A6B5F3E5-0622-4CF8-A07E-B15AA3FAC2F6}" type="presParOf" srcId="{907E8300-4946-4411-8EEA-587EC5059C04}" destId="{36367A36-DDC4-4EB8-9705-380DE1E910BF}" srcOrd="0" destOrd="0" presId="urn:microsoft.com/office/officeart/2005/8/layout/process4"/>
    <dgm:cxn modelId="{8A2ACA32-CEAB-40C6-AE1D-6FEEE59560FE}" type="presParOf" srcId="{8BBD6A15-5E1A-4470-B973-C86D3A04CFF7}" destId="{223DC246-205F-4EE7-9C81-5ED7CFB48165}" srcOrd="3" destOrd="0" presId="urn:microsoft.com/office/officeart/2005/8/layout/process4"/>
    <dgm:cxn modelId="{05CE8A9C-89A8-4BCD-82B5-11893ED5CEBE}" type="presParOf" srcId="{8BBD6A15-5E1A-4470-B973-C86D3A04CFF7}" destId="{A3085E9F-8714-43FA-9C43-21229EF5533E}" srcOrd="4" destOrd="0" presId="urn:microsoft.com/office/officeart/2005/8/layout/process4"/>
    <dgm:cxn modelId="{45B91ECC-A217-4848-AC84-E6445426C753}" type="presParOf" srcId="{A3085E9F-8714-43FA-9C43-21229EF5533E}" destId="{00EE51B4-53B6-4B83-A832-0CBC5F39C6C2}" srcOrd="0" destOrd="0" presId="urn:microsoft.com/office/officeart/2005/8/layout/process4"/>
    <dgm:cxn modelId="{658BE49B-EE31-4662-9540-D28CD73F2396}" type="presParOf" srcId="{8BBD6A15-5E1A-4470-B973-C86D3A04CFF7}" destId="{6C6531F8-86F0-481D-BE97-A56A0DD51684}" srcOrd="5" destOrd="0" presId="urn:microsoft.com/office/officeart/2005/8/layout/process4"/>
    <dgm:cxn modelId="{D468DE89-1145-4A8C-B021-2C7F0E90199A}" type="presParOf" srcId="{8BBD6A15-5E1A-4470-B973-C86D3A04CFF7}" destId="{EAED5002-68A2-418F-93CD-204732534D70}" srcOrd="6" destOrd="0" presId="urn:microsoft.com/office/officeart/2005/8/layout/process4"/>
    <dgm:cxn modelId="{B32C2ABD-AB17-4738-AE25-86CB06536F38}" type="presParOf" srcId="{EAED5002-68A2-418F-93CD-204732534D70}" destId="{DED8734D-8735-4D42-8252-2A226E86D47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378A05-8495-46B4-BF0C-C7969853924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A8A8464C-2BD8-4B8B-B491-E14C6AA0BE07}">
      <dgm:prSet phldrT="[Text]" custT="1"/>
      <dgm:spPr/>
      <dgm:t>
        <a:bodyPr/>
        <a:lstStyle/>
        <a:p>
          <a:r>
            <a:rPr lang="en-US" sz="3600" b="1" dirty="0"/>
            <a:t>3 months </a:t>
          </a:r>
          <a:endParaRPr lang="en-US" sz="3600" dirty="0"/>
        </a:p>
      </dgm:t>
    </dgm:pt>
    <dgm:pt modelId="{414D9B77-51B5-4BCE-8B95-8979847D2904}" type="parTrans" cxnId="{4BE98B46-4F0C-451B-8D4F-A9E701949ADD}">
      <dgm:prSet/>
      <dgm:spPr/>
      <dgm:t>
        <a:bodyPr/>
        <a:lstStyle/>
        <a:p>
          <a:endParaRPr lang="en-US"/>
        </a:p>
      </dgm:t>
    </dgm:pt>
    <dgm:pt modelId="{F228D16F-769D-43F9-B8D9-91534C948A02}" type="sibTrans" cxnId="{4BE98B46-4F0C-451B-8D4F-A9E701949ADD}">
      <dgm:prSet/>
      <dgm:spPr/>
      <dgm:t>
        <a:bodyPr/>
        <a:lstStyle/>
        <a:p>
          <a:endParaRPr lang="en-US"/>
        </a:p>
      </dgm:t>
    </dgm:pt>
    <dgm:pt modelId="{184BBC79-1CCC-402D-BD43-160AA2B7360A}">
      <dgm:prSet phldrT="[Text]"/>
      <dgm:spPr/>
      <dgm:t>
        <a:bodyPr/>
        <a:lstStyle/>
        <a:p>
          <a:pPr algn="just"/>
          <a:r>
            <a:rPr lang="en-US" dirty="0"/>
            <a:t>from the date when the grounds of application first arose </a:t>
          </a:r>
        </a:p>
      </dgm:t>
    </dgm:pt>
    <dgm:pt modelId="{1BE8F917-C451-4868-9674-E92C78DD8CA9}" type="parTrans" cxnId="{B0132DF3-BC27-4107-AD16-8F714BDEBBE3}">
      <dgm:prSet/>
      <dgm:spPr/>
      <dgm:t>
        <a:bodyPr/>
        <a:lstStyle/>
        <a:p>
          <a:endParaRPr lang="en-US"/>
        </a:p>
      </dgm:t>
    </dgm:pt>
    <dgm:pt modelId="{E2FC3925-31A2-43F0-A3F6-58C8A58EDE05}" type="sibTrans" cxnId="{B0132DF3-BC27-4107-AD16-8F714BDEBBE3}">
      <dgm:prSet/>
      <dgm:spPr/>
      <dgm:t>
        <a:bodyPr/>
        <a:lstStyle/>
        <a:p>
          <a:endParaRPr lang="en-US"/>
        </a:p>
      </dgm:t>
    </dgm:pt>
    <dgm:pt modelId="{0F51E44D-9EA3-4749-9ED9-6572F890B2BC}">
      <dgm:prSet phldrT="[Text]"/>
      <dgm:spPr/>
      <dgm:t>
        <a:bodyPr/>
        <a:lstStyle/>
        <a:p>
          <a:pPr algn="just"/>
          <a:r>
            <a:rPr lang="en-US" dirty="0"/>
            <a:t>when the decision is first communicated to the applicant</a:t>
          </a:r>
        </a:p>
      </dgm:t>
    </dgm:pt>
    <dgm:pt modelId="{53BDF1B0-7CD5-4B07-8877-9FF024D1B8E1}" type="parTrans" cxnId="{0C0AFC97-35E0-4DC5-B3E8-01719FB8A964}">
      <dgm:prSet/>
      <dgm:spPr/>
      <dgm:t>
        <a:bodyPr/>
        <a:lstStyle/>
        <a:p>
          <a:endParaRPr lang="en-US"/>
        </a:p>
      </dgm:t>
    </dgm:pt>
    <dgm:pt modelId="{8470097B-7A8D-445E-BE09-71D1540178D0}" type="sibTrans" cxnId="{0C0AFC97-35E0-4DC5-B3E8-01719FB8A964}">
      <dgm:prSet/>
      <dgm:spPr/>
      <dgm:t>
        <a:bodyPr/>
        <a:lstStyle/>
        <a:p>
          <a:endParaRPr lang="en-US"/>
        </a:p>
      </dgm:t>
    </dgm:pt>
    <dgm:pt modelId="{16F0412F-E9BE-4A3F-A0B7-574FBFEA4C85}" type="pres">
      <dgm:prSet presAssocID="{A2378A05-8495-46B4-BF0C-C79698539241}" presName="Name0" presStyleCnt="0">
        <dgm:presLayoutVars>
          <dgm:orgChart val="1"/>
          <dgm:chPref val="1"/>
          <dgm:dir/>
          <dgm:animOne val="branch"/>
          <dgm:animLvl val="lvl"/>
          <dgm:resizeHandles/>
        </dgm:presLayoutVars>
      </dgm:prSet>
      <dgm:spPr/>
    </dgm:pt>
    <dgm:pt modelId="{83ADE6A0-5375-4E56-80B6-31B88ECD1181}" type="pres">
      <dgm:prSet presAssocID="{A8A8464C-2BD8-4B8B-B491-E14C6AA0BE07}" presName="hierRoot1" presStyleCnt="0">
        <dgm:presLayoutVars>
          <dgm:hierBranch val="init"/>
        </dgm:presLayoutVars>
      </dgm:prSet>
      <dgm:spPr/>
    </dgm:pt>
    <dgm:pt modelId="{8F2A8E74-1A6E-436A-933A-F5FB991674B6}" type="pres">
      <dgm:prSet presAssocID="{A8A8464C-2BD8-4B8B-B491-E14C6AA0BE07}" presName="rootComposite1" presStyleCnt="0"/>
      <dgm:spPr/>
    </dgm:pt>
    <dgm:pt modelId="{5E619129-1D41-4C68-B4AC-22D685E11F0B}" type="pres">
      <dgm:prSet presAssocID="{A8A8464C-2BD8-4B8B-B491-E14C6AA0BE07}" presName="rootText1" presStyleLbl="alignAcc1" presStyleIdx="0" presStyleCnt="0">
        <dgm:presLayoutVars>
          <dgm:chPref val="3"/>
        </dgm:presLayoutVars>
      </dgm:prSet>
      <dgm:spPr/>
    </dgm:pt>
    <dgm:pt modelId="{7B64AC10-DCA8-464F-AEA8-C50E1CAC1E83}" type="pres">
      <dgm:prSet presAssocID="{A8A8464C-2BD8-4B8B-B491-E14C6AA0BE07}" presName="topArc1" presStyleLbl="parChTrans1D1" presStyleIdx="0" presStyleCnt="6"/>
      <dgm:spPr/>
    </dgm:pt>
    <dgm:pt modelId="{DEC13015-3BFE-45BB-B749-0592C00ED136}" type="pres">
      <dgm:prSet presAssocID="{A8A8464C-2BD8-4B8B-B491-E14C6AA0BE07}" presName="bottomArc1" presStyleLbl="parChTrans1D1" presStyleIdx="1" presStyleCnt="6"/>
      <dgm:spPr/>
    </dgm:pt>
    <dgm:pt modelId="{7C28AB24-A025-48AA-82BE-B40C52E977CA}" type="pres">
      <dgm:prSet presAssocID="{A8A8464C-2BD8-4B8B-B491-E14C6AA0BE07}" presName="topConnNode1" presStyleLbl="node1" presStyleIdx="0" presStyleCnt="0"/>
      <dgm:spPr/>
    </dgm:pt>
    <dgm:pt modelId="{9A81410C-AE58-4ED5-9EDC-3404666E1C72}" type="pres">
      <dgm:prSet presAssocID="{A8A8464C-2BD8-4B8B-B491-E14C6AA0BE07}" presName="hierChild2" presStyleCnt="0"/>
      <dgm:spPr/>
    </dgm:pt>
    <dgm:pt modelId="{0CE447BA-89A5-4A6F-8B01-C5F52481B1BF}" type="pres">
      <dgm:prSet presAssocID="{1BE8F917-C451-4868-9674-E92C78DD8CA9}" presName="Name28" presStyleLbl="parChTrans1D2" presStyleIdx="0" presStyleCnt="2"/>
      <dgm:spPr/>
    </dgm:pt>
    <dgm:pt modelId="{6207279B-56D6-4E96-9EDA-607243A6999E}" type="pres">
      <dgm:prSet presAssocID="{184BBC79-1CCC-402D-BD43-160AA2B7360A}" presName="hierRoot2" presStyleCnt="0">
        <dgm:presLayoutVars>
          <dgm:hierBranch val="init"/>
        </dgm:presLayoutVars>
      </dgm:prSet>
      <dgm:spPr/>
    </dgm:pt>
    <dgm:pt modelId="{13A04429-C84E-4901-A087-A78BEA046352}" type="pres">
      <dgm:prSet presAssocID="{184BBC79-1CCC-402D-BD43-160AA2B7360A}" presName="rootComposite2" presStyleCnt="0"/>
      <dgm:spPr/>
    </dgm:pt>
    <dgm:pt modelId="{4D9BA187-E5DF-47E5-86BA-01EAB8F1E58C}" type="pres">
      <dgm:prSet presAssocID="{184BBC79-1CCC-402D-BD43-160AA2B7360A}" presName="rootText2" presStyleLbl="alignAcc1" presStyleIdx="0" presStyleCnt="0">
        <dgm:presLayoutVars>
          <dgm:chPref val="3"/>
        </dgm:presLayoutVars>
      </dgm:prSet>
      <dgm:spPr/>
    </dgm:pt>
    <dgm:pt modelId="{3323DDB0-59CB-4A19-9042-83D8E5D9C3FB}" type="pres">
      <dgm:prSet presAssocID="{184BBC79-1CCC-402D-BD43-160AA2B7360A}" presName="topArc2" presStyleLbl="parChTrans1D1" presStyleIdx="2" presStyleCnt="6"/>
      <dgm:spPr/>
    </dgm:pt>
    <dgm:pt modelId="{36639816-A15F-4098-A46D-F0531F94ED46}" type="pres">
      <dgm:prSet presAssocID="{184BBC79-1CCC-402D-BD43-160AA2B7360A}" presName="bottomArc2" presStyleLbl="parChTrans1D1" presStyleIdx="3" presStyleCnt="6"/>
      <dgm:spPr/>
    </dgm:pt>
    <dgm:pt modelId="{3B97C3E4-47C2-4480-B5ED-B06E3584F22E}" type="pres">
      <dgm:prSet presAssocID="{184BBC79-1CCC-402D-BD43-160AA2B7360A}" presName="topConnNode2" presStyleLbl="node2" presStyleIdx="0" presStyleCnt="0"/>
      <dgm:spPr/>
    </dgm:pt>
    <dgm:pt modelId="{7E88063B-8BE5-4383-97AC-03F26FF0DA6D}" type="pres">
      <dgm:prSet presAssocID="{184BBC79-1CCC-402D-BD43-160AA2B7360A}" presName="hierChild4" presStyleCnt="0"/>
      <dgm:spPr/>
    </dgm:pt>
    <dgm:pt modelId="{C655AE5B-58ED-4D87-A05E-AB8741DBA446}" type="pres">
      <dgm:prSet presAssocID="{184BBC79-1CCC-402D-BD43-160AA2B7360A}" presName="hierChild5" presStyleCnt="0"/>
      <dgm:spPr/>
    </dgm:pt>
    <dgm:pt modelId="{E30A32A7-4D7B-498F-AE2C-6F99782429AF}" type="pres">
      <dgm:prSet presAssocID="{53BDF1B0-7CD5-4B07-8877-9FF024D1B8E1}" presName="Name28" presStyleLbl="parChTrans1D2" presStyleIdx="1" presStyleCnt="2"/>
      <dgm:spPr/>
    </dgm:pt>
    <dgm:pt modelId="{F8AE41BB-AC7C-46BD-A198-6D547B3676AF}" type="pres">
      <dgm:prSet presAssocID="{0F51E44D-9EA3-4749-9ED9-6572F890B2BC}" presName="hierRoot2" presStyleCnt="0">
        <dgm:presLayoutVars>
          <dgm:hierBranch val="init"/>
        </dgm:presLayoutVars>
      </dgm:prSet>
      <dgm:spPr/>
    </dgm:pt>
    <dgm:pt modelId="{B103176A-708C-42D8-9B20-0E9665CE0C99}" type="pres">
      <dgm:prSet presAssocID="{0F51E44D-9EA3-4749-9ED9-6572F890B2BC}" presName="rootComposite2" presStyleCnt="0"/>
      <dgm:spPr/>
    </dgm:pt>
    <dgm:pt modelId="{7E8F7C0D-7863-475B-A2FB-2C41BBA1D9E6}" type="pres">
      <dgm:prSet presAssocID="{0F51E44D-9EA3-4749-9ED9-6572F890B2BC}" presName="rootText2" presStyleLbl="alignAcc1" presStyleIdx="0" presStyleCnt="0">
        <dgm:presLayoutVars>
          <dgm:chPref val="3"/>
        </dgm:presLayoutVars>
      </dgm:prSet>
      <dgm:spPr/>
    </dgm:pt>
    <dgm:pt modelId="{81A5F69C-6829-4769-9AA9-0EB4D9712807}" type="pres">
      <dgm:prSet presAssocID="{0F51E44D-9EA3-4749-9ED9-6572F890B2BC}" presName="topArc2" presStyleLbl="parChTrans1D1" presStyleIdx="4" presStyleCnt="6"/>
      <dgm:spPr/>
    </dgm:pt>
    <dgm:pt modelId="{80B4D0A2-EB66-47B8-ADAA-B0863984878B}" type="pres">
      <dgm:prSet presAssocID="{0F51E44D-9EA3-4749-9ED9-6572F890B2BC}" presName="bottomArc2" presStyleLbl="parChTrans1D1" presStyleIdx="5" presStyleCnt="6"/>
      <dgm:spPr/>
    </dgm:pt>
    <dgm:pt modelId="{BFF4F966-B83F-491B-AD69-11E7A96BE622}" type="pres">
      <dgm:prSet presAssocID="{0F51E44D-9EA3-4749-9ED9-6572F890B2BC}" presName="topConnNode2" presStyleLbl="node2" presStyleIdx="0" presStyleCnt="0"/>
      <dgm:spPr/>
    </dgm:pt>
    <dgm:pt modelId="{1361B406-5BA2-4680-A341-A7D91A279F31}" type="pres">
      <dgm:prSet presAssocID="{0F51E44D-9EA3-4749-9ED9-6572F890B2BC}" presName="hierChild4" presStyleCnt="0"/>
      <dgm:spPr/>
    </dgm:pt>
    <dgm:pt modelId="{47FB6406-AA49-477B-B45B-17D562C935F2}" type="pres">
      <dgm:prSet presAssocID="{0F51E44D-9EA3-4749-9ED9-6572F890B2BC}" presName="hierChild5" presStyleCnt="0"/>
      <dgm:spPr/>
    </dgm:pt>
    <dgm:pt modelId="{53BF360C-993A-409A-B04E-6DA73D6FE9EA}" type="pres">
      <dgm:prSet presAssocID="{A8A8464C-2BD8-4B8B-B491-E14C6AA0BE07}" presName="hierChild3" presStyleCnt="0"/>
      <dgm:spPr/>
    </dgm:pt>
  </dgm:ptLst>
  <dgm:cxnLst>
    <dgm:cxn modelId="{9F9A6E10-6B42-48B9-9D4B-510763ACBF10}" type="presOf" srcId="{0F51E44D-9EA3-4749-9ED9-6572F890B2BC}" destId="{7E8F7C0D-7863-475B-A2FB-2C41BBA1D9E6}" srcOrd="0" destOrd="0" presId="urn:microsoft.com/office/officeart/2008/layout/HalfCircleOrganizationChart"/>
    <dgm:cxn modelId="{3BB97F1E-90FD-4824-8C79-279C8D2C2C84}" type="presOf" srcId="{0F51E44D-9EA3-4749-9ED9-6572F890B2BC}" destId="{BFF4F966-B83F-491B-AD69-11E7A96BE622}" srcOrd="1" destOrd="0" presId="urn:microsoft.com/office/officeart/2008/layout/HalfCircleOrganizationChart"/>
    <dgm:cxn modelId="{E5BD4022-61C5-4874-AAC6-3B44F1347562}" type="presOf" srcId="{1BE8F917-C451-4868-9674-E92C78DD8CA9}" destId="{0CE447BA-89A5-4A6F-8B01-C5F52481B1BF}" srcOrd="0" destOrd="0" presId="urn:microsoft.com/office/officeart/2008/layout/HalfCircleOrganizationChart"/>
    <dgm:cxn modelId="{2C1A2023-DA63-4C40-A747-FBE1EB5199D3}" type="presOf" srcId="{184BBC79-1CCC-402D-BD43-160AA2B7360A}" destId="{3B97C3E4-47C2-4480-B5ED-B06E3584F22E}" srcOrd="1" destOrd="0" presId="urn:microsoft.com/office/officeart/2008/layout/HalfCircleOrganizationChart"/>
    <dgm:cxn modelId="{4C96CA5F-3397-4BB9-B420-687EC730CC59}" type="presOf" srcId="{53BDF1B0-7CD5-4B07-8877-9FF024D1B8E1}" destId="{E30A32A7-4D7B-498F-AE2C-6F99782429AF}" srcOrd="0" destOrd="0" presId="urn:microsoft.com/office/officeart/2008/layout/HalfCircleOrganizationChart"/>
    <dgm:cxn modelId="{4BE98B46-4F0C-451B-8D4F-A9E701949ADD}" srcId="{A2378A05-8495-46B4-BF0C-C79698539241}" destId="{A8A8464C-2BD8-4B8B-B491-E14C6AA0BE07}" srcOrd="0" destOrd="0" parTransId="{414D9B77-51B5-4BCE-8B95-8979847D2904}" sibTransId="{F228D16F-769D-43F9-B8D9-91534C948A02}"/>
    <dgm:cxn modelId="{07BD1352-00BC-436B-B750-F980B51251C4}" type="presOf" srcId="{184BBC79-1CCC-402D-BD43-160AA2B7360A}" destId="{4D9BA187-E5DF-47E5-86BA-01EAB8F1E58C}" srcOrd="0" destOrd="0" presId="urn:microsoft.com/office/officeart/2008/layout/HalfCircleOrganizationChart"/>
    <dgm:cxn modelId="{CD9D4D74-5657-4D7C-BA18-33169250B4DC}" type="presOf" srcId="{A8A8464C-2BD8-4B8B-B491-E14C6AA0BE07}" destId="{5E619129-1D41-4C68-B4AC-22D685E11F0B}" srcOrd="0" destOrd="0" presId="urn:microsoft.com/office/officeart/2008/layout/HalfCircleOrganizationChart"/>
    <dgm:cxn modelId="{0C0AFC97-35E0-4DC5-B3E8-01719FB8A964}" srcId="{A8A8464C-2BD8-4B8B-B491-E14C6AA0BE07}" destId="{0F51E44D-9EA3-4749-9ED9-6572F890B2BC}" srcOrd="1" destOrd="0" parTransId="{53BDF1B0-7CD5-4B07-8877-9FF024D1B8E1}" sibTransId="{8470097B-7A8D-445E-BE09-71D1540178D0}"/>
    <dgm:cxn modelId="{68CB37AE-84BF-4DB0-B504-1E78B0AE2C58}" type="presOf" srcId="{A2378A05-8495-46B4-BF0C-C79698539241}" destId="{16F0412F-E9BE-4A3F-A0B7-574FBFEA4C85}" srcOrd="0" destOrd="0" presId="urn:microsoft.com/office/officeart/2008/layout/HalfCircleOrganizationChart"/>
    <dgm:cxn modelId="{09D774E3-952C-4CE6-9C65-4CC4129DB3BC}" type="presOf" srcId="{A8A8464C-2BD8-4B8B-B491-E14C6AA0BE07}" destId="{7C28AB24-A025-48AA-82BE-B40C52E977CA}" srcOrd="1" destOrd="0" presId="urn:microsoft.com/office/officeart/2008/layout/HalfCircleOrganizationChart"/>
    <dgm:cxn modelId="{B0132DF3-BC27-4107-AD16-8F714BDEBBE3}" srcId="{A8A8464C-2BD8-4B8B-B491-E14C6AA0BE07}" destId="{184BBC79-1CCC-402D-BD43-160AA2B7360A}" srcOrd="0" destOrd="0" parTransId="{1BE8F917-C451-4868-9674-E92C78DD8CA9}" sibTransId="{E2FC3925-31A2-43F0-A3F6-58C8A58EDE05}"/>
    <dgm:cxn modelId="{CBDCD794-9A5C-49AC-8CA4-66FF7503E166}" type="presParOf" srcId="{16F0412F-E9BE-4A3F-A0B7-574FBFEA4C85}" destId="{83ADE6A0-5375-4E56-80B6-31B88ECD1181}" srcOrd="0" destOrd="0" presId="urn:microsoft.com/office/officeart/2008/layout/HalfCircleOrganizationChart"/>
    <dgm:cxn modelId="{1373F947-96BE-416F-A98E-BBF870FBADCD}" type="presParOf" srcId="{83ADE6A0-5375-4E56-80B6-31B88ECD1181}" destId="{8F2A8E74-1A6E-436A-933A-F5FB991674B6}" srcOrd="0" destOrd="0" presId="urn:microsoft.com/office/officeart/2008/layout/HalfCircleOrganizationChart"/>
    <dgm:cxn modelId="{ECA448BC-ADDD-414F-9B1B-7C0D384A7B53}" type="presParOf" srcId="{8F2A8E74-1A6E-436A-933A-F5FB991674B6}" destId="{5E619129-1D41-4C68-B4AC-22D685E11F0B}" srcOrd="0" destOrd="0" presId="urn:microsoft.com/office/officeart/2008/layout/HalfCircleOrganizationChart"/>
    <dgm:cxn modelId="{55A0A95A-F1F6-450E-8EA0-4CD8F8E7558E}" type="presParOf" srcId="{8F2A8E74-1A6E-436A-933A-F5FB991674B6}" destId="{7B64AC10-DCA8-464F-AEA8-C50E1CAC1E83}" srcOrd="1" destOrd="0" presId="urn:microsoft.com/office/officeart/2008/layout/HalfCircleOrganizationChart"/>
    <dgm:cxn modelId="{E471C0B3-6F3A-481F-B1F8-3BFD32305489}" type="presParOf" srcId="{8F2A8E74-1A6E-436A-933A-F5FB991674B6}" destId="{DEC13015-3BFE-45BB-B749-0592C00ED136}" srcOrd="2" destOrd="0" presId="urn:microsoft.com/office/officeart/2008/layout/HalfCircleOrganizationChart"/>
    <dgm:cxn modelId="{A8DEE7D0-403B-4783-BC83-D101D91FC5DC}" type="presParOf" srcId="{8F2A8E74-1A6E-436A-933A-F5FB991674B6}" destId="{7C28AB24-A025-48AA-82BE-B40C52E977CA}" srcOrd="3" destOrd="0" presId="urn:microsoft.com/office/officeart/2008/layout/HalfCircleOrganizationChart"/>
    <dgm:cxn modelId="{832D57D7-FE78-4AA1-9651-525D92F637FF}" type="presParOf" srcId="{83ADE6A0-5375-4E56-80B6-31B88ECD1181}" destId="{9A81410C-AE58-4ED5-9EDC-3404666E1C72}" srcOrd="1" destOrd="0" presId="urn:microsoft.com/office/officeart/2008/layout/HalfCircleOrganizationChart"/>
    <dgm:cxn modelId="{1C2F1453-0E81-4131-AD62-3F251DA739AB}" type="presParOf" srcId="{9A81410C-AE58-4ED5-9EDC-3404666E1C72}" destId="{0CE447BA-89A5-4A6F-8B01-C5F52481B1BF}" srcOrd="0" destOrd="0" presId="urn:microsoft.com/office/officeart/2008/layout/HalfCircleOrganizationChart"/>
    <dgm:cxn modelId="{1B9767DB-15F7-4746-9DEE-B0DD008C13AE}" type="presParOf" srcId="{9A81410C-AE58-4ED5-9EDC-3404666E1C72}" destId="{6207279B-56D6-4E96-9EDA-607243A6999E}" srcOrd="1" destOrd="0" presId="urn:microsoft.com/office/officeart/2008/layout/HalfCircleOrganizationChart"/>
    <dgm:cxn modelId="{E5F52C3E-B89C-4891-9E8E-1680F7E31546}" type="presParOf" srcId="{6207279B-56D6-4E96-9EDA-607243A6999E}" destId="{13A04429-C84E-4901-A087-A78BEA046352}" srcOrd="0" destOrd="0" presId="urn:microsoft.com/office/officeart/2008/layout/HalfCircleOrganizationChart"/>
    <dgm:cxn modelId="{D517291C-015C-40F8-B02A-53D0D673AD87}" type="presParOf" srcId="{13A04429-C84E-4901-A087-A78BEA046352}" destId="{4D9BA187-E5DF-47E5-86BA-01EAB8F1E58C}" srcOrd="0" destOrd="0" presId="urn:microsoft.com/office/officeart/2008/layout/HalfCircleOrganizationChart"/>
    <dgm:cxn modelId="{AAA098C1-1BAD-4C3E-9757-BFCC084E29AE}" type="presParOf" srcId="{13A04429-C84E-4901-A087-A78BEA046352}" destId="{3323DDB0-59CB-4A19-9042-83D8E5D9C3FB}" srcOrd="1" destOrd="0" presId="urn:microsoft.com/office/officeart/2008/layout/HalfCircleOrganizationChart"/>
    <dgm:cxn modelId="{C1AF8AED-3010-43FB-8EE0-B3D0324AFA69}" type="presParOf" srcId="{13A04429-C84E-4901-A087-A78BEA046352}" destId="{36639816-A15F-4098-A46D-F0531F94ED46}" srcOrd="2" destOrd="0" presId="urn:microsoft.com/office/officeart/2008/layout/HalfCircleOrganizationChart"/>
    <dgm:cxn modelId="{04AB82D8-2859-4AA6-B866-45E0957C2E82}" type="presParOf" srcId="{13A04429-C84E-4901-A087-A78BEA046352}" destId="{3B97C3E4-47C2-4480-B5ED-B06E3584F22E}" srcOrd="3" destOrd="0" presId="urn:microsoft.com/office/officeart/2008/layout/HalfCircleOrganizationChart"/>
    <dgm:cxn modelId="{E294508D-88F5-437E-9173-D0492D943775}" type="presParOf" srcId="{6207279B-56D6-4E96-9EDA-607243A6999E}" destId="{7E88063B-8BE5-4383-97AC-03F26FF0DA6D}" srcOrd="1" destOrd="0" presId="urn:microsoft.com/office/officeart/2008/layout/HalfCircleOrganizationChart"/>
    <dgm:cxn modelId="{40E2C777-B8C6-4C0C-A12E-445AC38B9440}" type="presParOf" srcId="{6207279B-56D6-4E96-9EDA-607243A6999E}" destId="{C655AE5B-58ED-4D87-A05E-AB8741DBA446}" srcOrd="2" destOrd="0" presId="urn:microsoft.com/office/officeart/2008/layout/HalfCircleOrganizationChart"/>
    <dgm:cxn modelId="{4F6ACCDF-FDD9-4A03-8706-DD033358B1CD}" type="presParOf" srcId="{9A81410C-AE58-4ED5-9EDC-3404666E1C72}" destId="{E30A32A7-4D7B-498F-AE2C-6F99782429AF}" srcOrd="2" destOrd="0" presId="urn:microsoft.com/office/officeart/2008/layout/HalfCircleOrganizationChart"/>
    <dgm:cxn modelId="{9D2C9DC9-1664-4E62-A2AD-3E15209AB771}" type="presParOf" srcId="{9A81410C-AE58-4ED5-9EDC-3404666E1C72}" destId="{F8AE41BB-AC7C-46BD-A198-6D547B3676AF}" srcOrd="3" destOrd="0" presId="urn:microsoft.com/office/officeart/2008/layout/HalfCircleOrganizationChart"/>
    <dgm:cxn modelId="{A799B847-27BE-452A-8D5F-5BA4F2CCF895}" type="presParOf" srcId="{F8AE41BB-AC7C-46BD-A198-6D547B3676AF}" destId="{B103176A-708C-42D8-9B20-0E9665CE0C99}" srcOrd="0" destOrd="0" presId="urn:microsoft.com/office/officeart/2008/layout/HalfCircleOrganizationChart"/>
    <dgm:cxn modelId="{A1DE2E2A-D1E4-4FE4-A668-25EAF8B66A7D}" type="presParOf" srcId="{B103176A-708C-42D8-9B20-0E9665CE0C99}" destId="{7E8F7C0D-7863-475B-A2FB-2C41BBA1D9E6}" srcOrd="0" destOrd="0" presId="urn:microsoft.com/office/officeart/2008/layout/HalfCircleOrganizationChart"/>
    <dgm:cxn modelId="{5CF8A1A1-BFEB-4EF3-9CA3-18D55935AEA4}" type="presParOf" srcId="{B103176A-708C-42D8-9B20-0E9665CE0C99}" destId="{81A5F69C-6829-4769-9AA9-0EB4D9712807}" srcOrd="1" destOrd="0" presId="urn:microsoft.com/office/officeart/2008/layout/HalfCircleOrganizationChart"/>
    <dgm:cxn modelId="{B0710F83-F771-4D5D-8541-7FE0AFA16383}" type="presParOf" srcId="{B103176A-708C-42D8-9B20-0E9665CE0C99}" destId="{80B4D0A2-EB66-47B8-ADAA-B0863984878B}" srcOrd="2" destOrd="0" presId="urn:microsoft.com/office/officeart/2008/layout/HalfCircleOrganizationChart"/>
    <dgm:cxn modelId="{70332899-0874-41F9-A0F8-9485F2FB7FC5}" type="presParOf" srcId="{B103176A-708C-42D8-9B20-0E9665CE0C99}" destId="{BFF4F966-B83F-491B-AD69-11E7A96BE622}" srcOrd="3" destOrd="0" presId="urn:microsoft.com/office/officeart/2008/layout/HalfCircleOrganizationChart"/>
    <dgm:cxn modelId="{C6AC27E8-913B-480E-90CB-EA803D9232B7}" type="presParOf" srcId="{F8AE41BB-AC7C-46BD-A198-6D547B3676AF}" destId="{1361B406-5BA2-4680-A341-A7D91A279F31}" srcOrd="1" destOrd="0" presId="urn:microsoft.com/office/officeart/2008/layout/HalfCircleOrganizationChart"/>
    <dgm:cxn modelId="{9A286726-F2D8-49D0-B594-050371814CA0}" type="presParOf" srcId="{F8AE41BB-AC7C-46BD-A198-6D547B3676AF}" destId="{47FB6406-AA49-477B-B45B-17D562C935F2}" srcOrd="2" destOrd="0" presId="urn:microsoft.com/office/officeart/2008/layout/HalfCircleOrganizationChart"/>
    <dgm:cxn modelId="{FFBB76CE-2629-442D-8613-2646DC268F96}" type="presParOf" srcId="{83ADE6A0-5375-4E56-80B6-31B88ECD1181}" destId="{53BF360C-993A-409A-B04E-6DA73D6FE9EA}"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A7D80B-B2EC-4531-AA74-D3F3D5A71C9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E5D0E8AE-7A67-4F3E-81D5-D64FD5EC3CD1}">
      <dgm:prSet phldrT="[Text]" custT="1"/>
      <dgm:spPr/>
      <dgm:t>
        <a:bodyPr/>
        <a:lstStyle/>
        <a:p>
          <a:r>
            <a:rPr lang="en-US" sz="3200" b="1" dirty="0"/>
            <a:t>Grounds</a:t>
          </a:r>
        </a:p>
      </dgm:t>
    </dgm:pt>
    <dgm:pt modelId="{871A020D-8565-4503-BF46-80AFAF3A3091}" type="parTrans" cxnId="{C299C0A5-3388-4991-984F-E3DA9A7DACAF}">
      <dgm:prSet/>
      <dgm:spPr/>
      <dgm:t>
        <a:bodyPr/>
        <a:lstStyle/>
        <a:p>
          <a:endParaRPr lang="en-US"/>
        </a:p>
      </dgm:t>
    </dgm:pt>
    <dgm:pt modelId="{54531A95-5707-4547-9314-B29FBCB33F56}" type="sibTrans" cxnId="{C299C0A5-3388-4991-984F-E3DA9A7DACAF}">
      <dgm:prSet/>
      <dgm:spPr/>
      <dgm:t>
        <a:bodyPr/>
        <a:lstStyle/>
        <a:p>
          <a:endParaRPr lang="en-US"/>
        </a:p>
      </dgm:t>
    </dgm:pt>
    <dgm:pt modelId="{23D87011-DA01-4848-9FB1-B5E572E45E9E}">
      <dgm:prSet phldrT="[Text]" custT="1"/>
      <dgm:spPr/>
      <dgm:t>
        <a:bodyPr/>
        <a:lstStyle/>
        <a:p>
          <a:r>
            <a:rPr lang="en-US" sz="2400" b="1" dirty="0"/>
            <a:t>Illegality</a:t>
          </a:r>
        </a:p>
      </dgm:t>
    </dgm:pt>
    <dgm:pt modelId="{02E9DC7E-9017-4C96-B66F-E4A7F52E4B4E}" type="parTrans" cxnId="{5BA6E570-E51F-4CA8-B052-BB7AD2B52900}">
      <dgm:prSet/>
      <dgm:spPr/>
      <dgm:t>
        <a:bodyPr/>
        <a:lstStyle/>
        <a:p>
          <a:endParaRPr lang="en-US"/>
        </a:p>
      </dgm:t>
    </dgm:pt>
    <dgm:pt modelId="{077F86FA-AF75-4F17-8BFA-29CDE7EF9371}" type="sibTrans" cxnId="{5BA6E570-E51F-4CA8-B052-BB7AD2B52900}">
      <dgm:prSet/>
      <dgm:spPr/>
      <dgm:t>
        <a:bodyPr/>
        <a:lstStyle/>
        <a:p>
          <a:endParaRPr lang="en-US"/>
        </a:p>
      </dgm:t>
    </dgm:pt>
    <dgm:pt modelId="{4B1EAA33-7831-4D80-A3A5-AC377AFDCE7B}">
      <dgm:prSet phldrT="[Text]"/>
      <dgm:spPr/>
      <dgm:t>
        <a:bodyPr/>
        <a:lstStyle/>
        <a:p>
          <a:r>
            <a:rPr lang="en-US" b="1" dirty="0"/>
            <a:t>Irrationality</a:t>
          </a:r>
        </a:p>
      </dgm:t>
    </dgm:pt>
    <dgm:pt modelId="{A554DEE9-CECE-4D64-8FD9-59BAD8432327}" type="parTrans" cxnId="{E66A07FE-8B20-421A-9918-4F5299DA2592}">
      <dgm:prSet/>
      <dgm:spPr/>
      <dgm:t>
        <a:bodyPr/>
        <a:lstStyle/>
        <a:p>
          <a:endParaRPr lang="en-US"/>
        </a:p>
      </dgm:t>
    </dgm:pt>
    <dgm:pt modelId="{72B05636-70F1-4744-87BA-BA39E85906DB}" type="sibTrans" cxnId="{E66A07FE-8B20-421A-9918-4F5299DA2592}">
      <dgm:prSet/>
      <dgm:spPr/>
      <dgm:t>
        <a:bodyPr/>
        <a:lstStyle/>
        <a:p>
          <a:endParaRPr lang="en-US"/>
        </a:p>
      </dgm:t>
    </dgm:pt>
    <dgm:pt modelId="{F0718458-2C66-45B5-932C-6361B16A7E24}">
      <dgm:prSet phldrT="[Text]"/>
      <dgm:spPr/>
      <dgm:t>
        <a:bodyPr/>
        <a:lstStyle/>
        <a:p>
          <a:r>
            <a:rPr lang="en-US" b="1" dirty="0"/>
            <a:t>Procedural Impropriety</a:t>
          </a:r>
        </a:p>
      </dgm:t>
    </dgm:pt>
    <dgm:pt modelId="{461E5E0C-76A4-4AF4-A118-BE686FB4CEC6}" type="parTrans" cxnId="{37533D6A-E48F-4108-8335-4421084D3EAF}">
      <dgm:prSet/>
      <dgm:spPr/>
      <dgm:t>
        <a:bodyPr/>
        <a:lstStyle/>
        <a:p>
          <a:endParaRPr lang="en-US"/>
        </a:p>
      </dgm:t>
    </dgm:pt>
    <dgm:pt modelId="{71470B6A-7600-45BE-A75C-0E0E5360E2D7}" type="sibTrans" cxnId="{37533D6A-E48F-4108-8335-4421084D3EAF}">
      <dgm:prSet/>
      <dgm:spPr/>
      <dgm:t>
        <a:bodyPr/>
        <a:lstStyle/>
        <a:p>
          <a:endParaRPr lang="en-US"/>
        </a:p>
      </dgm:t>
    </dgm:pt>
    <dgm:pt modelId="{CBC4C6BC-EA6F-4E64-8126-96B5DBD99986}">
      <dgm:prSet phldrT="[Text]"/>
      <dgm:spPr/>
      <dgm:t>
        <a:bodyPr/>
        <a:lstStyle/>
        <a:p>
          <a:r>
            <a:rPr lang="en-US" b="1" dirty="0"/>
            <a:t>Proportionality</a:t>
          </a:r>
        </a:p>
      </dgm:t>
    </dgm:pt>
    <dgm:pt modelId="{7E75140C-4B1C-4E8D-B874-18C2AB7749C3}" type="parTrans" cxnId="{EAC349B1-3B6B-4826-A005-B74CD3D030FF}">
      <dgm:prSet/>
      <dgm:spPr/>
      <dgm:t>
        <a:bodyPr/>
        <a:lstStyle/>
        <a:p>
          <a:endParaRPr lang="en-US"/>
        </a:p>
      </dgm:t>
    </dgm:pt>
    <dgm:pt modelId="{8E31849F-DB59-458B-A6A5-DE356FC99D1F}" type="sibTrans" cxnId="{EAC349B1-3B6B-4826-A005-B74CD3D030FF}">
      <dgm:prSet/>
      <dgm:spPr/>
      <dgm:t>
        <a:bodyPr/>
        <a:lstStyle/>
        <a:p>
          <a:endParaRPr lang="en-US"/>
        </a:p>
      </dgm:t>
    </dgm:pt>
    <dgm:pt modelId="{A60A0224-7859-4EE8-9ABF-A11A448F69E2}" type="pres">
      <dgm:prSet presAssocID="{A8A7D80B-B2EC-4531-AA74-D3F3D5A71C9A}" presName="Name0" presStyleCnt="0">
        <dgm:presLayoutVars>
          <dgm:chPref val="1"/>
          <dgm:dir/>
          <dgm:animOne val="branch"/>
          <dgm:animLvl val="lvl"/>
          <dgm:resizeHandles val="exact"/>
        </dgm:presLayoutVars>
      </dgm:prSet>
      <dgm:spPr/>
    </dgm:pt>
    <dgm:pt modelId="{C72BC7BC-9F9D-4D14-8CA3-10C87306F9B9}" type="pres">
      <dgm:prSet presAssocID="{E5D0E8AE-7A67-4F3E-81D5-D64FD5EC3CD1}" presName="root1" presStyleCnt="0"/>
      <dgm:spPr/>
    </dgm:pt>
    <dgm:pt modelId="{AB2507D1-2B82-4C9A-8689-4A1FC22B006B}" type="pres">
      <dgm:prSet presAssocID="{E5D0E8AE-7A67-4F3E-81D5-D64FD5EC3CD1}" presName="LevelOneTextNode" presStyleLbl="node0" presStyleIdx="0" presStyleCnt="1" custScaleX="60045" custLinFactX="-120932" custLinFactNeighborX="-200000" custLinFactNeighborY="-1393">
        <dgm:presLayoutVars>
          <dgm:chPref val="3"/>
        </dgm:presLayoutVars>
      </dgm:prSet>
      <dgm:spPr/>
    </dgm:pt>
    <dgm:pt modelId="{6E86470D-BFA4-4BED-955C-307A19B0F78B}" type="pres">
      <dgm:prSet presAssocID="{E5D0E8AE-7A67-4F3E-81D5-D64FD5EC3CD1}" presName="level2hierChild" presStyleCnt="0"/>
      <dgm:spPr/>
    </dgm:pt>
    <dgm:pt modelId="{8C529DA6-78B5-4A3B-9FC2-3C505A6B672F}" type="pres">
      <dgm:prSet presAssocID="{02E9DC7E-9017-4C96-B66F-E4A7F52E4B4E}" presName="conn2-1" presStyleLbl="parChTrans1D2" presStyleIdx="0" presStyleCnt="4"/>
      <dgm:spPr/>
    </dgm:pt>
    <dgm:pt modelId="{957728F5-0534-4FAD-A583-F1F5EF517666}" type="pres">
      <dgm:prSet presAssocID="{02E9DC7E-9017-4C96-B66F-E4A7F52E4B4E}" presName="connTx" presStyleLbl="parChTrans1D2" presStyleIdx="0" presStyleCnt="4"/>
      <dgm:spPr/>
    </dgm:pt>
    <dgm:pt modelId="{1595710E-6F64-46B1-A6B6-66B7156A2789}" type="pres">
      <dgm:prSet presAssocID="{23D87011-DA01-4848-9FB1-B5E572E45E9E}" presName="root2" presStyleCnt="0"/>
      <dgm:spPr/>
    </dgm:pt>
    <dgm:pt modelId="{0B5D6B7D-9BA8-4B2D-B46B-C21CCC15BD6E}" type="pres">
      <dgm:prSet presAssocID="{23D87011-DA01-4848-9FB1-B5E572E45E9E}" presName="LevelTwoTextNode" presStyleLbl="node2" presStyleIdx="0" presStyleCnt="4" custScaleX="92980" custScaleY="80680" custLinFactNeighborX="-46282" custLinFactNeighborY="-36171">
        <dgm:presLayoutVars>
          <dgm:chPref val="3"/>
        </dgm:presLayoutVars>
      </dgm:prSet>
      <dgm:spPr/>
    </dgm:pt>
    <dgm:pt modelId="{BE18B48A-F6FB-45B5-B74C-08A5E8CCB22E}" type="pres">
      <dgm:prSet presAssocID="{23D87011-DA01-4848-9FB1-B5E572E45E9E}" presName="level3hierChild" presStyleCnt="0"/>
      <dgm:spPr/>
    </dgm:pt>
    <dgm:pt modelId="{E8629A4A-BDF8-43EA-9875-C85B06C84CFE}" type="pres">
      <dgm:prSet presAssocID="{A554DEE9-CECE-4D64-8FD9-59BAD8432327}" presName="conn2-1" presStyleLbl="parChTrans1D2" presStyleIdx="1" presStyleCnt="4"/>
      <dgm:spPr/>
    </dgm:pt>
    <dgm:pt modelId="{8965C204-BEE3-490C-BE7A-6330E5EBA6B0}" type="pres">
      <dgm:prSet presAssocID="{A554DEE9-CECE-4D64-8FD9-59BAD8432327}" presName="connTx" presStyleLbl="parChTrans1D2" presStyleIdx="1" presStyleCnt="4"/>
      <dgm:spPr/>
    </dgm:pt>
    <dgm:pt modelId="{DCAFD20F-AAF0-4D03-B51B-173DDC35AB5C}" type="pres">
      <dgm:prSet presAssocID="{4B1EAA33-7831-4D80-A3A5-AC377AFDCE7B}" presName="root2" presStyleCnt="0"/>
      <dgm:spPr/>
    </dgm:pt>
    <dgm:pt modelId="{BB0E19B3-EDD9-4D94-8B52-7933547EC0B5}" type="pres">
      <dgm:prSet presAssocID="{4B1EAA33-7831-4D80-A3A5-AC377AFDCE7B}" presName="LevelTwoTextNode" presStyleLbl="node2" presStyleIdx="1" presStyleCnt="4" custScaleX="92980" custScaleY="80680" custLinFactNeighborX="-46282" custLinFactNeighborY="-14181">
        <dgm:presLayoutVars>
          <dgm:chPref val="3"/>
        </dgm:presLayoutVars>
      </dgm:prSet>
      <dgm:spPr/>
    </dgm:pt>
    <dgm:pt modelId="{4789968E-56EB-4529-A252-729B41A6761A}" type="pres">
      <dgm:prSet presAssocID="{4B1EAA33-7831-4D80-A3A5-AC377AFDCE7B}" presName="level3hierChild" presStyleCnt="0"/>
      <dgm:spPr/>
    </dgm:pt>
    <dgm:pt modelId="{69739BBC-F53E-4A89-AF30-1E05481C6ADA}" type="pres">
      <dgm:prSet presAssocID="{461E5E0C-76A4-4AF4-A118-BE686FB4CEC6}" presName="conn2-1" presStyleLbl="parChTrans1D2" presStyleIdx="2" presStyleCnt="4"/>
      <dgm:spPr/>
    </dgm:pt>
    <dgm:pt modelId="{BF97A884-0B49-452C-9F23-A41D304211A7}" type="pres">
      <dgm:prSet presAssocID="{461E5E0C-76A4-4AF4-A118-BE686FB4CEC6}" presName="connTx" presStyleLbl="parChTrans1D2" presStyleIdx="2" presStyleCnt="4"/>
      <dgm:spPr/>
    </dgm:pt>
    <dgm:pt modelId="{F210BB68-37E7-4829-9DF1-6D09CCBAF21A}" type="pres">
      <dgm:prSet presAssocID="{F0718458-2C66-45B5-932C-6361B16A7E24}" presName="root2" presStyleCnt="0"/>
      <dgm:spPr/>
    </dgm:pt>
    <dgm:pt modelId="{F0E7536B-29E9-4F69-83AD-E6B763F24EA5}" type="pres">
      <dgm:prSet presAssocID="{F0718458-2C66-45B5-932C-6361B16A7E24}" presName="LevelTwoTextNode" presStyleLbl="node2" presStyleIdx="2" presStyleCnt="4" custScaleX="92980" custScaleY="102340" custLinFactNeighborX="-45711" custLinFactNeighborY="888">
        <dgm:presLayoutVars>
          <dgm:chPref val="3"/>
        </dgm:presLayoutVars>
      </dgm:prSet>
      <dgm:spPr/>
    </dgm:pt>
    <dgm:pt modelId="{3CA535CD-445D-4952-BA90-450216ADDF7C}" type="pres">
      <dgm:prSet presAssocID="{F0718458-2C66-45B5-932C-6361B16A7E24}" presName="level3hierChild" presStyleCnt="0"/>
      <dgm:spPr/>
    </dgm:pt>
    <dgm:pt modelId="{2BF42942-A22F-474A-9132-ADB605953EE2}" type="pres">
      <dgm:prSet presAssocID="{7E75140C-4B1C-4E8D-B874-18C2AB7749C3}" presName="conn2-1" presStyleLbl="parChTrans1D2" presStyleIdx="3" presStyleCnt="4"/>
      <dgm:spPr/>
    </dgm:pt>
    <dgm:pt modelId="{F764FB69-3ECE-4696-90A5-548F90841F9E}" type="pres">
      <dgm:prSet presAssocID="{7E75140C-4B1C-4E8D-B874-18C2AB7749C3}" presName="connTx" presStyleLbl="parChTrans1D2" presStyleIdx="3" presStyleCnt="4"/>
      <dgm:spPr/>
    </dgm:pt>
    <dgm:pt modelId="{BBEF138F-BB70-4BD2-89C8-EE5914187883}" type="pres">
      <dgm:prSet presAssocID="{CBC4C6BC-EA6F-4E64-8126-96B5DBD99986}" presName="root2" presStyleCnt="0"/>
      <dgm:spPr/>
    </dgm:pt>
    <dgm:pt modelId="{89B1DC2A-00CD-435A-AED8-499E912A2753}" type="pres">
      <dgm:prSet presAssocID="{CBC4C6BC-EA6F-4E64-8126-96B5DBD99986}" presName="LevelTwoTextNode" presStyleLbl="node2" presStyleIdx="3" presStyleCnt="4" custScaleX="92980" custScaleY="80680" custLinFactNeighborX="-46282" custLinFactNeighborY="26034">
        <dgm:presLayoutVars>
          <dgm:chPref val="3"/>
        </dgm:presLayoutVars>
      </dgm:prSet>
      <dgm:spPr/>
    </dgm:pt>
    <dgm:pt modelId="{4871C692-F5B6-4F00-8E4D-CB361D0C8B7F}" type="pres">
      <dgm:prSet presAssocID="{CBC4C6BC-EA6F-4E64-8126-96B5DBD99986}" presName="level3hierChild" presStyleCnt="0"/>
      <dgm:spPr/>
    </dgm:pt>
  </dgm:ptLst>
  <dgm:cxnLst>
    <dgm:cxn modelId="{6A358A22-AEF7-4470-B863-C93EB917FC6B}" type="presOf" srcId="{7E75140C-4B1C-4E8D-B874-18C2AB7749C3}" destId="{2BF42942-A22F-474A-9132-ADB605953EE2}" srcOrd="0" destOrd="0" presId="urn:microsoft.com/office/officeart/2008/layout/HorizontalMultiLevelHierarchy"/>
    <dgm:cxn modelId="{60068C27-B2F5-4D7A-9010-1291374CDFCE}" type="presOf" srcId="{02E9DC7E-9017-4C96-B66F-E4A7F52E4B4E}" destId="{957728F5-0534-4FAD-A583-F1F5EF517666}" srcOrd="1" destOrd="0" presId="urn:microsoft.com/office/officeart/2008/layout/HorizontalMultiLevelHierarchy"/>
    <dgm:cxn modelId="{FE528628-6D55-441C-A352-77E8A8C11D1A}" type="presOf" srcId="{CBC4C6BC-EA6F-4E64-8126-96B5DBD99986}" destId="{89B1DC2A-00CD-435A-AED8-499E912A2753}" srcOrd="0" destOrd="0" presId="urn:microsoft.com/office/officeart/2008/layout/HorizontalMultiLevelHierarchy"/>
    <dgm:cxn modelId="{D0756D33-B0F2-4EDB-82FC-562FD00E1516}" type="presOf" srcId="{02E9DC7E-9017-4C96-B66F-E4A7F52E4B4E}" destId="{8C529DA6-78B5-4A3B-9FC2-3C505A6B672F}" srcOrd="0" destOrd="0" presId="urn:microsoft.com/office/officeart/2008/layout/HorizontalMultiLevelHierarchy"/>
    <dgm:cxn modelId="{EC9A8B3F-FDE3-4BCB-8E5D-7A2CB94A99A3}" type="presOf" srcId="{A554DEE9-CECE-4D64-8FD9-59BAD8432327}" destId="{E8629A4A-BDF8-43EA-9875-C85B06C84CFE}" srcOrd="0" destOrd="0" presId="urn:microsoft.com/office/officeart/2008/layout/HorizontalMultiLevelHierarchy"/>
    <dgm:cxn modelId="{41EFC349-59D7-45B6-957F-AC3452F55159}" type="presOf" srcId="{23D87011-DA01-4848-9FB1-B5E572E45E9E}" destId="{0B5D6B7D-9BA8-4B2D-B46B-C21CCC15BD6E}" srcOrd="0" destOrd="0" presId="urn:microsoft.com/office/officeart/2008/layout/HorizontalMultiLevelHierarchy"/>
    <dgm:cxn modelId="{37533D6A-E48F-4108-8335-4421084D3EAF}" srcId="{E5D0E8AE-7A67-4F3E-81D5-D64FD5EC3CD1}" destId="{F0718458-2C66-45B5-932C-6361B16A7E24}" srcOrd="2" destOrd="0" parTransId="{461E5E0C-76A4-4AF4-A118-BE686FB4CEC6}" sibTransId="{71470B6A-7600-45BE-A75C-0E0E5360E2D7}"/>
    <dgm:cxn modelId="{5BA6E570-E51F-4CA8-B052-BB7AD2B52900}" srcId="{E5D0E8AE-7A67-4F3E-81D5-D64FD5EC3CD1}" destId="{23D87011-DA01-4848-9FB1-B5E572E45E9E}" srcOrd="0" destOrd="0" parTransId="{02E9DC7E-9017-4C96-B66F-E4A7F52E4B4E}" sibTransId="{077F86FA-AF75-4F17-8BFA-29CDE7EF9371}"/>
    <dgm:cxn modelId="{B4F80F52-A4B9-4F60-BE58-3A12C18409FF}" type="presOf" srcId="{461E5E0C-76A4-4AF4-A118-BE686FB4CEC6}" destId="{BF97A884-0B49-452C-9F23-A41D304211A7}" srcOrd="1" destOrd="0" presId="urn:microsoft.com/office/officeart/2008/layout/HorizontalMultiLevelHierarchy"/>
    <dgm:cxn modelId="{B7E1EFA0-F07D-4BE5-BB9D-2A1B9FEE08A3}" type="presOf" srcId="{4B1EAA33-7831-4D80-A3A5-AC377AFDCE7B}" destId="{BB0E19B3-EDD9-4D94-8B52-7933547EC0B5}" srcOrd="0" destOrd="0" presId="urn:microsoft.com/office/officeart/2008/layout/HorizontalMultiLevelHierarchy"/>
    <dgm:cxn modelId="{C299C0A5-3388-4991-984F-E3DA9A7DACAF}" srcId="{A8A7D80B-B2EC-4531-AA74-D3F3D5A71C9A}" destId="{E5D0E8AE-7A67-4F3E-81D5-D64FD5EC3CD1}" srcOrd="0" destOrd="0" parTransId="{871A020D-8565-4503-BF46-80AFAF3A3091}" sibTransId="{54531A95-5707-4547-9314-B29FBCB33F56}"/>
    <dgm:cxn modelId="{501508A7-14B6-459E-8BF3-6A5D93BD31D9}" type="presOf" srcId="{461E5E0C-76A4-4AF4-A118-BE686FB4CEC6}" destId="{69739BBC-F53E-4A89-AF30-1E05481C6ADA}" srcOrd="0" destOrd="0" presId="urn:microsoft.com/office/officeart/2008/layout/HorizontalMultiLevelHierarchy"/>
    <dgm:cxn modelId="{EAC349B1-3B6B-4826-A005-B74CD3D030FF}" srcId="{E5D0E8AE-7A67-4F3E-81D5-D64FD5EC3CD1}" destId="{CBC4C6BC-EA6F-4E64-8126-96B5DBD99986}" srcOrd="3" destOrd="0" parTransId="{7E75140C-4B1C-4E8D-B874-18C2AB7749C3}" sibTransId="{8E31849F-DB59-458B-A6A5-DE356FC99D1F}"/>
    <dgm:cxn modelId="{A13206B9-4170-4D34-9FBA-FF99A2E80921}" type="presOf" srcId="{F0718458-2C66-45B5-932C-6361B16A7E24}" destId="{F0E7536B-29E9-4F69-83AD-E6B763F24EA5}" srcOrd="0" destOrd="0" presId="urn:microsoft.com/office/officeart/2008/layout/HorizontalMultiLevelHierarchy"/>
    <dgm:cxn modelId="{D3E135BF-E99D-4CA3-B7E3-11AF6C6B6EB6}" type="presOf" srcId="{A554DEE9-CECE-4D64-8FD9-59BAD8432327}" destId="{8965C204-BEE3-490C-BE7A-6330E5EBA6B0}" srcOrd="1" destOrd="0" presId="urn:microsoft.com/office/officeart/2008/layout/HorizontalMultiLevelHierarchy"/>
    <dgm:cxn modelId="{9EFD55CB-517B-4A44-ABB9-76E19B5BC9A2}" type="presOf" srcId="{A8A7D80B-B2EC-4531-AA74-D3F3D5A71C9A}" destId="{A60A0224-7859-4EE8-9ABF-A11A448F69E2}" srcOrd="0" destOrd="0" presId="urn:microsoft.com/office/officeart/2008/layout/HorizontalMultiLevelHierarchy"/>
    <dgm:cxn modelId="{496351D5-E963-44FE-A856-B29C890DB359}" type="presOf" srcId="{E5D0E8AE-7A67-4F3E-81D5-D64FD5EC3CD1}" destId="{AB2507D1-2B82-4C9A-8689-4A1FC22B006B}" srcOrd="0" destOrd="0" presId="urn:microsoft.com/office/officeart/2008/layout/HorizontalMultiLevelHierarchy"/>
    <dgm:cxn modelId="{E66A07FE-8B20-421A-9918-4F5299DA2592}" srcId="{E5D0E8AE-7A67-4F3E-81D5-D64FD5EC3CD1}" destId="{4B1EAA33-7831-4D80-A3A5-AC377AFDCE7B}" srcOrd="1" destOrd="0" parTransId="{A554DEE9-CECE-4D64-8FD9-59BAD8432327}" sibTransId="{72B05636-70F1-4744-87BA-BA39E85906DB}"/>
    <dgm:cxn modelId="{AE3CD1FF-0E65-4DCA-8F12-59910C08C2E6}" type="presOf" srcId="{7E75140C-4B1C-4E8D-B874-18C2AB7749C3}" destId="{F764FB69-3ECE-4696-90A5-548F90841F9E}" srcOrd="1" destOrd="0" presId="urn:microsoft.com/office/officeart/2008/layout/HorizontalMultiLevelHierarchy"/>
    <dgm:cxn modelId="{16A9B2A6-0856-44F1-A8D3-16DF45B2DF3B}" type="presParOf" srcId="{A60A0224-7859-4EE8-9ABF-A11A448F69E2}" destId="{C72BC7BC-9F9D-4D14-8CA3-10C87306F9B9}" srcOrd="0" destOrd="0" presId="urn:microsoft.com/office/officeart/2008/layout/HorizontalMultiLevelHierarchy"/>
    <dgm:cxn modelId="{BE83F790-B919-45C7-AAAA-96138E660523}" type="presParOf" srcId="{C72BC7BC-9F9D-4D14-8CA3-10C87306F9B9}" destId="{AB2507D1-2B82-4C9A-8689-4A1FC22B006B}" srcOrd="0" destOrd="0" presId="urn:microsoft.com/office/officeart/2008/layout/HorizontalMultiLevelHierarchy"/>
    <dgm:cxn modelId="{8E57989C-E710-4689-9618-4E843DDA1D3D}" type="presParOf" srcId="{C72BC7BC-9F9D-4D14-8CA3-10C87306F9B9}" destId="{6E86470D-BFA4-4BED-955C-307A19B0F78B}" srcOrd="1" destOrd="0" presId="urn:microsoft.com/office/officeart/2008/layout/HorizontalMultiLevelHierarchy"/>
    <dgm:cxn modelId="{2A4DC308-3A95-497B-BCD8-E36C6D23E57A}" type="presParOf" srcId="{6E86470D-BFA4-4BED-955C-307A19B0F78B}" destId="{8C529DA6-78B5-4A3B-9FC2-3C505A6B672F}" srcOrd="0" destOrd="0" presId="urn:microsoft.com/office/officeart/2008/layout/HorizontalMultiLevelHierarchy"/>
    <dgm:cxn modelId="{3E67952C-F3B1-4D5F-981D-B486B31DE980}" type="presParOf" srcId="{8C529DA6-78B5-4A3B-9FC2-3C505A6B672F}" destId="{957728F5-0534-4FAD-A583-F1F5EF517666}" srcOrd="0" destOrd="0" presId="urn:microsoft.com/office/officeart/2008/layout/HorizontalMultiLevelHierarchy"/>
    <dgm:cxn modelId="{2ED3924D-6AF0-4DF6-9560-370E5C1CEE75}" type="presParOf" srcId="{6E86470D-BFA4-4BED-955C-307A19B0F78B}" destId="{1595710E-6F64-46B1-A6B6-66B7156A2789}" srcOrd="1" destOrd="0" presId="urn:microsoft.com/office/officeart/2008/layout/HorizontalMultiLevelHierarchy"/>
    <dgm:cxn modelId="{852731D3-F4D2-49F7-AE9A-CBEC0BC251CA}" type="presParOf" srcId="{1595710E-6F64-46B1-A6B6-66B7156A2789}" destId="{0B5D6B7D-9BA8-4B2D-B46B-C21CCC15BD6E}" srcOrd="0" destOrd="0" presId="urn:microsoft.com/office/officeart/2008/layout/HorizontalMultiLevelHierarchy"/>
    <dgm:cxn modelId="{B55290D7-4AA1-49D0-B6ED-B5EF93529F33}" type="presParOf" srcId="{1595710E-6F64-46B1-A6B6-66B7156A2789}" destId="{BE18B48A-F6FB-45B5-B74C-08A5E8CCB22E}" srcOrd="1" destOrd="0" presId="urn:microsoft.com/office/officeart/2008/layout/HorizontalMultiLevelHierarchy"/>
    <dgm:cxn modelId="{E935D82D-1972-43FC-91DF-30AE02F45AE3}" type="presParOf" srcId="{6E86470D-BFA4-4BED-955C-307A19B0F78B}" destId="{E8629A4A-BDF8-43EA-9875-C85B06C84CFE}" srcOrd="2" destOrd="0" presId="urn:microsoft.com/office/officeart/2008/layout/HorizontalMultiLevelHierarchy"/>
    <dgm:cxn modelId="{1E7D500A-6B8D-4BA3-B2AC-1C741A579CEA}" type="presParOf" srcId="{E8629A4A-BDF8-43EA-9875-C85B06C84CFE}" destId="{8965C204-BEE3-490C-BE7A-6330E5EBA6B0}" srcOrd="0" destOrd="0" presId="urn:microsoft.com/office/officeart/2008/layout/HorizontalMultiLevelHierarchy"/>
    <dgm:cxn modelId="{0BBD3A60-BB45-4EB3-97C9-BDA0C5DC735F}" type="presParOf" srcId="{6E86470D-BFA4-4BED-955C-307A19B0F78B}" destId="{DCAFD20F-AAF0-4D03-B51B-173DDC35AB5C}" srcOrd="3" destOrd="0" presId="urn:microsoft.com/office/officeart/2008/layout/HorizontalMultiLevelHierarchy"/>
    <dgm:cxn modelId="{2E08CC4B-00E5-4089-AFD3-BAD25C4A93CF}" type="presParOf" srcId="{DCAFD20F-AAF0-4D03-B51B-173DDC35AB5C}" destId="{BB0E19B3-EDD9-4D94-8B52-7933547EC0B5}" srcOrd="0" destOrd="0" presId="urn:microsoft.com/office/officeart/2008/layout/HorizontalMultiLevelHierarchy"/>
    <dgm:cxn modelId="{AA811509-5D70-4069-9626-EB008481FBC6}" type="presParOf" srcId="{DCAFD20F-AAF0-4D03-B51B-173DDC35AB5C}" destId="{4789968E-56EB-4529-A252-729B41A6761A}" srcOrd="1" destOrd="0" presId="urn:microsoft.com/office/officeart/2008/layout/HorizontalMultiLevelHierarchy"/>
    <dgm:cxn modelId="{63237815-F6AA-4B28-8450-B0FA1F2FA56F}" type="presParOf" srcId="{6E86470D-BFA4-4BED-955C-307A19B0F78B}" destId="{69739BBC-F53E-4A89-AF30-1E05481C6ADA}" srcOrd="4" destOrd="0" presId="urn:microsoft.com/office/officeart/2008/layout/HorizontalMultiLevelHierarchy"/>
    <dgm:cxn modelId="{06208E4E-814D-46D7-9E5C-BFA0270C4D31}" type="presParOf" srcId="{69739BBC-F53E-4A89-AF30-1E05481C6ADA}" destId="{BF97A884-0B49-452C-9F23-A41D304211A7}" srcOrd="0" destOrd="0" presId="urn:microsoft.com/office/officeart/2008/layout/HorizontalMultiLevelHierarchy"/>
    <dgm:cxn modelId="{B217EECA-4F49-4D27-9876-68B023C4D5C7}" type="presParOf" srcId="{6E86470D-BFA4-4BED-955C-307A19B0F78B}" destId="{F210BB68-37E7-4829-9DF1-6D09CCBAF21A}" srcOrd="5" destOrd="0" presId="urn:microsoft.com/office/officeart/2008/layout/HorizontalMultiLevelHierarchy"/>
    <dgm:cxn modelId="{9C3D6819-565D-43FD-B0E4-1461E208969D}" type="presParOf" srcId="{F210BB68-37E7-4829-9DF1-6D09CCBAF21A}" destId="{F0E7536B-29E9-4F69-83AD-E6B763F24EA5}" srcOrd="0" destOrd="0" presId="urn:microsoft.com/office/officeart/2008/layout/HorizontalMultiLevelHierarchy"/>
    <dgm:cxn modelId="{88821AD2-CA31-440F-913A-1B6E59E20C55}" type="presParOf" srcId="{F210BB68-37E7-4829-9DF1-6D09CCBAF21A}" destId="{3CA535CD-445D-4952-BA90-450216ADDF7C}" srcOrd="1" destOrd="0" presId="urn:microsoft.com/office/officeart/2008/layout/HorizontalMultiLevelHierarchy"/>
    <dgm:cxn modelId="{CBEC208E-E004-408A-B0B0-E737600630ED}" type="presParOf" srcId="{6E86470D-BFA4-4BED-955C-307A19B0F78B}" destId="{2BF42942-A22F-474A-9132-ADB605953EE2}" srcOrd="6" destOrd="0" presId="urn:microsoft.com/office/officeart/2008/layout/HorizontalMultiLevelHierarchy"/>
    <dgm:cxn modelId="{C555AD4F-A0C0-4D07-B712-9D0F6233B08B}" type="presParOf" srcId="{2BF42942-A22F-474A-9132-ADB605953EE2}" destId="{F764FB69-3ECE-4696-90A5-548F90841F9E}" srcOrd="0" destOrd="0" presId="urn:microsoft.com/office/officeart/2008/layout/HorizontalMultiLevelHierarchy"/>
    <dgm:cxn modelId="{B55E61DC-CD3B-4977-860C-FBA70CF2F5D8}" type="presParOf" srcId="{6E86470D-BFA4-4BED-955C-307A19B0F78B}" destId="{BBEF138F-BB70-4BD2-89C8-EE5914187883}" srcOrd="7" destOrd="0" presId="urn:microsoft.com/office/officeart/2008/layout/HorizontalMultiLevelHierarchy"/>
    <dgm:cxn modelId="{51DB2697-D925-44FE-A2FB-C1289EE0113C}" type="presParOf" srcId="{BBEF138F-BB70-4BD2-89C8-EE5914187883}" destId="{89B1DC2A-00CD-435A-AED8-499E912A2753}" srcOrd="0" destOrd="0" presId="urn:microsoft.com/office/officeart/2008/layout/HorizontalMultiLevelHierarchy"/>
    <dgm:cxn modelId="{9EF3644D-5F9A-49D1-8850-05067E74EFA4}" type="presParOf" srcId="{BBEF138F-BB70-4BD2-89C8-EE5914187883}" destId="{4871C692-F5B6-4F00-8E4D-CB361D0C8B7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B8E8F-FDEF-4627-AF45-177997214930}">
      <dsp:nvSpPr>
        <dsp:cNvPr id="0" name=""/>
        <dsp:cNvSpPr/>
      </dsp:nvSpPr>
      <dsp:spPr>
        <a:xfrm>
          <a:off x="231740" y="434711"/>
          <a:ext cx="7961412" cy="529200"/>
        </a:xfrm>
        <a:prstGeom prst="rect">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60023" tIns="395732" rIns="660023" bIns="135128" numCol="1" spcCol="1270" anchor="t" anchorCtr="0">
          <a:noAutofit/>
        </a:bodyPr>
        <a:lstStyle/>
        <a:p>
          <a:pPr marL="171450" lvl="1" indent="-171450" algn="l" defTabSz="844550">
            <a:lnSpc>
              <a:spcPct val="90000"/>
            </a:lnSpc>
            <a:spcBef>
              <a:spcPct val="0"/>
            </a:spcBef>
            <a:spcAft>
              <a:spcPct val="15000"/>
            </a:spcAft>
            <a:buChar char="•"/>
          </a:pPr>
          <a:endParaRPr lang="en-US" sz="1900" kern="1200" dirty="0"/>
        </a:p>
      </dsp:txBody>
      <dsp:txXfrm>
        <a:off x="231740" y="434711"/>
        <a:ext cx="7961412" cy="529200"/>
      </dsp:txXfrm>
    </dsp:sp>
    <dsp:sp modelId="{7BE61905-F749-4A62-B0DD-B4CE3D7F5BBD}">
      <dsp:nvSpPr>
        <dsp:cNvPr id="0" name=""/>
        <dsp:cNvSpPr/>
      </dsp:nvSpPr>
      <dsp:spPr>
        <a:xfrm>
          <a:off x="425211" y="97592"/>
          <a:ext cx="2042165" cy="619920"/>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marL="0" lvl="0" indent="0" algn="ctr" defTabSz="844550">
            <a:lnSpc>
              <a:spcPct val="90000"/>
            </a:lnSpc>
            <a:spcBef>
              <a:spcPct val="0"/>
            </a:spcBef>
            <a:spcAft>
              <a:spcPct val="35000"/>
            </a:spcAft>
            <a:buNone/>
          </a:pPr>
          <a:r>
            <a:rPr lang="en-US" sz="1900" b="1" kern="1200" dirty="0"/>
            <a:t>Declaration </a:t>
          </a:r>
        </a:p>
      </dsp:txBody>
      <dsp:txXfrm>
        <a:off x="455473" y="127854"/>
        <a:ext cx="1981641" cy="559396"/>
      </dsp:txXfrm>
    </dsp:sp>
    <dsp:sp modelId="{D8FADACD-EFD0-410E-9CAB-C9626578FCC1}">
      <dsp:nvSpPr>
        <dsp:cNvPr id="0" name=""/>
        <dsp:cNvSpPr/>
      </dsp:nvSpPr>
      <dsp:spPr>
        <a:xfrm>
          <a:off x="231740" y="1378829"/>
          <a:ext cx="7961327" cy="529200"/>
        </a:xfrm>
        <a:prstGeom prst="rect">
          <a:avLst/>
        </a:prstGeom>
        <a:solidFill>
          <a:schemeClr val="lt1">
            <a:alpha val="90000"/>
            <a:hueOff val="0"/>
            <a:satOff val="0"/>
            <a:lumOff val="0"/>
            <a:alphaOff val="0"/>
          </a:schemeClr>
        </a:solidFill>
        <a:ln w="11429" cap="flat" cmpd="sng" algn="ctr">
          <a:solidFill>
            <a:schemeClr val="accent4">
              <a:hueOff val="1371404"/>
              <a:satOff val="1861"/>
              <a:lumOff val="3137"/>
              <a:alphaOff val="0"/>
            </a:schemeClr>
          </a:solidFill>
          <a:prstDash val="sysDash"/>
        </a:ln>
        <a:effectLst/>
      </dsp:spPr>
      <dsp:style>
        <a:lnRef idx="2">
          <a:scrgbClr r="0" g="0" b="0"/>
        </a:lnRef>
        <a:fillRef idx="1">
          <a:scrgbClr r="0" g="0" b="0"/>
        </a:fillRef>
        <a:effectRef idx="0">
          <a:scrgbClr r="0" g="0" b="0"/>
        </a:effectRef>
        <a:fontRef idx="minor"/>
      </dsp:style>
    </dsp:sp>
    <dsp:sp modelId="{3A555A57-FBDA-4304-A583-E66B5074495D}">
      <dsp:nvSpPr>
        <dsp:cNvPr id="0" name=""/>
        <dsp:cNvSpPr/>
      </dsp:nvSpPr>
      <dsp:spPr>
        <a:xfrm>
          <a:off x="425211" y="1050152"/>
          <a:ext cx="2042105" cy="619920"/>
        </a:xfrm>
        <a:prstGeom prst="roundRect">
          <a:avLst/>
        </a:prstGeom>
        <a:solidFill>
          <a:schemeClr val="accent4">
            <a:hueOff val="1371404"/>
            <a:satOff val="1861"/>
            <a:lumOff val="313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marL="0" lvl="0" indent="0" algn="ctr" defTabSz="844550">
            <a:lnSpc>
              <a:spcPct val="90000"/>
            </a:lnSpc>
            <a:spcBef>
              <a:spcPct val="0"/>
            </a:spcBef>
            <a:spcAft>
              <a:spcPct val="35000"/>
            </a:spcAft>
            <a:buNone/>
          </a:pPr>
          <a:r>
            <a:rPr lang="en-US" sz="1900" b="1" kern="1200" dirty="0"/>
            <a:t>Certiorari</a:t>
          </a:r>
        </a:p>
      </dsp:txBody>
      <dsp:txXfrm>
        <a:off x="455473" y="1080414"/>
        <a:ext cx="1981581" cy="559396"/>
      </dsp:txXfrm>
    </dsp:sp>
    <dsp:sp modelId="{B1FC5E68-2634-4841-A9CD-9C5EBFC2CC98}">
      <dsp:nvSpPr>
        <dsp:cNvPr id="0" name=""/>
        <dsp:cNvSpPr/>
      </dsp:nvSpPr>
      <dsp:spPr>
        <a:xfrm>
          <a:off x="231740" y="2312672"/>
          <a:ext cx="7954949" cy="529200"/>
        </a:xfrm>
        <a:prstGeom prst="rect">
          <a:avLst/>
        </a:prstGeom>
        <a:solidFill>
          <a:schemeClr val="lt1">
            <a:alpha val="90000"/>
            <a:hueOff val="0"/>
            <a:satOff val="0"/>
            <a:lumOff val="0"/>
            <a:alphaOff val="0"/>
          </a:schemeClr>
        </a:solidFill>
        <a:ln w="11429" cap="flat" cmpd="sng" algn="ctr">
          <a:solidFill>
            <a:schemeClr val="accent4">
              <a:hueOff val="2742807"/>
              <a:satOff val="3723"/>
              <a:lumOff val="6275"/>
              <a:alphaOff val="0"/>
            </a:schemeClr>
          </a:solidFill>
          <a:prstDash val="sysDash"/>
        </a:ln>
        <a:effectLst/>
      </dsp:spPr>
      <dsp:style>
        <a:lnRef idx="2">
          <a:scrgbClr r="0" g="0" b="0"/>
        </a:lnRef>
        <a:fillRef idx="1">
          <a:scrgbClr r="0" g="0" b="0"/>
        </a:fillRef>
        <a:effectRef idx="0">
          <a:scrgbClr r="0" g="0" b="0"/>
        </a:effectRef>
        <a:fontRef idx="minor"/>
      </dsp:style>
    </dsp:sp>
    <dsp:sp modelId="{030329DE-BFB7-4E55-99F5-3854909AF6D8}">
      <dsp:nvSpPr>
        <dsp:cNvPr id="0" name=""/>
        <dsp:cNvSpPr/>
      </dsp:nvSpPr>
      <dsp:spPr>
        <a:xfrm>
          <a:off x="425211" y="2002712"/>
          <a:ext cx="1990493" cy="619920"/>
        </a:xfrm>
        <a:prstGeom prst="roundRect">
          <a:avLst/>
        </a:prstGeom>
        <a:solidFill>
          <a:schemeClr val="accent4">
            <a:hueOff val="2742807"/>
            <a:satOff val="3723"/>
            <a:lumOff val="627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marL="0" lvl="0" indent="0" algn="ctr" defTabSz="844550">
            <a:lnSpc>
              <a:spcPct val="90000"/>
            </a:lnSpc>
            <a:spcBef>
              <a:spcPct val="0"/>
            </a:spcBef>
            <a:spcAft>
              <a:spcPct val="35000"/>
            </a:spcAft>
            <a:buNone/>
          </a:pPr>
          <a:r>
            <a:rPr lang="en-US" sz="1900" b="1" kern="1200" dirty="0"/>
            <a:t>Mandamus</a:t>
          </a:r>
        </a:p>
      </dsp:txBody>
      <dsp:txXfrm>
        <a:off x="455473" y="2032974"/>
        <a:ext cx="1929969" cy="559396"/>
      </dsp:txXfrm>
    </dsp:sp>
    <dsp:sp modelId="{38A90EDE-1A00-4C6F-B77E-012FA4891371}">
      <dsp:nvSpPr>
        <dsp:cNvPr id="0" name=""/>
        <dsp:cNvSpPr/>
      </dsp:nvSpPr>
      <dsp:spPr>
        <a:xfrm>
          <a:off x="231740" y="3265232"/>
          <a:ext cx="8040671" cy="529200"/>
        </a:xfrm>
        <a:prstGeom prst="rect">
          <a:avLst/>
        </a:prstGeom>
        <a:solidFill>
          <a:schemeClr val="lt1">
            <a:alpha val="90000"/>
            <a:hueOff val="0"/>
            <a:satOff val="0"/>
            <a:lumOff val="0"/>
            <a:alphaOff val="0"/>
          </a:schemeClr>
        </a:solidFill>
        <a:ln w="11429" cap="flat" cmpd="sng" algn="ctr">
          <a:solidFill>
            <a:schemeClr val="accent4">
              <a:hueOff val="4114211"/>
              <a:satOff val="5584"/>
              <a:lumOff val="9412"/>
              <a:alphaOff val="0"/>
            </a:schemeClr>
          </a:solidFill>
          <a:prstDash val="sysDash"/>
        </a:ln>
        <a:effectLst/>
      </dsp:spPr>
      <dsp:style>
        <a:lnRef idx="2">
          <a:scrgbClr r="0" g="0" b="0"/>
        </a:lnRef>
        <a:fillRef idx="1">
          <a:scrgbClr r="0" g="0" b="0"/>
        </a:fillRef>
        <a:effectRef idx="0">
          <a:scrgbClr r="0" g="0" b="0"/>
        </a:effectRef>
        <a:fontRef idx="minor"/>
      </dsp:style>
    </dsp:sp>
    <dsp:sp modelId="{7C09CE57-ED70-4488-AF96-86350123A570}">
      <dsp:nvSpPr>
        <dsp:cNvPr id="0" name=""/>
        <dsp:cNvSpPr/>
      </dsp:nvSpPr>
      <dsp:spPr>
        <a:xfrm>
          <a:off x="451081" y="2955272"/>
          <a:ext cx="1990493" cy="619920"/>
        </a:xfrm>
        <a:prstGeom prst="roundRect">
          <a:avLst/>
        </a:prstGeom>
        <a:solidFill>
          <a:schemeClr val="accent4">
            <a:hueOff val="4114211"/>
            <a:satOff val="5584"/>
            <a:lumOff val="941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marL="0" lvl="0" indent="0" algn="ctr" defTabSz="844550">
            <a:lnSpc>
              <a:spcPct val="90000"/>
            </a:lnSpc>
            <a:spcBef>
              <a:spcPct val="0"/>
            </a:spcBef>
            <a:spcAft>
              <a:spcPct val="35000"/>
            </a:spcAft>
            <a:buNone/>
          </a:pPr>
          <a:r>
            <a:rPr lang="en-US" sz="1900" b="1" kern="1200" dirty="0"/>
            <a:t>Prohibition</a:t>
          </a:r>
        </a:p>
      </dsp:txBody>
      <dsp:txXfrm>
        <a:off x="481343" y="2985534"/>
        <a:ext cx="1929969" cy="559396"/>
      </dsp:txXfrm>
    </dsp:sp>
    <dsp:sp modelId="{B577587B-683A-40E0-BF45-B591CD2BEA6C}">
      <dsp:nvSpPr>
        <dsp:cNvPr id="0" name=""/>
        <dsp:cNvSpPr/>
      </dsp:nvSpPr>
      <dsp:spPr>
        <a:xfrm>
          <a:off x="271455" y="4100782"/>
          <a:ext cx="7961327" cy="529200"/>
        </a:xfrm>
        <a:prstGeom prst="rect">
          <a:avLst/>
        </a:prstGeom>
        <a:solidFill>
          <a:schemeClr val="lt1">
            <a:alpha val="90000"/>
            <a:hueOff val="0"/>
            <a:satOff val="0"/>
            <a:lumOff val="0"/>
            <a:alphaOff val="0"/>
          </a:schemeClr>
        </a:solidFill>
        <a:ln w="11429" cap="flat" cmpd="sng" algn="ctr">
          <a:solidFill>
            <a:schemeClr val="accent4">
              <a:hueOff val="5485614"/>
              <a:satOff val="7445"/>
              <a:lumOff val="12549"/>
              <a:alphaOff val="0"/>
            </a:schemeClr>
          </a:solidFill>
          <a:prstDash val="sysDash"/>
        </a:ln>
        <a:effectLst/>
      </dsp:spPr>
      <dsp:style>
        <a:lnRef idx="2">
          <a:scrgbClr r="0" g="0" b="0"/>
        </a:lnRef>
        <a:fillRef idx="1">
          <a:scrgbClr r="0" g="0" b="0"/>
        </a:fillRef>
        <a:effectRef idx="0">
          <a:scrgbClr r="0" g="0" b="0"/>
        </a:effectRef>
        <a:fontRef idx="minor"/>
      </dsp:style>
    </dsp:sp>
    <dsp:sp modelId="{A4C77DE5-3CF5-4372-B346-9787B80B57DF}">
      <dsp:nvSpPr>
        <dsp:cNvPr id="0" name=""/>
        <dsp:cNvSpPr/>
      </dsp:nvSpPr>
      <dsp:spPr>
        <a:xfrm>
          <a:off x="374832" y="3907832"/>
          <a:ext cx="2295344" cy="502910"/>
        </a:xfrm>
        <a:prstGeom prst="roundRect">
          <a:avLst/>
        </a:prstGeom>
        <a:solidFill>
          <a:schemeClr val="accent4">
            <a:hueOff val="5485614"/>
            <a:satOff val="7445"/>
            <a:lumOff val="1254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5008" tIns="0" rIns="225008" bIns="0" numCol="1" spcCol="1270" anchor="ctr" anchorCtr="0">
          <a:noAutofit/>
        </a:bodyPr>
        <a:lstStyle/>
        <a:p>
          <a:pPr marL="0" lvl="0" indent="0" algn="ctr" defTabSz="844550">
            <a:lnSpc>
              <a:spcPct val="90000"/>
            </a:lnSpc>
            <a:spcBef>
              <a:spcPct val="0"/>
            </a:spcBef>
            <a:spcAft>
              <a:spcPct val="35000"/>
            </a:spcAft>
            <a:buNone/>
          </a:pPr>
          <a:r>
            <a:rPr lang="en-US" sz="1900" b="1" kern="1200" dirty="0"/>
            <a:t>Quo </a:t>
          </a:r>
          <a:r>
            <a:rPr lang="en-US" sz="1900" b="1" kern="1200" dirty="0" err="1"/>
            <a:t>warranto</a:t>
          </a:r>
          <a:endParaRPr lang="en-US" sz="1900" b="1" kern="1200" dirty="0"/>
        </a:p>
      </dsp:txBody>
      <dsp:txXfrm>
        <a:off x="399382" y="3932382"/>
        <a:ext cx="2246244" cy="453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57E55-1118-4CF3-BA01-2E047705BB91}">
      <dsp:nvSpPr>
        <dsp:cNvPr id="0" name=""/>
        <dsp:cNvSpPr/>
      </dsp:nvSpPr>
      <dsp:spPr>
        <a:xfrm>
          <a:off x="0" y="4576829"/>
          <a:ext cx="8458200" cy="67822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Hearing</a:t>
          </a:r>
        </a:p>
      </dsp:txBody>
      <dsp:txXfrm>
        <a:off x="0" y="4576829"/>
        <a:ext cx="8458200" cy="678229"/>
      </dsp:txXfrm>
    </dsp:sp>
    <dsp:sp modelId="{36367A36-DDC4-4EB8-9705-380DE1E910BF}">
      <dsp:nvSpPr>
        <dsp:cNvPr id="0" name=""/>
        <dsp:cNvSpPr/>
      </dsp:nvSpPr>
      <dsp:spPr>
        <a:xfrm rot="10800000">
          <a:off x="0" y="2962592"/>
          <a:ext cx="8458200" cy="1628812"/>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Serve a sealed copy of Form 110, statement and all affidavits in support on persons directly affected  </a:t>
          </a:r>
        </a:p>
      </dsp:txBody>
      <dsp:txXfrm rot="10800000">
        <a:off x="0" y="2962592"/>
        <a:ext cx="8458200" cy="1058353"/>
      </dsp:txXfrm>
    </dsp:sp>
    <dsp:sp modelId="{00EE51B4-53B6-4B83-A832-0CBC5F39C6C2}">
      <dsp:nvSpPr>
        <dsp:cNvPr id="0" name=""/>
        <dsp:cNvSpPr/>
      </dsp:nvSpPr>
      <dsp:spPr>
        <a:xfrm rot="10800000">
          <a:off x="0" y="1482666"/>
          <a:ext cx="8458200" cy="1494501"/>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File Notice in Form 110 </a:t>
          </a:r>
          <a:r>
            <a:rPr lang="en-US" sz="2400" kern="1200" dirty="0"/>
            <a:t>(O.53 r. 4 ROC 2012)</a:t>
          </a:r>
        </a:p>
      </dsp:txBody>
      <dsp:txXfrm rot="10800000">
        <a:off x="0" y="1482666"/>
        <a:ext cx="8458200" cy="971082"/>
      </dsp:txXfrm>
    </dsp:sp>
    <dsp:sp modelId="{DED8734D-8735-4D42-8252-2A226E86D477}">
      <dsp:nvSpPr>
        <dsp:cNvPr id="0" name=""/>
        <dsp:cNvSpPr/>
      </dsp:nvSpPr>
      <dsp:spPr>
        <a:xfrm rot="10800000">
          <a:off x="0" y="903"/>
          <a:ext cx="8458200" cy="1494501"/>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Ex parte application of leave </a:t>
          </a:r>
          <a:r>
            <a:rPr lang="en-US" sz="2400" kern="1200" dirty="0"/>
            <a:t>(O.53 r.3 ROC 2012)</a:t>
          </a:r>
        </a:p>
      </dsp:txBody>
      <dsp:txXfrm rot="10800000">
        <a:off x="0" y="903"/>
        <a:ext cx="8458200" cy="971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A32A7-4D7B-498F-AE2C-6F99782429AF}">
      <dsp:nvSpPr>
        <dsp:cNvPr id="0" name=""/>
        <dsp:cNvSpPr/>
      </dsp:nvSpPr>
      <dsp:spPr>
        <a:xfrm>
          <a:off x="4114799" y="1574841"/>
          <a:ext cx="1902341" cy="660316"/>
        </a:xfrm>
        <a:custGeom>
          <a:avLst/>
          <a:gdLst/>
          <a:ahLst/>
          <a:cxnLst/>
          <a:rect l="0" t="0" r="0" b="0"/>
          <a:pathLst>
            <a:path>
              <a:moveTo>
                <a:pt x="0" y="0"/>
              </a:moveTo>
              <a:lnTo>
                <a:pt x="0" y="330158"/>
              </a:lnTo>
              <a:lnTo>
                <a:pt x="1902341" y="330158"/>
              </a:lnTo>
              <a:lnTo>
                <a:pt x="1902341" y="66031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0CE447BA-89A5-4A6F-8B01-C5F52481B1BF}">
      <dsp:nvSpPr>
        <dsp:cNvPr id="0" name=""/>
        <dsp:cNvSpPr/>
      </dsp:nvSpPr>
      <dsp:spPr>
        <a:xfrm>
          <a:off x="2212458" y="1574841"/>
          <a:ext cx="1902341" cy="660316"/>
        </a:xfrm>
        <a:custGeom>
          <a:avLst/>
          <a:gdLst/>
          <a:ahLst/>
          <a:cxnLst/>
          <a:rect l="0" t="0" r="0" b="0"/>
          <a:pathLst>
            <a:path>
              <a:moveTo>
                <a:pt x="1902341" y="0"/>
              </a:moveTo>
              <a:lnTo>
                <a:pt x="1902341" y="330158"/>
              </a:lnTo>
              <a:lnTo>
                <a:pt x="0" y="330158"/>
              </a:lnTo>
              <a:lnTo>
                <a:pt x="0" y="660316"/>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7B64AC10-DCA8-464F-AEA8-C50E1CAC1E83}">
      <dsp:nvSpPr>
        <dsp:cNvPr id="0" name=""/>
        <dsp:cNvSpPr/>
      </dsp:nvSpPr>
      <dsp:spPr>
        <a:xfrm>
          <a:off x="3328708" y="2658"/>
          <a:ext cx="1572183" cy="1572183"/>
        </a:xfrm>
        <a:prstGeom prst="arc">
          <a:avLst>
            <a:gd name="adj1" fmla="val 13200000"/>
            <a:gd name="adj2" fmla="val 19200000"/>
          </a:avLst>
        </a:pr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DEC13015-3BFE-45BB-B749-0592C00ED136}">
      <dsp:nvSpPr>
        <dsp:cNvPr id="0" name=""/>
        <dsp:cNvSpPr/>
      </dsp:nvSpPr>
      <dsp:spPr>
        <a:xfrm>
          <a:off x="3328708" y="2658"/>
          <a:ext cx="1572183" cy="1572183"/>
        </a:xfrm>
        <a:prstGeom prst="arc">
          <a:avLst>
            <a:gd name="adj1" fmla="val 2400000"/>
            <a:gd name="adj2" fmla="val 8400000"/>
          </a:avLst>
        </a:pr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5E619129-1D41-4C68-B4AC-22D685E11F0B}">
      <dsp:nvSpPr>
        <dsp:cNvPr id="0" name=""/>
        <dsp:cNvSpPr/>
      </dsp:nvSpPr>
      <dsp:spPr>
        <a:xfrm>
          <a:off x="2542616" y="285651"/>
          <a:ext cx="3144366" cy="1006197"/>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t>3 months </a:t>
          </a:r>
          <a:endParaRPr lang="en-US" sz="3600" kern="1200" dirty="0"/>
        </a:p>
      </dsp:txBody>
      <dsp:txXfrm>
        <a:off x="2542616" y="285651"/>
        <a:ext cx="3144366" cy="1006197"/>
      </dsp:txXfrm>
    </dsp:sp>
    <dsp:sp modelId="{3323DDB0-59CB-4A19-9042-83D8E5D9C3FB}">
      <dsp:nvSpPr>
        <dsp:cNvPr id="0" name=""/>
        <dsp:cNvSpPr/>
      </dsp:nvSpPr>
      <dsp:spPr>
        <a:xfrm>
          <a:off x="1426366" y="2235158"/>
          <a:ext cx="1572183" cy="1572183"/>
        </a:xfrm>
        <a:prstGeom prst="arc">
          <a:avLst>
            <a:gd name="adj1" fmla="val 13200000"/>
            <a:gd name="adj2" fmla="val 19200000"/>
          </a:avLst>
        </a:pr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36639816-A15F-4098-A46D-F0531F94ED46}">
      <dsp:nvSpPr>
        <dsp:cNvPr id="0" name=""/>
        <dsp:cNvSpPr/>
      </dsp:nvSpPr>
      <dsp:spPr>
        <a:xfrm>
          <a:off x="1426366" y="2235158"/>
          <a:ext cx="1572183" cy="1572183"/>
        </a:xfrm>
        <a:prstGeom prst="arc">
          <a:avLst>
            <a:gd name="adj1" fmla="val 2400000"/>
            <a:gd name="adj2" fmla="val 8400000"/>
          </a:avLst>
        </a:pr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4D9BA187-E5DF-47E5-86BA-01EAB8F1E58C}">
      <dsp:nvSpPr>
        <dsp:cNvPr id="0" name=""/>
        <dsp:cNvSpPr/>
      </dsp:nvSpPr>
      <dsp:spPr>
        <a:xfrm>
          <a:off x="640275" y="2518151"/>
          <a:ext cx="3144366" cy="1006197"/>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just" defTabSz="1111250">
            <a:lnSpc>
              <a:spcPct val="90000"/>
            </a:lnSpc>
            <a:spcBef>
              <a:spcPct val="0"/>
            </a:spcBef>
            <a:spcAft>
              <a:spcPct val="35000"/>
            </a:spcAft>
            <a:buNone/>
          </a:pPr>
          <a:r>
            <a:rPr lang="en-US" sz="2500" kern="1200" dirty="0"/>
            <a:t>from the date when the grounds of application first arose </a:t>
          </a:r>
        </a:p>
      </dsp:txBody>
      <dsp:txXfrm>
        <a:off x="640275" y="2518151"/>
        <a:ext cx="3144366" cy="1006197"/>
      </dsp:txXfrm>
    </dsp:sp>
    <dsp:sp modelId="{81A5F69C-6829-4769-9AA9-0EB4D9712807}">
      <dsp:nvSpPr>
        <dsp:cNvPr id="0" name=""/>
        <dsp:cNvSpPr/>
      </dsp:nvSpPr>
      <dsp:spPr>
        <a:xfrm>
          <a:off x="5231050" y="2235158"/>
          <a:ext cx="1572183" cy="1572183"/>
        </a:xfrm>
        <a:prstGeom prst="arc">
          <a:avLst>
            <a:gd name="adj1" fmla="val 13200000"/>
            <a:gd name="adj2" fmla="val 19200000"/>
          </a:avLst>
        </a:pr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0B4D0A2-EB66-47B8-ADAA-B0863984878B}">
      <dsp:nvSpPr>
        <dsp:cNvPr id="0" name=""/>
        <dsp:cNvSpPr/>
      </dsp:nvSpPr>
      <dsp:spPr>
        <a:xfrm>
          <a:off x="5231050" y="2235158"/>
          <a:ext cx="1572183" cy="1572183"/>
        </a:xfrm>
        <a:prstGeom prst="arc">
          <a:avLst>
            <a:gd name="adj1" fmla="val 2400000"/>
            <a:gd name="adj2" fmla="val 8400000"/>
          </a:avLst>
        </a:pr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7E8F7C0D-7863-475B-A2FB-2C41BBA1D9E6}">
      <dsp:nvSpPr>
        <dsp:cNvPr id="0" name=""/>
        <dsp:cNvSpPr/>
      </dsp:nvSpPr>
      <dsp:spPr>
        <a:xfrm>
          <a:off x="4444958" y="2518151"/>
          <a:ext cx="3144366" cy="1006197"/>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just" defTabSz="1111250">
            <a:lnSpc>
              <a:spcPct val="90000"/>
            </a:lnSpc>
            <a:spcBef>
              <a:spcPct val="0"/>
            </a:spcBef>
            <a:spcAft>
              <a:spcPct val="35000"/>
            </a:spcAft>
            <a:buNone/>
          </a:pPr>
          <a:r>
            <a:rPr lang="en-US" sz="2500" kern="1200" dirty="0"/>
            <a:t>when the decision is first communicated to the applicant</a:t>
          </a:r>
        </a:p>
      </dsp:txBody>
      <dsp:txXfrm>
        <a:off x="4444958" y="2518151"/>
        <a:ext cx="3144366" cy="1006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42942-A22F-474A-9132-ADB605953EE2}">
      <dsp:nvSpPr>
        <dsp:cNvPr id="0" name=""/>
        <dsp:cNvSpPr/>
      </dsp:nvSpPr>
      <dsp:spPr>
        <a:xfrm>
          <a:off x="521598" y="2286000"/>
          <a:ext cx="1632921" cy="1697261"/>
        </a:xfrm>
        <a:custGeom>
          <a:avLst/>
          <a:gdLst/>
          <a:ahLst/>
          <a:cxnLst/>
          <a:rect l="0" t="0" r="0" b="0"/>
          <a:pathLst>
            <a:path>
              <a:moveTo>
                <a:pt x="0" y="0"/>
              </a:moveTo>
              <a:lnTo>
                <a:pt x="816460" y="0"/>
              </a:lnTo>
              <a:lnTo>
                <a:pt x="816460" y="1697261"/>
              </a:lnTo>
              <a:lnTo>
                <a:pt x="1632921" y="1697261"/>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279178" y="3075750"/>
        <a:ext cx="117761" cy="117761"/>
      </dsp:txXfrm>
    </dsp:sp>
    <dsp:sp modelId="{69739BBC-F53E-4A89-AF30-1E05481C6ADA}">
      <dsp:nvSpPr>
        <dsp:cNvPr id="0" name=""/>
        <dsp:cNvSpPr/>
      </dsp:nvSpPr>
      <dsp:spPr>
        <a:xfrm>
          <a:off x="521598" y="2286000"/>
          <a:ext cx="1649190" cy="466724"/>
        </a:xfrm>
        <a:custGeom>
          <a:avLst/>
          <a:gdLst/>
          <a:ahLst/>
          <a:cxnLst/>
          <a:rect l="0" t="0" r="0" b="0"/>
          <a:pathLst>
            <a:path>
              <a:moveTo>
                <a:pt x="0" y="0"/>
              </a:moveTo>
              <a:lnTo>
                <a:pt x="824595" y="0"/>
              </a:lnTo>
              <a:lnTo>
                <a:pt x="824595" y="466724"/>
              </a:lnTo>
              <a:lnTo>
                <a:pt x="1649190" y="46672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303345" y="2476513"/>
        <a:ext cx="85698" cy="85698"/>
      </dsp:txXfrm>
    </dsp:sp>
    <dsp:sp modelId="{E8629A4A-BDF8-43EA-9875-C85B06C84CFE}">
      <dsp:nvSpPr>
        <dsp:cNvPr id="0" name=""/>
        <dsp:cNvSpPr/>
      </dsp:nvSpPr>
      <dsp:spPr>
        <a:xfrm>
          <a:off x="521598" y="1609723"/>
          <a:ext cx="1632921" cy="676276"/>
        </a:xfrm>
        <a:custGeom>
          <a:avLst/>
          <a:gdLst/>
          <a:ahLst/>
          <a:cxnLst/>
          <a:rect l="0" t="0" r="0" b="0"/>
          <a:pathLst>
            <a:path>
              <a:moveTo>
                <a:pt x="0" y="676276"/>
              </a:moveTo>
              <a:lnTo>
                <a:pt x="816460" y="676276"/>
              </a:lnTo>
              <a:lnTo>
                <a:pt x="816460" y="0"/>
              </a:lnTo>
              <a:lnTo>
                <a:pt x="1632921"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293874" y="1903676"/>
        <a:ext cx="88371" cy="88371"/>
      </dsp:txXfrm>
    </dsp:sp>
    <dsp:sp modelId="{8C529DA6-78B5-4A3B-9FC2-3C505A6B672F}">
      <dsp:nvSpPr>
        <dsp:cNvPr id="0" name=""/>
        <dsp:cNvSpPr/>
      </dsp:nvSpPr>
      <dsp:spPr>
        <a:xfrm>
          <a:off x="521598" y="500680"/>
          <a:ext cx="1632921" cy="1785319"/>
        </a:xfrm>
        <a:custGeom>
          <a:avLst/>
          <a:gdLst/>
          <a:ahLst/>
          <a:cxnLst/>
          <a:rect l="0" t="0" r="0" b="0"/>
          <a:pathLst>
            <a:path>
              <a:moveTo>
                <a:pt x="0" y="1785319"/>
              </a:moveTo>
              <a:lnTo>
                <a:pt x="816460" y="1785319"/>
              </a:lnTo>
              <a:lnTo>
                <a:pt x="816460" y="0"/>
              </a:lnTo>
              <a:lnTo>
                <a:pt x="1632921" y="0"/>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277573" y="1332853"/>
        <a:ext cx="120973" cy="120973"/>
      </dsp:txXfrm>
    </dsp:sp>
    <dsp:sp modelId="{AB2507D1-2B82-4C9A-8689-4A1FC22B006B}">
      <dsp:nvSpPr>
        <dsp:cNvPr id="0" name=""/>
        <dsp:cNvSpPr/>
      </dsp:nvSpPr>
      <dsp:spPr>
        <a:xfrm rot="16200000">
          <a:off x="-2025200" y="2025200"/>
          <a:ext cx="4572000" cy="521598"/>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t>Grounds</a:t>
          </a:r>
        </a:p>
      </dsp:txBody>
      <dsp:txXfrm>
        <a:off x="-2025200" y="2025200"/>
        <a:ext cx="4572000" cy="521598"/>
      </dsp:txXfrm>
    </dsp:sp>
    <dsp:sp modelId="{0B5D6B7D-9BA8-4B2D-B46B-C21CCC15BD6E}">
      <dsp:nvSpPr>
        <dsp:cNvPr id="0" name=""/>
        <dsp:cNvSpPr/>
      </dsp:nvSpPr>
      <dsp:spPr>
        <a:xfrm>
          <a:off x="2154520" y="150254"/>
          <a:ext cx="2649251" cy="70085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Illegality</a:t>
          </a:r>
        </a:p>
      </dsp:txBody>
      <dsp:txXfrm>
        <a:off x="2154520" y="150254"/>
        <a:ext cx="2649251" cy="700851"/>
      </dsp:txXfrm>
    </dsp:sp>
    <dsp:sp modelId="{BB0E19B3-EDD9-4D94-8B52-7933547EC0B5}">
      <dsp:nvSpPr>
        <dsp:cNvPr id="0" name=""/>
        <dsp:cNvSpPr/>
      </dsp:nvSpPr>
      <dsp:spPr>
        <a:xfrm>
          <a:off x="2154520" y="1259298"/>
          <a:ext cx="2649251" cy="70085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t>Irrationality</a:t>
          </a:r>
        </a:p>
      </dsp:txBody>
      <dsp:txXfrm>
        <a:off x="2154520" y="1259298"/>
        <a:ext cx="2649251" cy="700851"/>
      </dsp:txXfrm>
    </dsp:sp>
    <dsp:sp modelId="{F0E7536B-29E9-4F69-83AD-E6B763F24EA5}">
      <dsp:nvSpPr>
        <dsp:cNvPr id="0" name=""/>
        <dsp:cNvSpPr/>
      </dsp:nvSpPr>
      <dsp:spPr>
        <a:xfrm>
          <a:off x="2170789" y="2308220"/>
          <a:ext cx="2649251" cy="88900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t>Procedural Impropriety</a:t>
          </a:r>
        </a:p>
      </dsp:txBody>
      <dsp:txXfrm>
        <a:off x="2170789" y="2308220"/>
        <a:ext cx="2649251" cy="889007"/>
      </dsp:txXfrm>
    </dsp:sp>
    <dsp:sp modelId="{89B1DC2A-00CD-435A-AED8-499E912A2753}">
      <dsp:nvSpPr>
        <dsp:cNvPr id="0" name=""/>
        <dsp:cNvSpPr/>
      </dsp:nvSpPr>
      <dsp:spPr>
        <a:xfrm>
          <a:off x="2154520" y="3632836"/>
          <a:ext cx="2649251" cy="700851"/>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t>Proportionality</a:t>
          </a:r>
        </a:p>
      </dsp:txBody>
      <dsp:txXfrm>
        <a:off x="2154520" y="3632836"/>
        <a:ext cx="2649251" cy="7008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5131AD5-7E8C-49CB-A552-A92925DC345D}" type="datetimeFigureOut">
              <a:rPr lang="en-US" smtClean="0"/>
              <a:t>10/10/2019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442FD1-F191-4C40-BDFF-6FC3741E47D2}"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31AD5-7E8C-49CB-A552-A92925DC345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42FD1-F191-4C40-BDFF-6FC3741E47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0442FD1-F191-4C40-BDFF-6FC3741E47D2}"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5131AD5-7E8C-49CB-A552-A92925DC345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5131AD5-7E8C-49CB-A552-A92925DC345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0442FD1-F191-4C40-BDFF-6FC3741E47D2}"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5131AD5-7E8C-49CB-A552-A92925DC345D}" type="datetimeFigureOut">
              <a:rPr lang="en-US" smtClean="0"/>
              <a:t>10/10/2019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442FD1-F191-4C40-BDFF-6FC3741E47D2}"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B5131AD5-7E8C-49CB-A552-A92925DC345D}" type="datetimeFigureOut">
              <a:rPr lang="en-US" smtClean="0"/>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42FD1-F191-4C40-BDFF-6FC3741E47D2}"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5131AD5-7E8C-49CB-A552-A92925DC345D}" type="datetimeFigureOut">
              <a:rPr lang="en-US" smtClean="0"/>
              <a:t>10/10/2019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0442FD1-F191-4C40-BDFF-6FC3741E47D2}"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5131AD5-7E8C-49CB-A552-A92925DC345D}" type="datetimeFigureOut">
              <a:rPr lang="en-US" smtClean="0"/>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0442FD1-F191-4C40-BDFF-6FC3741E47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5131AD5-7E8C-49CB-A552-A92925DC345D}" type="datetimeFigureOut">
              <a:rPr lang="en-US" smtClean="0"/>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0442FD1-F191-4C40-BDFF-6FC3741E47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0442FD1-F191-4C40-BDFF-6FC3741E47D2}"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5131AD5-7E8C-49CB-A552-A92925DC345D}" type="datetimeFigureOut">
              <a:rPr lang="en-US" smtClean="0"/>
              <a:t>10/10/2019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0442FD1-F191-4C40-BDFF-6FC3741E47D2}"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5131AD5-7E8C-49CB-A552-A92925DC345D}" type="datetimeFigureOut">
              <a:rPr lang="en-US" smtClean="0"/>
              <a:t>10/10/2019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5131AD5-7E8C-49CB-A552-A92925DC345D}" type="datetimeFigureOut">
              <a:rPr lang="en-US" smtClean="0"/>
              <a:t>10/10/2019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0442FD1-F191-4C40-BDFF-6FC3741E47D2}"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43175" y="5867400"/>
            <a:ext cx="6400800" cy="381000"/>
          </a:xfrm>
        </p:spPr>
        <p:txBody>
          <a:bodyPr>
            <a:normAutofit/>
          </a:bodyPr>
          <a:lstStyle/>
          <a:p>
            <a:pPr algn="r"/>
            <a:r>
              <a:rPr lang="en-US" sz="1800" i="1" dirty="0">
                <a:solidFill>
                  <a:schemeClr val="tx1"/>
                </a:solidFill>
                <a:latin typeface="Aharoni" panose="02010803020104030203" pitchFamily="2" charset="-79"/>
                <a:cs typeface="Aharoni" panose="02010803020104030203" pitchFamily="2" charset="-79"/>
              </a:rPr>
              <a:t>Alliff Benjamin Suhaimi</a:t>
            </a:r>
          </a:p>
        </p:txBody>
      </p:sp>
      <p:sp>
        <p:nvSpPr>
          <p:cNvPr id="2" name="Title 1"/>
          <p:cNvSpPr>
            <a:spLocks noGrp="1"/>
          </p:cNvSpPr>
          <p:nvPr>
            <p:ph type="ctrTitle"/>
          </p:nvPr>
        </p:nvSpPr>
        <p:spPr>
          <a:xfrm>
            <a:off x="266700" y="2941319"/>
            <a:ext cx="8610600" cy="1219201"/>
          </a:xfrm>
        </p:spPr>
        <p:txBody>
          <a:bodyPr>
            <a:noAutofit/>
          </a:bodyPr>
          <a:lstStyle/>
          <a:p>
            <a:r>
              <a:rPr lang="en-US" sz="4000" b="1" dirty="0">
                <a:latin typeface="Aharoni" panose="02010803020104030203" pitchFamily="2" charset="-79"/>
                <a:cs typeface="Aharoni" panose="02010803020104030203" pitchFamily="2" charset="-79"/>
              </a:rPr>
              <a:t>Can You Sue a Public Authority or Government Body?</a:t>
            </a:r>
          </a:p>
        </p:txBody>
      </p:sp>
      <p:pic>
        <p:nvPicPr>
          <p:cNvPr id="4" name="Picture 3" descr="T:\Fir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4800"/>
            <a:ext cx="4045596" cy="13811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33400" y="1405022"/>
            <a:ext cx="8610600" cy="731521"/>
          </a:xfrm>
          <a:prstGeom prst="rect">
            <a:avLst/>
          </a:prstGeom>
        </p:spPr>
        <p:txBody>
          <a:bodyPr vert="horz" anchor="b">
            <a:no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algn="l"/>
            <a:endParaRPr lang="en-US" sz="4000" b="1" dirty="0">
              <a:solidFill>
                <a:schemeClr val="tx1"/>
              </a:solidFill>
              <a:latin typeface="Brush Script MT" panose="03060802040406070304" pitchFamily="66" charset="0"/>
              <a:cs typeface="Aharoni" panose="02010803020104030203" pitchFamily="2" charset="-79"/>
            </a:endParaRPr>
          </a:p>
        </p:txBody>
      </p:sp>
    </p:spTree>
    <p:extLst>
      <p:ext uri="{BB962C8B-B14F-4D97-AF65-F5344CB8AC3E}">
        <p14:creationId xmlns:p14="http://schemas.microsoft.com/office/powerpoint/2010/main" val="317061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b="1" dirty="0"/>
              <a:t>Additional Powers/Reliefs</a:t>
            </a:r>
            <a:br>
              <a:rPr lang="en-US" b="1" dirty="0"/>
            </a:br>
            <a:r>
              <a:rPr lang="en-US" sz="2700" dirty="0"/>
              <a:t>Order 53 rule 5 Rules of Court 2012</a:t>
            </a:r>
          </a:p>
        </p:txBody>
      </p:sp>
      <p:sp>
        <p:nvSpPr>
          <p:cNvPr id="3" name="Content Placeholder 2"/>
          <p:cNvSpPr>
            <a:spLocks noGrp="1"/>
          </p:cNvSpPr>
          <p:nvPr>
            <p:ph sz="quarter" idx="1"/>
          </p:nvPr>
        </p:nvSpPr>
        <p:spPr>
          <a:xfrm>
            <a:off x="-76200" y="1524000"/>
            <a:ext cx="8503920" cy="4572000"/>
          </a:xfrm>
        </p:spPr>
        <p:txBody>
          <a:bodyPr>
            <a:normAutofit lnSpcReduction="10000"/>
          </a:bodyPr>
          <a:lstStyle/>
          <a:p>
            <a:pPr marL="274320" lvl="1" indent="0">
              <a:buNone/>
            </a:pPr>
            <a:r>
              <a:rPr lang="en-US" sz="2400" b="1" dirty="0">
                <a:solidFill>
                  <a:schemeClr val="tx1"/>
                </a:solidFill>
              </a:rPr>
              <a:t>The Court may award damages to the applicant if</a:t>
            </a:r>
          </a:p>
          <a:p>
            <a:pPr marL="788670" lvl="1" indent="-514350">
              <a:buAutoNum type="romanLcParenBoth"/>
            </a:pPr>
            <a:r>
              <a:rPr lang="en-US" sz="2400" dirty="0">
                <a:solidFill>
                  <a:schemeClr val="tx1"/>
                </a:solidFill>
              </a:rPr>
              <a:t>He has included in the </a:t>
            </a:r>
            <a:r>
              <a:rPr lang="en-US" sz="2400" u="sng" dirty="0">
                <a:solidFill>
                  <a:schemeClr val="tx1"/>
                </a:solidFill>
              </a:rPr>
              <a:t>statement in support </a:t>
            </a:r>
            <a:r>
              <a:rPr lang="en-US" sz="2400" dirty="0">
                <a:solidFill>
                  <a:schemeClr val="tx1"/>
                </a:solidFill>
              </a:rPr>
              <a:t>of his application a claim for damages; and</a:t>
            </a:r>
          </a:p>
          <a:p>
            <a:pPr marL="788670" lvl="1" indent="-514350">
              <a:buAutoNum type="romanLcParenBoth"/>
            </a:pPr>
            <a:r>
              <a:rPr lang="en-US" sz="2400" dirty="0">
                <a:solidFill>
                  <a:schemeClr val="tx1"/>
                </a:solidFill>
              </a:rPr>
              <a:t>The Court is satisfied that, if the claim has been made in an action begun by the applicant at the time of </a:t>
            </a:r>
            <a:br>
              <a:rPr lang="en-US" sz="2400" dirty="0">
                <a:solidFill>
                  <a:schemeClr val="tx1"/>
                </a:solidFill>
              </a:rPr>
            </a:br>
            <a:r>
              <a:rPr lang="en-US" sz="2400" dirty="0">
                <a:solidFill>
                  <a:schemeClr val="tx1"/>
                </a:solidFill>
              </a:rPr>
              <a:t>making his application, he could have been </a:t>
            </a:r>
            <a:br>
              <a:rPr lang="en-US" sz="2400" dirty="0">
                <a:solidFill>
                  <a:schemeClr val="tx1"/>
                </a:solidFill>
              </a:rPr>
            </a:br>
            <a:r>
              <a:rPr lang="en-US" sz="2400" dirty="0">
                <a:solidFill>
                  <a:schemeClr val="tx1"/>
                </a:solidFill>
              </a:rPr>
              <a:t>awarded damages</a:t>
            </a:r>
          </a:p>
          <a:p>
            <a:pPr marL="274320" lvl="1" indent="0">
              <a:buNone/>
            </a:pPr>
            <a:endParaRPr lang="en-US" sz="2400" dirty="0">
              <a:solidFill>
                <a:schemeClr val="tx1"/>
              </a:solidFill>
            </a:endParaRPr>
          </a:p>
          <a:p>
            <a:pPr marL="274320" lvl="1" indent="0">
              <a:buNone/>
            </a:pPr>
            <a:r>
              <a:rPr lang="en-US" sz="2400" dirty="0">
                <a:solidFill>
                  <a:schemeClr val="tx1"/>
                </a:solidFill>
              </a:rPr>
              <a:t>The Court may also apply to the Judge for discovery </a:t>
            </a:r>
          </a:p>
          <a:p>
            <a:pPr marL="274320" lvl="1" indent="0">
              <a:buNone/>
            </a:pPr>
            <a:r>
              <a:rPr lang="en-US" sz="2400" dirty="0">
                <a:solidFill>
                  <a:schemeClr val="tx1"/>
                </a:solidFill>
              </a:rPr>
              <a:t>and inspection of documents pursuant to Order 24, </a:t>
            </a:r>
          </a:p>
          <a:p>
            <a:pPr marL="274320" lvl="1" indent="0">
              <a:buNone/>
            </a:pPr>
            <a:r>
              <a:rPr lang="en-US" sz="2400" dirty="0">
                <a:solidFill>
                  <a:schemeClr val="tx1"/>
                </a:solidFill>
              </a:rPr>
              <a:t>to administer interrogatories, or to cross-examine </a:t>
            </a:r>
          </a:p>
          <a:p>
            <a:pPr marL="274320" lvl="1" indent="0">
              <a:buNone/>
            </a:pPr>
            <a:r>
              <a:rPr lang="en-US" sz="2400" dirty="0">
                <a:solidFill>
                  <a:schemeClr val="tx1"/>
                </a:solidFill>
              </a:rPr>
              <a:t>the deponent of affidavit pursuant to Order 38 </a:t>
            </a:r>
          </a:p>
          <a:p>
            <a:pPr marL="274320" lvl="1" indent="0">
              <a:buNone/>
            </a:pPr>
            <a:endParaRPr lang="en-US" sz="2400" dirty="0">
              <a:solidFill>
                <a:schemeClr val="tx1"/>
              </a:solidFill>
            </a:endParaRPr>
          </a:p>
          <a:p>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2820" b="97180" l="5773" r="95682"/>
                    </a14:imgEffect>
                  </a14:imgLayer>
                </a14:imgProps>
              </a:ext>
              <a:ext uri="{28A0092B-C50C-407E-A947-70E740481C1C}">
                <a14:useLocalDpi xmlns:a14="http://schemas.microsoft.com/office/drawing/2010/main" val="0"/>
              </a:ext>
            </a:extLst>
          </a:blip>
          <a:stretch>
            <a:fillRect/>
          </a:stretch>
        </p:blipFill>
        <p:spPr>
          <a:xfrm>
            <a:off x="4495800" y="2971800"/>
            <a:ext cx="4952040" cy="3672840"/>
          </a:xfrm>
          <a:prstGeom prst="rect">
            <a:avLst/>
          </a:prstGeom>
        </p:spPr>
      </p:pic>
    </p:spTree>
    <p:extLst>
      <p:ext uri="{BB962C8B-B14F-4D97-AF65-F5344CB8AC3E}">
        <p14:creationId xmlns:p14="http://schemas.microsoft.com/office/powerpoint/2010/main" val="163513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13648" cy="758952"/>
          </a:xfrm>
        </p:spPr>
        <p:txBody>
          <a:bodyPr>
            <a:normAutofit/>
          </a:bodyPr>
          <a:lstStyle/>
          <a:p>
            <a:r>
              <a:rPr lang="en-US" sz="3200" b="1" dirty="0"/>
              <a:t>Civil Suit against Government</a:t>
            </a:r>
          </a:p>
        </p:txBody>
      </p:sp>
      <p:sp>
        <p:nvSpPr>
          <p:cNvPr id="3" name="Content Placeholder 2"/>
          <p:cNvSpPr>
            <a:spLocks noGrp="1"/>
          </p:cNvSpPr>
          <p:nvPr>
            <p:ph sz="quarter" idx="1"/>
          </p:nvPr>
        </p:nvSpPr>
        <p:spPr>
          <a:xfrm>
            <a:off x="152400" y="1069848"/>
            <a:ext cx="8839200" cy="5102352"/>
          </a:xfrm>
        </p:spPr>
        <p:txBody>
          <a:bodyPr>
            <a:noAutofit/>
          </a:bodyPr>
          <a:lstStyle/>
          <a:p>
            <a:pPr algn="just"/>
            <a:endParaRPr lang="en-US" sz="2000" dirty="0"/>
          </a:p>
          <a:p>
            <a:pPr algn="just"/>
            <a:r>
              <a:rPr lang="en-US" sz="2000" dirty="0"/>
              <a:t>A party can also sue the government under a normal civil claim for breach of contract / negligence.</a:t>
            </a:r>
          </a:p>
          <a:p>
            <a:pPr marL="0" indent="0" algn="just">
              <a:buNone/>
            </a:pPr>
            <a:endParaRPr lang="en-US" sz="2000" dirty="0"/>
          </a:p>
          <a:p>
            <a:pPr algn="just"/>
            <a:r>
              <a:rPr lang="en-US" sz="2000" dirty="0"/>
              <a:t> In the event the plaintiff or the defendant is:</a:t>
            </a:r>
          </a:p>
          <a:p>
            <a:pPr marL="788670" lvl="1" indent="-514350" algn="just">
              <a:buFont typeface="+mj-lt"/>
              <a:buAutoNum type="alphaLcParenR"/>
            </a:pPr>
            <a:r>
              <a:rPr lang="en-US" sz="2000" dirty="0"/>
              <a:t>Federal Government: the title “Government of Malaysia” will be used; or</a:t>
            </a:r>
          </a:p>
          <a:p>
            <a:pPr marL="788670" lvl="1" indent="-514350" algn="just">
              <a:buFont typeface="+mj-lt"/>
              <a:buAutoNum type="alphaLcParenR"/>
            </a:pPr>
            <a:r>
              <a:rPr lang="en-US" sz="2000" dirty="0"/>
              <a:t>State Government: e.g. Perak, the title would be “State of Perak”</a:t>
            </a:r>
          </a:p>
          <a:p>
            <a:pPr marL="274320" lvl="1" indent="0" algn="just">
              <a:buNone/>
            </a:pPr>
            <a:r>
              <a:rPr lang="en-US" sz="2000" b="1" i="1" dirty="0"/>
              <a:t>	(Section 21 &amp; 22 Government Proceedings Act 1956)</a:t>
            </a:r>
          </a:p>
          <a:p>
            <a:pPr lvl="0" algn="just"/>
            <a:endParaRPr lang="en-US" sz="2000" dirty="0"/>
          </a:p>
          <a:p>
            <a:pPr lvl="0" algn="just"/>
            <a:r>
              <a:rPr lang="en-US" sz="2000" dirty="0"/>
              <a:t>Acts done in pursuance or execution of any written law/public duty/authority</a:t>
            </a:r>
          </a:p>
          <a:p>
            <a:pPr lvl="0" algn="just"/>
            <a:endParaRPr lang="en-US" sz="2000" dirty="0"/>
          </a:p>
          <a:p>
            <a:pPr algn="just"/>
            <a:r>
              <a:rPr lang="en-US" sz="2000" u="sng" dirty="0"/>
              <a:t>Limitation Period</a:t>
            </a:r>
            <a:r>
              <a:rPr lang="en-US" sz="2000" dirty="0"/>
              <a:t>: 36 months from the date of the breach or damage from the negligent act </a:t>
            </a:r>
          </a:p>
          <a:p>
            <a:pPr marL="0" indent="0" algn="just">
              <a:buNone/>
            </a:pPr>
            <a:r>
              <a:rPr lang="en-US" sz="2000" b="1" i="1" dirty="0"/>
              <a:t>    (Section 2 Public Authorities Protection Act 1948)</a:t>
            </a:r>
          </a:p>
          <a:p>
            <a:pPr marL="0" indent="0" algn="just">
              <a:buNone/>
            </a:pPr>
            <a:endParaRPr lang="en-US" sz="1800" dirty="0"/>
          </a:p>
        </p:txBody>
      </p:sp>
    </p:spTree>
    <p:extLst>
      <p:ext uri="{BB962C8B-B14F-4D97-AF65-F5344CB8AC3E}">
        <p14:creationId xmlns:p14="http://schemas.microsoft.com/office/powerpoint/2010/main" val="380378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2648"/>
            <a:ext cx="8534400" cy="758952"/>
          </a:xfrm>
        </p:spPr>
        <p:txBody>
          <a:bodyPr>
            <a:noAutofit/>
          </a:bodyPr>
          <a:lstStyle/>
          <a:p>
            <a:r>
              <a:rPr lang="en-US" sz="2400" b="1" dirty="0"/>
              <a:t>Limitation of Court’s power in granting reliefs </a:t>
            </a:r>
            <a:br>
              <a:rPr lang="en-US" sz="2400" b="1" dirty="0"/>
            </a:br>
            <a:r>
              <a:rPr lang="en-US" sz="2400" b="1" dirty="0"/>
              <a:t>in Government Proceeding </a:t>
            </a:r>
            <a:br>
              <a:rPr lang="en-US" sz="2800" b="1" dirty="0"/>
            </a:br>
            <a:endParaRPr lang="en-US" sz="1800" dirty="0"/>
          </a:p>
        </p:txBody>
      </p:sp>
      <p:sp>
        <p:nvSpPr>
          <p:cNvPr id="3" name="Content Placeholder 2"/>
          <p:cNvSpPr>
            <a:spLocks noGrp="1"/>
          </p:cNvSpPr>
          <p:nvPr>
            <p:ph sz="quarter" idx="1"/>
          </p:nvPr>
        </p:nvSpPr>
        <p:spPr>
          <a:xfrm>
            <a:off x="301752" y="1371600"/>
            <a:ext cx="8308848" cy="5029200"/>
          </a:xfrm>
        </p:spPr>
        <p:txBody>
          <a:bodyPr>
            <a:normAutofit fontScale="70000" lnSpcReduction="20000"/>
          </a:bodyPr>
          <a:lstStyle/>
          <a:p>
            <a:pPr marL="0" indent="0" algn="just">
              <a:lnSpc>
                <a:spcPct val="120000"/>
              </a:lnSpc>
              <a:buNone/>
            </a:pPr>
            <a:r>
              <a:rPr lang="en-US" sz="3400" b="1" i="1" dirty="0"/>
              <a:t>Section 5 </a:t>
            </a:r>
            <a:r>
              <a:rPr lang="en-US" sz="3400" dirty="0"/>
              <a:t>and </a:t>
            </a:r>
            <a:r>
              <a:rPr lang="en-US" sz="3400" b="1" i="1" dirty="0"/>
              <a:t>6 of GPA 1956 </a:t>
            </a:r>
            <a:r>
              <a:rPr lang="en-US" sz="3400" dirty="0"/>
              <a:t>limits the liability of the Government in relation to the act done by the public officer. </a:t>
            </a:r>
          </a:p>
          <a:p>
            <a:pPr marL="0" indent="0" algn="just">
              <a:lnSpc>
                <a:spcPct val="120000"/>
              </a:lnSpc>
              <a:buNone/>
            </a:pPr>
            <a:endParaRPr lang="en-US" sz="3400" b="1" i="1" dirty="0"/>
          </a:p>
          <a:p>
            <a:pPr marL="0" indent="0" algn="just">
              <a:lnSpc>
                <a:spcPct val="120000"/>
              </a:lnSpc>
              <a:buNone/>
            </a:pPr>
            <a:r>
              <a:rPr lang="en-US" sz="3400" b="1" i="1" dirty="0"/>
              <a:t>Section 29  Government Proceedings Act 1956 (“GPA 1956”) </a:t>
            </a:r>
            <a:r>
              <a:rPr lang="en-US" sz="3400" dirty="0"/>
              <a:t>restricts the court’s power in granting the following reliefs:</a:t>
            </a:r>
          </a:p>
          <a:p>
            <a:pPr lvl="1" algn="just">
              <a:lnSpc>
                <a:spcPct val="120000"/>
              </a:lnSpc>
              <a:buFont typeface="Wingdings" panose="05000000000000000000" pitchFamily="2" charset="2"/>
              <a:buChar char="§"/>
            </a:pPr>
            <a:r>
              <a:rPr lang="en-US" sz="3400" dirty="0">
                <a:solidFill>
                  <a:schemeClr val="tx1"/>
                </a:solidFill>
              </a:rPr>
              <a:t>Injunction</a:t>
            </a:r>
          </a:p>
          <a:p>
            <a:pPr lvl="1" algn="just">
              <a:lnSpc>
                <a:spcPct val="120000"/>
              </a:lnSpc>
              <a:buFont typeface="Wingdings" panose="05000000000000000000" pitchFamily="2" charset="2"/>
              <a:buChar char="§"/>
            </a:pPr>
            <a:r>
              <a:rPr lang="en-US" sz="3400" dirty="0">
                <a:solidFill>
                  <a:schemeClr val="tx1"/>
                </a:solidFill>
              </a:rPr>
              <a:t>Order for specific performance</a:t>
            </a:r>
          </a:p>
          <a:p>
            <a:pPr lvl="1" algn="just">
              <a:lnSpc>
                <a:spcPct val="120000"/>
              </a:lnSpc>
              <a:buFont typeface="Wingdings" panose="05000000000000000000" pitchFamily="2" charset="2"/>
              <a:buChar char="§"/>
            </a:pPr>
            <a:r>
              <a:rPr lang="en-US" sz="3400" dirty="0">
                <a:solidFill>
                  <a:schemeClr val="tx1"/>
                </a:solidFill>
              </a:rPr>
              <a:t>Order for recovery of land or  delivery of property</a:t>
            </a:r>
          </a:p>
          <a:p>
            <a:pPr marL="274320" lvl="1" indent="0" algn="just">
              <a:lnSpc>
                <a:spcPct val="120000"/>
              </a:lnSpc>
              <a:buNone/>
            </a:pPr>
            <a:endParaRPr lang="en-US" sz="3400" dirty="0">
              <a:solidFill>
                <a:schemeClr val="tx1"/>
              </a:solidFill>
            </a:endParaRPr>
          </a:p>
          <a:p>
            <a:pPr marL="0" indent="0" algn="just">
              <a:lnSpc>
                <a:spcPct val="120000"/>
              </a:lnSpc>
              <a:buNone/>
            </a:pPr>
            <a:r>
              <a:rPr lang="en-US" sz="3400" b="1" i="1" dirty="0"/>
              <a:t>Section 33(4) </a:t>
            </a:r>
            <a:r>
              <a:rPr lang="en-US" sz="3400" dirty="0"/>
              <a:t>generally prohibits execution of judgement against the government.</a:t>
            </a:r>
          </a:p>
          <a:p>
            <a:pPr marL="0" indent="0" algn="just">
              <a:lnSpc>
                <a:spcPct val="120000"/>
              </a:lnSpc>
              <a:buNone/>
            </a:pPr>
            <a:endParaRPr lang="en-US" sz="3400" dirty="0"/>
          </a:p>
          <a:p>
            <a:pPr marL="0" indent="0" algn="just">
              <a:buNone/>
            </a:pPr>
            <a:endParaRPr lang="en-US" b="1" dirty="0"/>
          </a:p>
        </p:txBody>
      </p:sp>
    </p:spTree>
    <p:extLst>
      <p:ext uri="{BB962C8B-B14F-4D97-AF65-F5344CB8AC3E}">
        <p14:creationId xmlns:p14="http://schemas.microsoft.com/office/powerpoint/2010/main" val="395446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7848"/>
            <a:ext cx="8537448" cy="758952"/>
          </a:xfrm>
        </p:spPr>
        <p:txBody>
          <a:bodyPr>
            <a:noAutofit/>
          </a:bodyPr>
          <a:lstStyle/>
          <a:p>
            <a:r>
              <a:rPr lang="en-US" sz="3200" b="1" dirty="0"/>
              <a:t>Rationale</a:t>
            </a:r>
            <a:br>
              <a:rPr lang="en-US" sz="2700" b="1" dirty="0"/>
            </a:br>
            <a:r>
              <a:rPr lang="en-US" sz="2400" b="1" dirty="0"/>
              <a:t>No injunction against Government</a:t>
            </a:r>
          </a:p>
        </p:txBody>
      </p:sp>
      <p:sp>
        <p:nvSpPr>
          <p:cNvPr id="3" name="Content Placeholder 2"/>
          <p:cNvSpPr>
            <a:spLocks noGrp="1"/>
          </p:cNvSpPr>
          <p:nvPr>
            <p:ph sz="quarter" idx="1"/>
          </p:nvPr>
        </p:nvSpPr>
        <p:spPr>
          <a:xfrm>
            <a:off x="301752" y="1676400"/>
            <a:ext cx="8503920" cy="4572000"/>
          </a:xfrm>
        </p:spPr>
        <p:txBody>
          <a:bodyPr>
            <a:normAutofit fontScale="92500" lnSpcReduction="20000"/>
          </a:bodyPr>
          <a:lstStyle/>
          <a:p>
            <a:pPr algn="just">
              <a:lnSpc>
                <a:spcPct val="110000"/>
              </a:lnSpc>
            </a:pPr>
            <a:r>
              <a:rPr lang="en-US" dirty="0"/>
              <a:t>It was explained by Court of Appeal in </a:t>
            </a:r>
            <a:r>
              <a:rPr lang="en-US" b="1" i="1" dirty="0"/>
              <a:t>Superintendent of Lands and Surveys, </a:t>
            </a:r>
            <a:r>
              <a:rPr lang="en-US" b="1" i="1" dirty="0" err="1"/>
              <a:t>Bahagian</a:t>
            </a:r>
            <a:r>
              <a:rPr lang="en-US" b="1" i="1" dirty="0"/>
              <a:t> </a:t>
            </a:r>
            <a:r>
              <a:rPr lang="en-US" b="1" i="1" dirty="0" err="1"/>
              <a:t>Mukah</a:t>
            </a:r>
            <a:r>
              <a:rPr lang="en-US" b="1" i="1" dirty="0"/>
              <a:t> &amp; Anor v </a:t>
            </a:r>
            <a:r>
              <a:rPr lang="en-US" b="1" i="1" dirty="0" err="1"/>
              <a:t>Bunyak</a:t>
            </a:r>
            <a:r>
              <a:rPr lang="en-US" b="1" i="1" dirty="0"/>
              <a:t> </a:t>
            </a:r>
            <a:r>
              <a:rPr lang="en-US" b="1" i="1" dirty="0" err="1"/>
              <a:t>Gadin</a:t>
            </a:r>
            <a:r>
              <a:rPr lang="en-US" b="1" i="1" dirty="0"/>
              <a:t> &amp; </a:t>
            </a:r>
            <a:r>
              <a:rPr lang="en-US" b="1" i="1" dirty="0" err="1"/>
              <a:t>Ors</a:t>
            </a:r>
            <a:r>
              <a:rPr lang="en-US" b="1" i="1" dirty="0"/>
              <a:t> and another appeal [2016] 5 CLJ 558 </a:t>
            </a:r>
            <a:r>
              <a:rPr lang="en-US" dirty="0"/>
              <a:t>that injunction cannot lie against the Government to stop them from carrying out their public duties. </a:t>
            </a:r>
          </a:p>
          <a:p>
            <a:pPr marL="0" indent="0" algn="just">
              <a:lnSpc>
                <a:spcPct val="110000"/>
              </a:lnSpc>
              <a:buNone/>
            </a:pPr>
            <a:endParaRPr lang="en-US" dirty="0"/>
          </a:p>
          <a:p>
            <a:pPr algn="just">
              <a:lnSpc>
                <a:spcPct val="110000"/>
              </a:lnSpc>
            </a:pPr>
            <a:r>
              <a:rPr lang="en-US" dirty="0"/>
              <a:t>Although the court is prohibited from granting an injunction, the aggrieved party is not deprived of certain entitlement such as compensation. As such, damages would be an adequate remedy and the balance of convenience did not </a:t>
            </a:r>
            <a:r>
              <a:rPr lang="en-US" dirty="0" err="1"/>
              <a:t>favour</a:t>
            </a:r>
            <a:r>
              <a:rPr lang="en-US" dirty="0"/>
              <a:t> the grant of  injunction </a:t>
            </a:r>
          </a:p>
        </p:txBody>
      </p:sp>
    </p:spTree>
    <p:extLst>
      <p:ext uri="{BB962C8B-B14F-4D97-AF65-F5344CB8AC3E}">
        <p14:creationId xmlns:p14="http://schemas.microsoft.com/office/powerpoint/2010/main" val="342074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judicial review? </a:t>
            </a:r>
            <a:endParaRPr lang="en-US" dirty="0"/>
          </a:p>
        </p:txBody>
      </p:sp>
      <p:sp>
        <p:nvSpPr>
          <p:cNvPr id="3" name="Content Placeholder 2"/>
          <p:cNvSpPr>
            <a:spLocks noGrp="1"/>
          </p:cNvSpPr>
          <p:nvPr>
            <p:ph sz="quarter" idx="1"/>
          </p:nvPr>
        </p:nvSpPr>
        <p:spPr>
          <a:xfrm>
            <a:off x="301752" y="1527048"/>
            <a:ext cx="8503920" cy="5330952"/>
          </a:xfrm>
        </p:spPr>
        <p:txBody>
          <a:bodyPr>
            <a:normAutofit/>
          </a:bodyPr>
          <a:lstStyle/>
          <a:p>
            <a:pPr algn="just"/>
            <a:r>
              <a:rPr lang="en-US" sz="2400" dirty="0"/>
              <a:t>An inherent right of the courts to review the decision making process of a public body provided under Order 53 Rules of Court 2012.</a:t>
            </a:r>
          </a:p>
          <a:p>
            <a:pPr marL="0" indent="0" algn="just">
              <a:buNone/>
            </a:pPr>
            <a:endParaRPr lang="en-US" sz="2400" dirty="0"/>
          </a:p>
          <a:p>
            <a:pPr algn="just"/>
            <a:r>
              <a:rPr lang="en-US" sz="2400" dirty="0"/>
              <a:t>The courts can also review the decision and analyze the merits of the decision and replace the decision of the administration body </a:t>
            </a:r>
          </a:p>
          <a:p>
            <a:pPr marL="0" indent="0" algn="just">
              <a:buNone/>
            </a:pPr>
            <a:endParaRPr lang="en-US" sz="2400" dirty="0"/>
          </a:p>
          <a:p>
            <a:pPr algn="just"/>
            <a:r>
              <a:rPr lang="en-US" sz="2400" dirty="0"/>
              <a:t>Under Judicial Review, the Courts can only grant public law remedies provided under </a:t>
            </a:r>
            <a:r>
              <a:rPr lang="en-US" sz="2400" b="1" i="1" dirty="0"/>
              <a:t>paragraph 1 of the Schedule to the Court of Judicature Act 1964 </a:t>
            </a:r>
            <a:r>
              <a:rPr lang="en-US" sz="2400" dirty="0"/>
              <a:t>and </a:t>
            </a:r>
            <a:r>
              <a:rPr lang="en-US" sz="2400" b="1" i="1" dirty="0"/>
              <a:t>Chapter VIII of Part 2 of the Specific Relief Act 1950. </a:t>
            </a:r>
          </a:p>
        </p:txBody>
      </p:sp>
    </p:spTree>
    <p:extLst>
      <p:ext uri="{BB962C8B-B14F-4D97-AF65-F5344CB8AC3E}">
        <p14:creationId xmlns:p14="http://schemas.microsoft.com/office/powerpoint/2010/main" val="249211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Reliefs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36241572"/>
              </p:ext>
            </p:extLst>
          </p:nvPr>
        </p:nvGraphicFramePr>
        <p:xfrm>
          <a:off x="301625" y="1371600"/>
          <a:ext cx="8504238" cy="472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0" y="1905000"/>
            <a:ext cx="4648200" cy="400110"/>
          </a:xfrm>
          <a:prstGeom prst="rect">
            <a:avLst/>
          </a:prstGeom>
          <a:noFill/>
        </p:spPr>
        <p:txBody>
          <a:bodyPr wrap="square" rtlCol="0">
            <a:spAutoFit/>
          </a:bodyPr>
          <a:lstStyle/>
          <a:p>
            <a:r>
              <a:rPr lang="en-US" sz="2000" dirty="0"/>
              <a:t>Declare rights of parties</a:t>
            </a:r>
          </a:p>
        </p:txBody>
      </p:sp>
      <p:sp>
        <p:nvSpPr>
          <p:cNvPr id="6" name="TextBox 5"/>
          <p:cNvSpPr txBox="1"/>
          <p:nvPr/>
        </p:nvSpPr>
        <p:spPr>
          <a:xfrm>
            <a:off x="3002280" y="2819400"/>
            <a:ext cx="5684520" cy="400110"/>
          </a:xfrm>
          <a:prstGeom prst="rect">
            <a:avLst/>
          </a:prstGeom>
          <a:noFill/>
        </p:spPr>
        <p:txBody>
          <a:bodyPr wrap="square" rtlCol="0">
            <a:spAutoFit/>
          </a:bodyPr>
          <a:lstStyle/>
          <a:p>
            <a:r>
              <a:rPr lang="en-US" sz="2000" dirty="0"/>
              <a:t>Quash the decision made by the authority</a:t>
            </a:r>
          </a:p>
        </p:txBody>
      </p:sp>
      <p:sp>
        <p:nvSpPr>
          <p:cNvPr id="7" name="TextBox 6"/>
          <p:cNvSpPr txBox="1"/>
          <p:nvPr/>
        </p:nvSpPr>
        <p:spPr>
          <a:xfrm>
            <a:off x="2971800" y="3790890"/>
            <a:ext cx="5684520" cy="400110"/>
          </a:xfrm>
          <a:prstGeom prst="rect">
            <a:avLst/>
          </a:prstGeom>
          <a:noFill/>
        </p:spPr>
        <p:txBody>
          <a:bodyPr wrap="square" rtlCol="0">
            <a:spAutoFit/>
          </a:bodyPr>
          <a:lstStyle/>
          <a:p>
            <a:r>
              <a:rPr lang="en-US" sz="2000" dirty="0"/>
              <a:t>Compel the government to do something</a:t>
            </a:r>
          </a:p>
        </p:txBody>
      </p:sp>
      <p:sp>
        <p:nvSpPr>
          <p:cNvPr id="8" name="TextBox 7"/>
          <p:cNvSpPr txBox="1"/>
          <p:nvPr/>
        </p:nvSpPr>
        <p:spPr>
          <a:xfrm>
            <a:off x="2926080" y="4705290"/>
            <a:ext cx="5684520" cy="400110"/>
          </a:xfrm>
          <a:prstGeom prst="rect">
            <a:avLst/>
          </a:prstGeom>
          <a:noFill/>
        </p:spPr>
        <p:txBody>
          <a:bodyPr wrap="square" rtlCol="0">
            <a:spAutoFit/>
          </a:bodyPr>
          <a:lstStyle/>
          <a:p>
            <a:r>
              <a:rPr lang="en-US" sz="2000" dirty="0"/>
              <a:t>Prohibits the government from doing something</a:t>
            </a:r>
          </a:p>
        </p:txBody>
      </p:sp>
      <p:sp>
        <p:nvSpPr>
          <p:cNvPr id="9" name="TextBox 8"/>
          <p:cNvSpPr txBox="1"/>
          <p:nvPr/>
        </p:nvSpPr>
        <p:spPr>
          <a:xfrm>
            <a:off x="3002280" y="5486400"/>
            <a:ext cx="5684520" cy="400110"/>
          </a:xfrm>
          <a:prstGeom prst="rect">
            <a:avLst/>
          </a:prstGeom>
          <a:noFill/>
        </p:spPr>
        <p:txBody>
          <a:bodyPr wrap="square" rtlCol="0">
            <a:spAutoFit/>
          </a:bodyPr>
          <a:lstStyle/>
          <a:p>
            <a:r>
              <a:rPr lang="en-US" sz="2000" dirty="0"/>
              <a:t>Force the government to show their authority</a:t>
            </a:r>
          </a:p>
        </p:txBody>
      </p:sp>
    </p:spTree>
    <p:extLst>
      <p:ext uri="{BB962C8B-B14F-4D97-AF65-F5344CB8AC3E}">
        <p14:creationId xmlns:p14="http://schemas.microsoft.com/office/powerpoint/2010/main" val="232243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fontScale="90000"/>
          </a:bodyPr>
          <a:lstStyle/>
          <a:p>
            <a:r>
              <a:rPr lang="en-US" b="1" dirty="0"/>
              <a:t>Who can sue? </a:t>
            </a:r>
            <a:br>
              <a:rPr lang="en-US" b="1" dirty="0"/>
            </a:br>
            <a:r>
              <a:rPr lang="en-US" sz="2200" b="1" dirty="0"/>
              <a:t>“Adversely affected” Test </a:t>
            </a:r>
            <a:r>
              <a:rPr lang="en-GB" sz="2200" dirty="0"/>
              <a:t>–</a:t>
            </a:r>
            <a:r>
              <a:rPr lang="en-GB" sz="2200" b="1" dirty="0"/>
              <a:t> O 53 r 2(4) Rules of Court 2012</a:t>
            </a:r>
            <a:endParaRPr lang="en-US" sz="2200" b="1" dirty="0"/>
          </a:p>
        </p:txBody>
      </p:sp>
      <p:sp>
        <p:nvSpPr>
          <p:cNvPr id="3" name="Content Placeholder 2"/>
          <p:cNvSpPr>
            <a:spLocks noGrp="1"/>
          </p:cNvSpPr>
          <p:nvPr>
            <p:ph sz="quarter" idx="1"/>
          </p:nvPr>
        </p:nvSpPr>
        <p:spPr>
          <a:xfrm>
            <a:off x="381000" y="1600200"/>
            <a:ext cx="8382000" cy="4648200"/>
          </a:xfrm>
        </p:spPr>
        <p:txBody>
          <a:bodyPr>
            <a:noAutofit/>
          </a:bodyPr>
          <a:lstStyle/>
          <a:p>
            <a:pPr algn="just"/>
            <a:r>
              <a:rPr lang="en-GB" sz="2400" dirty="0">
                <a:latin typeface="+mj-lt"/>
              </a:rPr>
              <a:t>Any person </a:t>
            </a:r>
            <a:r>
              <a:rPr lang="en-GB" sz="2400" u="sng" dirty="0">
                <a:latin typeface="+mj-lt"/>
              </a:rPr>
              <a:t>adversely affected</a:t>
            </a:r>
            <a:r>
              <a:rPr lang="en-GB" sz="2400" dirty="0">
                <a:latin typeface="+mj-lt"/>
              </a:rPr>
              <a:t> by the decision, action or omission in relation to the exercise of the public duty or function </a:t>
            </a:r>
          </a:p>
          <a:p>
            <a:pPr algn="just"/>
            <a:r>
              <a:rPr lang="en-US" sz="2400" dirty="0">
                <a:latin typeface="+mj-lt"/>
              </a:rPr>
              <a:t>Real and genuine interest in the subject matter </a:t>
            </a:r>
          </a:p>
          <a:p>
            <a:pPr algn="just"/>
            <a:r>
              <a:rPr lang="en-US" sz="2400" b="1" dirty="0">
                <a:latin typeface="+mj-lt"/>
              </a:rPr>
              <a:t>Malaysian Trade Union Congress &amp; </a:t>
            </a:r>
            <a:r>
              <a:rPr lang="en-US" sz="2400" b="1" dirty="0" err="1">
                <a:latin typeface="+mj-lt"/>
              </a:rPr>
              <a:t>Ors</a:t>
            </a:r>
            <a:r>
              <a:rPr lang="en-US" sz="2400" b="1" dirty="0">
                <a:latin typeface="+mj-lt"/>
              </a:rPr>
              <a:t> v </a:t>
            </a:r>
            <a:r>
              <a:rPr lang="en-US" sz="2400" b="1" dirty="0" err="1">
                <a:latin typeface="+mj-lt"/>
              </a:rPr>
              <a:t>Menteri</a:t>
            </a:r>
            <a:r>
              <a:rPr lang="en-US" sz="2400" b="1" dirty="0">
                <a:latin typeface="+mj-lt"/>
              </a:rPr>
              <a:t> Tenaga, Air </a:t>
            </a:r>
            <a:r>
              <a:rPr lang="en-US" sz="2400" b="1" dirty="0" err="1">
                <a:latin typeface="+mj-lt"/>
              </a:rPr>
              <a:t>dan</a:t>
            </a:r>
            <a:r>
              <a:rPr lang="en-US" sz="2400" b="1" dirty="0">
                <a:latin typeface="+mj-lt"/>
              </a:rPr>
              <a:t> </a:t>
            </a:r>
            <a:r>
              <a:rPr lang="en-US" sz="2400" b="1" dirty="0" err="1">
                <a:latin typeface="+mj-lt"/>
              </a:rPr>
              <a:t>Komunikasi</a:t>
            </a:r>
            <a:r>
              <a:rPr lang="en-US" sz="2400" b="1" dirty="0">
                <a:latin typeface="+mj-lt"/>
              </a:rPr>
              <a:t> &amp; Anor [2014] 3 MLJ 145 (Federal Court)</a:t>
            </a:r>
          </a:p>
          <a:p>
            <a:pPr marL="274320" lvl="1" indent="0" algn="just">
              <a:buNone/>
            </a:pPr>
            <a:r>
              <a:rPr lang="en-US" sz="2000" i="1" dirty="0">
                <a:latin typeface="+mj-lt"/>
              </a:rPr>
              <a:t>“Therefore, in determining the locus standi to sue, the court has to exercise caution in applying the English cases. In our view for an applicant to pass the 'adversely affected' test, the applicant has to at least show he has a real and genuine interest in the subject matter. It is not necessary for the applicant to establish infringement of a private right or the suffering of special damage.”</a:t>
            </a:r>
          </a:p>
        </p:txBody>
      </p:sp>
    </p:spTree>
    <p:extLst>
      <p:ext uri="{BB962C8B-B14F-4D97-AF65-F5344CB8AC3E}">
        <p14:creationId xmlns:p14="http://schemas.microsoft.com/office/powerpoint/2010/main" val="177198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Who Can Be Made A Respondent</a:t>
            </a:r>
            <a:endParaRPr lang="en-US" b="1" dirty="0"/>
          </a:p>
        </p:txBody>
      </p:sp>
      <p:sp>
        <p:nvSpPr>
          <p:cNvPr id="3" name="Content Placeholder 2"/>
          <p:cNvSpPr>
            <a:spLocks noGrp="1"/>
          </p:cNvSpPr>
          <p:nvPr>
            <p:ph sz="quarter" idx="1"/>
          </p:nvPr>
        </p:nvSpPr>
        <p:spPr>
          <a:xfrm>
            <a:off x="304800" y="1752600"/>
            <a:ext cx="8503920" cy="4572000"/>
          </a:xfrm>
        </p:spPr>
        <p:txBody>
          <a:bodyPr>
            <a:normAutofit fontScale="85000" lnSpcReduction="20000"/>
          </a:bodyPr>
          <a:lstStyle/>
          <a:p>
            <a:pPr algn="just">
              <a:lnSpc>
                <a:spcPct val="120000"/>
              </a:lnSpc>
            </a:pPr>
            <a:r>
              <a:rPr lang="en-GB" dirty="0"/>
              <a:t>The decision-maker and the public body that governs the judicial maker.</a:t>
            </a:r>
          </a:p>
          <a:p>
            <a:pPr marL="0" indent="0" algn="just">
              <a:lnSpc>
                <a:spcPct val="120000"/>
              </a:lnSpc>
              <a:buNone/>
            </a:pPr>
            <a:endParaRPr lang="en-GB" dirty="0"/>
          </a:p>
          <a:p>
            <a:pPr algn="just">
              <a:lnSpc>
                <a:spcPct val="120000"/>
              </a:lnSpc>
            </a:pPr>
            <a:r>
              <a:rPr lang="en-GB" dirty="0"/>
              <a:t>This includes p</a:t>
            </a:r>
            <a:r>
              <a:rPr lang="en-US" dirty="0" err="1"/>
              <a:t>ublic</a:t>
            </a:r>
            <a:r>
              <a:rPr lang="en-US" dirty="0"/>
              <a:t> authorities themselves, tribunals and other decision-making bodies exercising public functions.</a:t>
            </a:r>
          </a:p>
          <a:p>
            <a:pPr marL="0" indent="0" algn="just">
              <a:lnSpc>
                <a:spcPct val="120000"/>
              </a:lnSpc>
              <a:buNone/>
            </a:pPr>
            <a:endParaRPr lang="en-US" dirty="0"/>
          </a:p>
          <a:p>
            <a:pPr algn="just">
              <a:lnSpc>
                <a:spcPct val="120000"/>
              </a:lnSpc>
            </a:pPr>
            <a:r>
              <a:rPr lang="en-GB" dirty="0"/>
              <a:t>The Court of Appeal in </a:t>
            </a:r>
            <a:r>
              <a:rPr lang="en-GB" b="1" i="1" dirty="0"/>
              <a:t>Tenaga </a:t>
            </a:r>
            <a:r>
              <a:rPr lang="en-GB" b="1" i="1" dirty="0" err="1"/>
              <a:t>Nasional</a:t>
            </a:r>
            <a:r>
              <a:rPr lang="en-GB" b="1" i="1" dirty="0"/>
              <a:t> Bhd v </a:t>
            </a:r>
            <a:r>
              <a:rPr lang="en-GB" b="1" i="1" dirty="0" err="1"/>
              <a:t>Tekali</a:t>
            </a:r>
            <a:r>
              <a:rPr lang="en-GB" b="1" i="1" dirty="0"/>
              <a:t> Prospecting Sdn Bhd [2002] 2 MLJ 707 </a:t>
            </a:r>
            <a:r>
              <a:rPr lang="en-GB" dirty="0"/>
              <a:t>has held that when the activities and/or decisions of a decision-maker in the private sector falls within a public law environment, the same can be subjected to judicial review as well.</a:t>
            </a:r>
          </a:p>
          <a:p>
            <a:endParaRPr lang="en-US" dirty="0"/>
          </a:p>
          <a:p>
            <a:endParaRPr lang="en-US" dirty="0"/>
          </a:p>
          <a:p>
            <a:endParaRPr lang="en-US" dirty="0"/>
          </a:p>
        </p:txBody>
      </p:sp>
    </p:spTree>
    <p:extLst>
      <p:ext uri="{BB962C8B-B14F-4D97-AF65-F5344CB8AC3E}">
        <p14:creationId xmlns:p14="http://schemas.microsoft.com/office/powerpoint/2010/main" val="194532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4048"/>
            <a:ext cx="8534400" cy="758952"/>
          </a:xfrm>
        </p:spPr>
        <p:txBody>
          <a:bodyPr>
            <a:normAutofit fontScale="90000"/>
          </a:bodyPr>
          <a:lstStyle/>
          <a:p>
            <a:br>
              <a:rPr lang="en-US" b="1" dirty="0"/>
            </a:br>
            <a:br>
              <a:rPr lang="en-US" b="1" dirty="0"/>
            </a:br>
            <a:br>
              <a:rPr lang="en-US" b="1" dirty="0"/>
            </a:br>
            <a:br>
              <a:rPr lang="en-US" b="1" dirty="0"/>
            </a:br>
            <a:br>
              <a:rPr lang="en-US" b="1" dirty="0"/>
            </a:br>
            <a:br>
              <a:rPr lang="en-US" b="1" dirty="0"/>
            </a:br>
            <a:r>
              <a:rPr lang="en-US" b="1" dirty="0"/>
              <a:t>What Can Be </a:t>
            </a:r>
            <a:br>
              <a:rPr lang="en-US" b="1" dirty="0"/>
            </a:br>
            <a:r>
              <a:rPr lang="en-US" b="1" dirty="0"/>
              <a:t>Subjected to Judicial Review</a:t>
            </a:r>
            <a:endParaRPr lang="en-US" dirty="0"/>
          </a:p>
        </p:txBody>
      </p:sp>
      <p:sp>
        <p:nvSpPr>
          <p:cNvPr id="3" name="Content Placeholder 2"/>
          <p:cNvSpPr>
            <a:spLocks noGrp="1"/>
          </p:cNvSpPr>
          <p:nvPr>
            <p:ph sz="quarter" idx="1"/>
          </p:nvPr>
        </p:nvSpPr>
        <p:spPr>
          <a:xfrm>
            <a:off x="301752" y="1527048"/>
            <a:ext cx="8537448" cy="4873752"/>
          </a:xfrm>
        </p:spPr>
        <p:txBody>
          <a:bodyPr>
            <a:normAutofit fontScale="92500" lnSpcReduction="20000"/>
          </a:bodyPr>
          <a:lstStyle/>
          <a:p>
            <a:pPr algn="just"/>
            <a:r>
              <a:rPr lang="en-US" dirty="0">
                <a:latin typeface="Georgia" panose="02040502050405020303" pitchFamily="18" charset="0"/>
              </a:rPr>
              <a:t>An applicant can file a JR to challenge/review the decisions, omissions and/or actions of a body exercising </a:t>
            </a:r>
            <a:r>
              <a:rPr lang="en-US" b="1" i="1" dirty="0">
                <a:latin typeface="Georgia" panose="02040502050405020303" pitchFamily="18" charset="0"/>
              </a:rPr>
              <a:t>‘public function’</a:t>
            </a:r>
          </a:p>
          <a:p>
            <a:pPr marL="0" indent="0" algn="just">
              <a:buNone/>
            </a:pPr>
            <a:endParaRPr lang="en-US" b="1" i="1" dirty="0"/>
          </a:p>
          <a:p>
            <a:pPr algn="just"/>
            <a:r>
              <a:rPr lang="en-US" dirty="0">
                <a:latin typeface="+mj-lt"/>
              </a:rPr>
              <a:t>Following </a:t>
            </a:r>
            <a:r>
              <a:rPr lang="en-US" b="1" i="1" dirty="0">
                <a:latin typeface="+mj-lt"/>
              </a:rPr>
              <a:t>WRP Asia Pacific </a:t>
            </a:r>
            <a:r>
              <a:rPr lang="en-US" b="1" i="1" dirty="0" err="1">
                <a:latin typeface="+mj-lt"/>
              </a:rPr>
              <a:t>Sdn</a:t>
            </a:r>
            <a:r>
              <a:rPr lang="en-US" b="1" i="1" dirty="0">
                <a:latin typeface="+mj-lt"/>
              </a:rPr>
              <a:t> </a:t>
            </a:r>
            <a:r>
              <a:rPr lang="en-US" b="1" i="1" dirty="0" err="1">
                <a:latin typeface="+mj-lt"/>
              </a:rPr>
              <a:t>Bhd</a:t>
            </a:r>
            <a:r>
              <a:rPr lang="en-US" b="1" i="1" dirty="0">
                <a:latin typeface="+mj-lt"/>
              </a:rPr>
              <a:t> v Tenaga Nasional </a:t>
            </a:r>
            <a:r>
              <a:rPr lang="en-US" b="1" i="1" dirty="0" err="1">
                <a:latin typeface="+mj-lt"/>
              </a:rPr>
              <a:t>Berhad</a:t>
            </a:r>
            <a:r>
              <a:rPr lang="en-US" b="1" i="1" dirty="0">
                <a:latin typeface="+mj-lt"/>
              </a:rPr>
              <a:t> [2011] MLJU 1298 (Federal Court) , </a:t>
            </a:r>
            <a:r>
              <a:rPr lang="en-US" dirty="0">
                <a:latin typeface="+mj-lt"/>
              </a:rPr>
              <a:t>the interpretation of “public function” is based on consideration of, </a:t>
            </a:r>
            <a:r>
              <a:rPr lang="en-US" i="1" dirty="0">
                <a:latin typeface="+mj-lt"/>
              </a:rPr>
              <a:t>inter alia</a:t>
            </a:r>
            <a:r>
              <a:rPr lang="en-US" dirty="0">
                <a:latin typeface="+mj-lt"/>
              </a:rPr>
              <a:t>, the following factors:-</a:t>
            </a:r>
          </a:p>
          <a:p>
            <a:pPr marL="788670" lvl="1" indent="-514350" algn="just">
              <a:buFont typeface="+mj-lt"/>
              <a:buAutoNum type="arabicPeriod"/>
            </a:pPr>
            <a:r>
              <a:rPr lang="en-US" sz="2400" b="1" dirty="0">
                <a:latin typeface="+mj-lt"/>
              </a:rPr>
              <a:t>The powers conferred to the decision-maker under existing statutes; </a:t>
            </a:r>
          </a:p>
          <a:p>
            <a:pPr marL="788670" lvl="1" indent="-514350" algn="just">
              <a:buFont typeface="+mj-lt"/>
              <a:buAutoNum type="arabicPeriod"/>
            </a:pPr>
            <a:r>
              <a:rPr lang="en-US" sz="2400" b="1" dirty="0">
                <a:latin typeface="+mj-lt"/>
              </a:rPr>
              <a:t>The extensive and/or monopolistic power of said decision-maker; </a:t>
            </a:r>
          </a:p>
          <a:p>
            <a:pPr marL="788670" lvl="1" indent="-514350" algn="just">
              <a:buFont typeface="+mj-lt"/>
              <a:buAutoNum type="arabicPeriod"/>
            </a:pPr>
            <a:r>
              <a:rPr lang="en-US" sz="2400" b="1" dirty="0">
                <a:latin typeface="+mj-lt"/>
              </a:rPr>
              <a:t>The relationship between the aggrieved party and the decision-maker in question.</a:t>
            </a:r>
          </a:p>
        </p:txBody>
      </p:sp>
    </p:spTree>
    <p:extLst>
      <p:ext uri="{BB962C8B-B14F-4D97-AF65-F5344CB8AC3E}">
        <p14:creationId xmlns:p14="http://schemas.microsoft.com/office/powerpoint/2010/main" val="256512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534400" cy="758952"/>
          </a:xfrm>
        </p:spPr>
        <p:txBody>
          <a:bodyPr>
            <a:normAutofit fontScale="90000"/>
          </a:bodyPr>
          <a:lstStyle/>
          <a:p>
            <a:r>
              <a:rPr lang="en-US" sz="3200" b="1" dirty="0"/>
              <a:t>Procedure of Judicial Review Application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89296086"/>
              </p:ext>
            </p:extLst>
          </p:nvPr>
        </p:nvGraphicFramePr>
        <p:xfrm>
          <a:off x="381000" y="1371600"/>
          <a:ext cx="8458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60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4048"/>
            <a:ext cx="8534400" cy="758952"/>
          </a:xfrm>
        </p:spPr>
        <p:txBody>
          <a:bodyPr>
            <a:normAutofit fontScale="90000"/>
          </a:bodyPr>
          <a:lstStyle/>
          <a:p>
            <a:r>
              <a:rPr lang="en-US" sz="3600" b="1" dirty="0"/>
              <a:t>Time Limit</a:t>
            </a:r>
            <a:br>
              <a:rPr lang="en-US" sz="3600" b="1" dirty="0"/>
            </a:br>
            <a:r>
              <a:rPr lang="en-US" sz="3200" dirty="0"/>
              <a:t>O 53 r 3 (6) Rules of Court 2012</a:t>
            </a:r>
            <a:endParaRPr lang="en-US" sz="3600" b="1" dirty="0"/>
          </a:p>
        </p:txBody>
      </p:sp>
      <p:pic>
        <p:nvPicPr>
          <p:cNvPr id="4" name="Content Placeholder 3"/>
          <p:cNvPicPr>
            <a:picLocks noGrp="1" noChangeAspect="1"/>
          </p:cNvPicPr>
          <p:nvPr>
            <p:ph sz="quarter" idx="1"/>
          </p:nvPr>
        </p:nvPicPr>
        <p:blipFill>
          <a:blip r:embed="rId2" cstate="print">
            <a:extLst>
              <a:ext uri="{BEBA8EAE-BF5A-486C-A8C5-ECC9F3942E4B}">
                <a14:imgProps xmlns:a14="http://schemas.microsoft.com/office/drawing/2010/main">
                  <a14:imgLayer r:embed="rId3">
                    <a14:imgEffect>
                      <a14:backgroundRemoval t="12818" b="85000" l="24970" r="66970"/>
                    </a14:imgEffect>
                  </a14:imgLayer>
                </a14:imgProps>
              </a:ext>
              <a:ext uri="{28A0092B-C50C-407E-A947-70E740481C1C}">
                <a14:useLocalDpi xmlns:a14="http://schemas.microsoft.com/office/drawing/2010/main" val="0"/>
              </a:ext>
            </a:extLst>
          </a:blip>
          <a:stretch>
            <a:fillRect/>
          </a:stretch>
        </p:blipFill>
        <p:spPr>
          <a:xfrm>
            <a:off x="-457200" y="5232400"/>
            <a:ext cx="2667000" cy="1778000"/>
          </a:xfrm>
        </p:spPr>
      </p:pic>
      <p:sp>
        <p:nvSpPr>
          <p:cNvPr id="5" name="Title 1"/>
          <p:cNvSpPr txBox="1">
            <a:spLocks/>
          </p:cNvSpPr>
          <p:nvPr/>
        </p:nvSpPr>
        <p:spPr>
          <a:xfrm>
            <a:off x="426720" y="2240280"/>
            <a:ext cx="8534400" cy="758952"/>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endParaRPr lang="en-US" sz="3600" b="1" dirty="0"/>
          </a:p>
        </p:txBody>
      </p:sp>
      <p:graphicFrame>
        <p:nvGraphicFramePr>
          <p:cNvPr id="6" name="Diagram 5"/>
          <p:cNvGraphicFramePr/>
          <p:nvPr>
            <p:extLst>
              <p:ext uri="{D42A27DB-BD31-4B8C-83A1-F6EECF244321}">
                <p14:modId xmlns:p14="http://schemas.microsoft.com/office/powerpoint/2010/main" val="3850548539"/>
              </p:ext>
            </p:extLst>
          </p:nvPr>
        </p:nvGraphicFramePr>
        <p:xfrm>
          <a:off x="457200" y="1676400"/>
          <a:ext cx="82296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itle 1"/>
          <p:cNvSpPr txBox="1">
            <a:spLocks/>
          </p:cNvSpPr>
          <p:nvPr/>
        </p:nvSpPr>
        <p:spPr>
          <a:xfrm>
            <a:off x="1371600" y="5791200"/>
            <a:ext cx="7467600" cy="606552"/>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en-US" sz="2400" b="1" dirty="0"/>
              <a:t>Non-compliance of prescribed timeline is fatal </a:t>
            </a:r>
          </a:p>
        </p:txBody>
      </p:sp>
    </p:spTree>
    <p:extLst>
      <p:ext uri="{BB962C8B-B14F-4D97-AF65-F5344CB8AC3E}">
        <p14:creationId xmlns:p14="http://schemas.microsoft.com/office/powerpoint/2010/main" val="57003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Grounds for Judicial Review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36284031"/>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105400" y="1922026"/>
            <a:ext cx="3581430" cy="369332"/>
          </a:xfrm>
          <a:prstGeom prst="rect">
            <a:avLst/>
          </a:prstGeom>
          <a:noFill/>
        </p:spPr>
        <p:txBody>
          <a:bodyPr wrap="none" rtlCol="0">
            <a:spAutoFit/>
          </a:bodyPr>
          <a:lstStyle/>
          <a:p>
            <a:pPr lvl="0"/>
            <a:r>
              <a:rPr lang="en-US" dirty="0"/>
              <a:t>Error of law affecting jurisdiction</a:t>
            </a:r>
          </a:p>
        </p:txBody>
      </p:sp>
      <p:sp>
        <p:nvSpPr>
          <p:cNvPr id="6" name="TextBox 5"/>
          <p:cNvSpPr txBox="1"/>
          <p:nvPr/>
        </p:nvSpPr>
        <p:spPr>
          <a:xfrm>
            <a:off x="5105400" y="2877234"/>
            <a:ext cx="3703320" cy="646331"/>
          </a:xfrm>
          <a:prstGeom prst="rect">
            <a:avLst/>
          </a:prstGeom>
          <a:noFill/>
        </p:spPr>
        <p:txBody>
          <a:bodyPr wrap="square" rtlCol="0">
            <a:spAutoFit/>
          </a:bodyPr>
          <a:lstStyle/>
          <a:p>
            <a:r>
              <a:rPr lang="en-US" dirty="0"/>
              <a:t>Such as unreasonableness, improper purposes</a:t>
            </a:r>
          </a:p>
        </p:txBody>
      </p:sp>
      <p:sp>
        <p:nvSpPr>
          <p:cNvPr id="7" name="TextBox 6"/>
          <p:cNvSpPr txBox="1"/>
          <p:nvPr/>
        </p:nvSpPr>
        <p:spPr>
          <a:xfrm>
            <a:off x="5105400" y="4114800"/>
            <a:ext cx="3703320" cy="369332"/>
          </a:xfrm>
          <a:prstGeom prst="rect">
            <a:avLst/>
          </a:prstGeom>
          <a:noFill/>
        </p:spPr>
        <p:txBody>
          <a:bodyPr wrap="square" rtlCol="0">
            <a:spAutoFit/>
          </a:bodyPr>
          <a:lstStyle/>
          <a:p>
            <a:r>
              <a:rPr lang="en-US" b="0" dirty="0"/>
              <a:t>Breach of Natural Justice</a:t>
            </a:r>
          </a:p>
        </p:txBody>
      </p:sp>
      <p:sp>
        <p:nvSpPr>
          <p:cNvPr id="8" name="TextBox 7"/>
          <p:cNvSpPr txBox="1"/>
          <p:nvPr/>
        </p:nvSpPr>
        <p:spPr>
          <a:xfrm>
            <a:off x="5105400" y="5065931"/>
            <a:ext cx="3703320" cy="646331"/>
          </a:xfrm>
          <a:prstGeom prst="rect">
            <a:avLst/>
          </a:prstGeom>
          <a:noFill/>
        </p:spPr>
        <p:txBody>
          <a:bodyPr wrap="square" rtlCol="0">
            <a:spAutoFit/>
          </a:bodyPr>
          <a:lstStyle/>
          <a:p>
            <a:pPr lvl="0"/>
            <a:r>
              <a:rPr lang="en-US" dirty="0"/>
              <a:t>Excessive sanction or punishment which intrude on individual rights </a:t>
            </a:r>
          </a:p>
        </p:txBody>
      </p:sp>
    </p:spTree>
    <p:extLst>
      <p:ext uri="{BB962C8B-B14F-4D97-AF65-F5344CB8AC3E}">
        <p14:creationId xmlns:p14="http://schemas.microsoft.com/office/powerpoint/2010/main" val="42147917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301</TotalTime>
  <Words>866</Words>
  <Application>Microsoft Office PowerPoint</Application>
  <PresentationFormat>On-screen Show (4:3)</PresentationFormat>
  <Paragraphs>93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Aharoni</vt:lpstr>
      <vt:lpstr>Brush Script MT</vt:lpstr>
      <vt:lpstr>Georgia</vt:lpstr>
      <vt:lpstr>Wingdings</vt:lpstr>
      <vt:lpstr>Wingdings 2</vt:lpstr>
      <vt:lpstr>Civic</vt:lpstr>
      <vt:lpstr>Can You Sue a Public Authority or Government Body?</vt:lpstr>
      <vt:lpstr>What is judicial review? </vt:lpstr>
      <vt:lpstr>Reliefs </vt:lpstr>
      <vt:lpstr>Who can sue?  “Adversely affected” Test – O 53 r 2(4) Rules of Court 2012</vt:lpstr>
      <vt:lpstr> Who Can Be Made A Respondent</vt:lpstr>
      <vt:lpstr>      What Can Be  Subjected to Judicial Review</vt:lpstr>
      <vt:lpstr>Procedure of Judicial Review Application</vt:lpstr>
      <vt:lpstr>Time Limit O 53 r 3 (6) Rules of Court 2012</vt:lpstr>
      <vt:lpstr>Grounds for Judicial Review </vt:lpstr>
      <vt:lpstr>Additional Powers/Reliefs Order 53 rule 5 Rules of Court 2012</vt:lpstr>
      <vt:lpstr>Civil Suit against Government</vt:lpstr>
      <vt:lpstr>Limitation of Court’s power in granting reliefs  in Government Proceeding  </vt:lpstr>
      <vt:lpstr>Rationale No injunction against Government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sue a public authoRity</dc:title>
  <dc:creator>JST</dc:creator>
  <cp:lastModifiedBy>Alliff Benjamin Suhaimi</cp:lastModifiedBy>
  <cp:revision>38</cp:revision>
  <dcterms:created xsi:type="dcterms:W3CDTF">2019-10-10T01:37:36Z</dcterms:created>
  <dcterms:modified xsi:type="dcterms:W3CDTF">2019-10-10T09:52:19Z</dcterms:modified>
</cp:coreProperties>
</file>