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8.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80" r:id="rId5"/>
    <p:sldMasterId id="2147483707" r:id="rId6"/>
    <p:sldMasterId id="2147483748" r:id="rId7"/>
    <p:sldMasterId id="2147483767" r:id="rId8"/>
    <p:sldMasterId id="2147483887" r:id="rId9"/>
    <p:sldMasterId id="2147483988" r:id="rId10"/>
    <p:sldMasterId id="2147484190" r:id="rId11"/>
    <p:sldMasterId id="2147484291" r:id="rId12"/>
  </p:sldMasterIdLst>
  <p:notesMasterIdLst>
    <p:notesMasterId r:id="rId47"/>
  </p:notesMasterIdLst>
  <p:handoutMasterIdLst>
    <p:handoutMasterId r:id="rId48"/>
  </p:handoutMasterIdLst>
  <p:sldIdLst>
    <p:sldId id="332" r:id="rId13"/>
    <p:sldId id="292" r:id="rId14"/>
    <p:sldId id="331" r:id="rId15"/>
    <p:sldId id="304" r:id="rId16"/>
    <p:sldId id="298" r:id="rId17"/>
    <p:sldId id="297" r:id="rId18"/>
    <p:sldId id="301" r:id="rId19"/>
    <p:sldId id="299" r:id="rId20"/>
    <p:sldId id="256" r:id="rId21"/>
    <p:sldId id="310" r:id="rId22"/>
    <p:sldId id="303" r:id="rId23"/>
    <p:sldId id="260" r:id="rId24"/>
    <p:sldId id="305" r:id="rId25"/>
    <p:sldId id="296" r:id="rId26"/>
    <p:sldId id="330" r:id="rId27"/>
    <p:sldId id="286" r:id="rId28"/>
    <p:sldId id="287" r:id="rId29"/>
    <p:sldId id="288" r:id="rId30"/>
    <p:sldId id="313" r:id="rId31"/>
    <p:sldId id="314" r:id="rId32"/>
    <p:sldId id="315" r:id="rId33"/>
    <p:sldId id="262" r:id="rId34"/>
    <p:sldId id="328" r:id="rId35"/>
    <p:sldId id="316" r:id="rId36"/>
    <p:sldId id="317" r:id="rId37"/>
    <p:sldId id="318" r:id="rId38"/>
    <p:sldId id="319" r:id="rId39"/>
    <p:sldId id="320" r:id="rId40"/>
    <p:sldId id="321" r:id="rId41"/>
    <p:sldId id="322" r:id="rId42"/>
    <p:sldId id="324" r:id="rId43"/>
    <p:sldId id="325" r:id="rId44"/>
    <p:sldId id="326" r:id="rId45"/>
    <p:sldId id="329" r:id="rId46"/>
  </p:sldIdLst>
  <p:sldSz cx="12192000" cy="6858000"/>
  <p:notesSz cx="6858000" cy="9144000"/>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2"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2"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4" algn="l" defTabSz="914310" rtl="0" eaLnBrk="1" latinLnBrk="0" hangingPunct="1">
      <a:defRPr sz="1800" kern="1200">
        <a:solidFill>
          <a:schemeClr val="tx1"/>
        </a:solidFill>
        <a:latin typeface="+mn-lt"/>
        <a:ea typeface="+mn-ea"/>
        <a:cs typeface="+mn-cs"/>
      </a:defRPr>
    </a:lvl7pPr>
    <a:lvl8pPr marL="3200077"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2838BEF-8BB2-4498-84A7-C5851F593DF1}">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8" autoAdjust="0"/>
    <p:restoredTop sz="94595" autoAdjust="0"/>
  </p:normalViewPr>
  <p:slideViewPr>
    <p:cSldViewPr snapToGrid="0">
      <p:cViewPr varScale="1">
        <p:scale>
          <a:sx n="86" d="100"/>
          <a:sy n="86" d="100"/>
        </p:scale>
        <p:origin x="514" y="67"/>
      </p:cViewPr>
      <p:guideLst>
        <p:guide orient="horz" pos="2160"/>
        <p:guide pos="3840"/>
      </p:guideLst>
    </p:cSldViewPr>
  </p:slideViewPr>
  <p:outlineViewPr>
    <p:cViewPr>
      <p:scale>
        <a:sx n="33" d="100"/>
        <a:sy n="33" d="100"/>
      </p:scale>
      <p:origin x="0" y="-11940"/>
    </p:cViewPr>
  </p:outlineViewPr>
  <p:notesTextViewPr>
    <p:cViewPr>
      <p:scale>
        <a:sx n="3" d="2"/>
        <a:sy n="3" d="2"/>
      </p:scale>
      <p:origin x="0" y="0"/>
    </p:cViewPr>
  </p:notesTextViewPr>
  <p:sorterViewPr>
    <p:cViewPr>
      <p:scale>
        <a:sx n="50" d="100"/>
        <a:sy n="50"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8/2/2019</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81107-E2F0-4FFB-BAD2-D68BB3595516}" type="datetimeFigureOut">
              <a:rPr lang="en-US" noProof="0" smtClean="0"/>
              <a:t>8/2/2019</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18732-FA64-4F57-8EE6-57AA70E1F1E0}" type="slidenum">
              <a:rPr lang="en-US" noProof="0" smtClean="0"/>
              <a:t>‹#›</a:t>
            </a:fld>
            <a:endParaRPr lang="en-US" noProof="0" dirty="0"/>
          </a:p>
        </p:txBody>
      </p:sp>
    </p:spTree>
    <p:extLst>
      <p:ext uri="{BB962C8B-B14F-4D97-AF65-F5344CB8AC3E}">
        <p14:creationId xmlns:p14="http://schemas.microsoft.com/office/powerpoint/2010/main" val="353630240"/>
      </p:ext>
    </p:extLst>
  </p:cSld>
  <p:clrMap bg1="lt1" tx1="dk1" bg2="lt2" tx2="dk2" accent1="accent1" accent2="accent2" accent3="accent3" accent4="accent4" accent5="accent5" accent6="accent6" hlink="hlink" folHlink="folHlink"/>
  <p:notesStyle>
    <a:lvl1pPr marL="0" algn="l" defTabSz="914310" rtl="0" eaLnBrk="1" latinLnBrk="0" hangingPunct="1">
      <a:defRPr sz="1200" kern="1200">
        <a:solidFill>
          <a:schemeClr val="tx1"/>
        </a:solidFill>
        <a:latin typeface="+mn-lt"/>
        <a:ea typeface="+mn-ea"/>
        <a:cs typeface="+mn-cs"/>
      </a:defRPr>
    </a:lvl1pPr>
    <a:lvl2pPr marL="457152" algn="l" defTabSz="914310" rtl="0" eaLnBrk="1" latinLnBrk="0" hangingPunct="1">
      <a:defRPr sz="1200" kern="1200">
        <a:solidFill>
          <a:schemeClr val="tx1"/>
        </a:solidFill>
        <a:latin typeface="+mn-lt"/>
        <a:ea typeface="+mn-ea"/>
        <a:cs typeface="+mn-cs"/>
      </a:defRPr>
    </a:lvl2pPr>
    <a:lvl3pPr marL="914310" algn="l" defTabSz="914310" rtl="0" eaLnBrk="1" latinLnBrk="0" hangingPunct="1">
      <a:defRPr sz="1200" kern="1200">
        <a:solidFill>
          <a:schemeClr val="tx1"/>
        </a:solidFill>
        <a:latin typeface="+mn-lt"/>
        <a:ea typeface="+mn-ea"/>
        <a:cs typeface="+mn-cs"/>
      </a:defRPr>
    </a:lvl3pPr>
    <a:lvl4pPr marL="1371462" algn="l" defTabSz="914310" rtl="0" eaLnBrk="1" latinLnBrk="0" hangingPunct="1">
      <a:defRPr sz="1200" kern="1200">
        <a:solidFill>
          <a:schemeClr val="tx1"/>
        </a:solidFill>
        <a:latin typeface="+mn-lt"/>
        <a:ea typeface="+mn-ea"/>
        <a:cs typeface="+mn-cs"/>
      </a:defRPr>
    </a:lvl4pPr>
    <a:lvl5pPr marL="1828619" algn="l" defTabSz="914310" rtl="0" eaLnBrk="1" latinLnBrk="0" hangingPunct="1">
      <a:defRPr sz="1200" kern="1200">
        <a:solidFill>
          <a:schemeClr val="tx1"/>
        </a:solidFill>
        <a:latin typeface="+mn-lt"/>
        <a:ea typeface="+mn-ea"/>
        <a:cs typeface="+mn-cs"/>
      </a:defRPr>
    </a:lvl5pPr>
    <a:lvl6pPr marL="2285772" algn="l" defTabSz="914310" rtl="0" eaLnBrk="1" latinLnBrk="0" hangingPunct="1">
      <a:defRPr sz="1200" kern="1200">
        <a:solidFill>
          <a:schemeClr val="tx1"/>
        </a:solidFill>
        <a:latin typeface="+mn-lt"/>
        <a:ea typeface="+mn-ea"/>
        <a:cs typeface="+mn-cs"/>
      </a:defRPr>
    </a:lvl6pPr>
    <a:lvl7pPr marL="2742924" algn="l" defTabSz="914310" rtl="0" eaLnBrk="1" latinLnBrk="0" hangingPunct="1">
      <a:defRPr sz="1200" kern="1200">
        <a:solidFill>
          <a:schemeClr val="tx1"/>
        </a:solidFill>
        <a:latin typeface="+mn-lt"/>
        <a:ea typeface="+mn-ea"/>
        <a:cs typeface="+mn-cs"/>
      </a:defRPr>
    </a:lvl7pPr>
    <a:lvl8pPr marL="3200077" algn="l" defTabSz="914310" rtl="0" eaLnBrk="1" latinLnBrk="0" hangingPunct="1">
      <a:defRPr sz="1200" kern="1200">
        <a:solidFill>
          <a:schemeClr val="tx1"/>
        </a:solidFill>
        <a:latin typeface="+mn-lt"/>
        <a:ea typeface="+mn-ea"/>
        <a:cs typeface="+mn-cs"/>
      </a:defRPr>
    </a:lvl8pPr>
    <a:lvl9pPr marL="3657234" algn="l" defTabSz="9143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BE989-76B8-4F13-9267-01FDA45C437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744464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c8d0b7f6e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c8d0b7f6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71E5E3D-6A1C-49BA-9E11-FC053AD81804}"/>
              </a:ext>
            </a:extLst>
          </p:cNvPr>
          <p:cNvSpPr>
            <a:spLocks noGrp="1"/>
          </p:cNvSpPr>
          <p:nvPr>
            <p:ph type="pic" sz="quarter" idx="13" hasCustomPrompt="1"/>
          </p:nvPr>
        </p:nvSpPr>
        <p:spPr>
          <a:xfrm>
            <a:off x="0" y="0"/>
            <a:ext cx="12192000" cy="6784058"/>
          </a:xfrm>
          <a:solidFill>
            <a:schemeClr val="bg1">
              <a:lumMod val="95000"/>
            </a:schemeClr>
          </a:solidFill>
        </p:spPr>
        <p:txBody>
          <a:bodyPr tIns="1115886" rIns="0" anchor="t"/>
          <a:lstStyle>
            <a:lvl1pPr marL="0" indent="0" algn="ctr">
              <a:buNone/>
              <a:defRPr/>
            </a:lvl1pPr>
          </a:lstStyle>
          <a:p>
            <a:r>
              <a:rPr lang="en-US" noProof="0" dirty="0"/>
              <a:t>Insert or Drag and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3163900"/>
            <a:ext cx="4860000" cy="1800000"/>
          </a:xfrm>
          <a:solidFill>
            <a:schemeClr val="bg1"/>
          </a:solidFill>
          <a:ln>
            <a:noFill/>
          </a:ln>
        </p:spPr>
        <p:txBody>
          <a:bodyPr lIns="179982" tIns="71994" rIns="179982" bIns="71994" anchor="ctr"/>
          <a:lstStyle>
            <a:lvl1pPr algn="l">
              <a:defRPr sz="5000">
                <a:solidFill>
                  <a:schemeClr val="tx1">
                    <a:lumMod val="75000"/>
                    <a:lumOff val="25000"/>
                  </a:schemeClr>
                </a:solidFill>
              </a:defRPr>
            </a:lvl1pPr>
          </a:lstStyle>
          <a:p>
            <a:r>
              <a:rPr lang="en-US" noProof="0"/>
              <a:t>Cover Title 1</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44000" y="5119698"/>
            <a:ext cx="4860000" cy="836602"/>
          </a:xfrm>
          <a:solidFill>
            <a:schemeClr val="bg1"/>
          </a:solidFill>
        </p:spPr>
        <p:txBody>
          <a:bodyPr lIns="179982" tIns="71994" rIns="179982" bIns="71994" anchor="ctr"/>
          <a:lstStyle>
            <a:lvl1pPr marL="0" indent="0" algn="l">
              <a:buNone/>
              <a:defRPr sz="2400">
                <a:solidFill>
                  <a:schemeClr val="tx1">
                    <a:lumMod val="75000"/>
                    <a:lumOff val="25000"/>
                  </a:schemeClr>
                </a:solidFill>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noProof="0"/>
              <a:t>Click to edit Master subtitle style</a:t>
            </a:r>
          </a:p>
        </p:txBody>
      </p:sp>
      <p:sp>
        <p:nvSpPr>
          <p:cNvPr id="12" name="Rectangle 11">
            <a:extLst>
              <a:ext uri="{FF2B5EF4-FFF2-40B4-BE49-F238E27FC236}">
                <a16:creationId xmlns:a16="http://schemas.microsoft.com/office/drawing/2014/main" id="{3114E411-DCD8-47C4-8385-C03FBB18B180}"/>
              </a:ext>
            </a:extLst>
          </p:cNvPr>
          <p:cNvSpPr/>
          <p:nvPr userDrawn="1"/>
        </p:nvSpPr>
        <p:spPr>
          <a:xfrm>
            <a:off x="0" y="6780462"/>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13" name="Rectangle 12">
            <a:extLst>
              <a:ext uri="{FF2B5EF4-FFF2-40B4-BE49-F238E27FC236}">
                <a16:creationId xmlns:a16="http://schemas.microsoft.com/office/drawing/2014/main" id="{D5BF3746-E60B-4321-998E-07F04440CEAC}"/>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9A5F0423-B6EE-42FD-9306-5E965142C6CE}"/>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
        <p:nvSpPr>
          <p:cNvPr id="6" name="Footer Placeholder 5">
            <a:extLst>
              <a:ext uri="{FF2B5EF4-FFF2-40B4-BE49-F238E27FC236}">
                <a16:creationId xmlns:a16="http://schemas.microsoft.com/office/drawing/2014/main" id="{FBCE01B6-FB5C-471B-B95B-DB3DC8A0E4BD}"/>
              </a:ext>
            </a:extLst>
          </p:cNvPr>
          <p:cNvSpPr>
            <a:spLocks noGrp="1"/>
          </p:cNvSpPr>
          <p:nvPr>
            <p:ph type="ftr" sz="quarter" idx="12"/>
          </p:nvPr>
        </p:nvSpPr>
        <p:spPr/>
        <p:txBody>
          <a:bodyPr/>
          <a:lstStyle/>
          <a:p>
            <a:r>
              <a:rPr lang="en-US" noProof="0" dirty="0"/>
              <a:t>Add a footer</a:t>
            </a:r>
          </a:p>
        </p:txBody>
      </p:sp>
      <p:sp>
        <p:nvSpPr>
          <p:cNvPr id="9" name="Title 8">
            <a:extLst>
              <a:ext uri="{FF2B5EF4-FFF2-40B4-BE49-F238E27FC236}">
                <a16:creationId xmlns:a16="http://schemas.microsoft.com/office/drawing/2014/main" id="{5CA0D6D2-4DA0-4AEE-95C1-E8BDD051536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7345016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5"/>
            <a:ext cx="12192000" cy="3428471"/>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7" name="Text Placeholder 5"/>
          <p:cNvSpPr>
            <a:spLocks noGrp="1"/>
          </p:cNvSpPr>
          <p:nvPr>
            <p:ph type="body" sz="quarter" idx="12" hasCustomPrompt="1"/>
          </p:nvPr>
        </p:nvSpPr>
        <p:spPr>
          <a:xfrm>
            <a:off x="935572" y="4422711"/>
            <a:ext cx="2805161" cy="149645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935572" y="3983147"/>
            <a:ext cx="2805161" cy="390888"/>
          </a:xfrm>
        </p:spPr>
        <p:txBody>
          <a:bodyPr anchor="b">
            <a:normAutofit/>
          </a:bodyPr>
          <a:lstStyle>
            <a:lvl1pPr marL="0" indent="0" algn="ctr">
              <a:lnSpc>
                <a:spcPct val="100000"/>
              </a:lnSpc>
              <a:spcBef>
                <a:spcPts val="0"/>
              </a:spcBef>
              <a:buFontTx/>
              <a:buNone/>
              <a:defRPr sz="1900" baseline="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1" name="Text Placeholder 5"/>
          <p:cNvSpPr>
            <a:spLocks noGrp="1"/>
          </p:cNvSpPr>
          <p:nvPr>
            <p:ph type="body" sz="quarter" idx="15" hasCustomPrompt="1"/>
          </p:nvPr>
        </p:nvSpPr>
        <p:spPr>
          <a:xfrm>
            <a:off x="4693425" y="4422711"/>
            <a:ext cx="2805161" cy="149645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6" hasCustomPrompt="1"/>
          </p:nvPr>
        </p:nvSpPr>
        <p:spPr>
          <a:xfrm>
            <a:off x="4693425" y="398314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17" hasCustomPrompt="1"/>
          </p:nvPr>
        </p:nvSpPr>
        <p:spPr>
          <a:xfrm>
            <a:off x="8451276" y="4422711"/>
            <a:ext cx="2805161" cy="149645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8" hasCustomPrompt="1"/>
          </p:nvPr>
        </p:nvSpPr>
        <p:spPr>
          <a:xfrm>
            <a:off x="8451276" y="398314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7" name="Title 1"/>
          <p:cNvSpPr>
            <a:spLocks noGrp="1"/>
          </p:cNvSpPr>
          <p:nvPr>
            <p:ph type="title" hasCustomPrompt="1"/>
          </p:nvPr>
        </p:nvSpPr>
        <p:spPr>
          <a:xfrm>
            <a:off x="1295400" y="2523401"/>
            <a:ext cx="9601200" cy="905070"/>
          </a:xfrm>
        </p:spPr>
        <p:txBody>
          <a:bodyPr/>
          <a:lstStyle>
            <a:lvl1pPr algn="ctr">
              <a:defRPr>
                <a:solidFill>
                  <a:schemeClr val="bg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204137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3050"/>
                            </p:stCondLst>
                            <p:childTnLst>
                              <p:par>
                                <p:cTn id="22" presetID="22" presetClass="entr" presetSubtype="8"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4300"/>
                            </p:stCondLst>
                            <p:childTnLst>
                              <p:par>
                                <p:cTn id="30" presetID="22" presetClass="entr" presetSubtype="8" fill="hold" grpId="0" nodeType="after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par>
                          <p:cTn id="33" fill="hold">
                            <p:stCondLst>
                              <p:cond delay="4800"/>
                            </p:stCondLst>
                            <p:childTnLst>
                              <p:par>
                                <p:cTn id="34" presetID="10" presetClass="entr" presetSubtype="0" fill="hold" grpId="0" nodeType="afterEffect">
                                  <p:stCondLst>
                                    <p:cond delay="25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7"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wide image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3"/>
          </p:nvPr>
        </p:nvSpPr>
        <p:spPr>
          <a:xfrm>
            <a:off x="0" y="932541"/>
            <a:ext cx="6096000" cy="2495935"/>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4"/>
          </p:nvPr>
        </p:nvSpPr>
        <p:spPr>
          <a:xfrm>
            <a:off x="6096000" y="3423229"/>
            <a:ext cx="6096000" cy="2495935"/>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7344839" y="1410642"/>
            <a:ext cx="3456517" cy="1496453"/>
          </a:xfrm>
        </p:spPr>
        <p:txBody>
          <a:bodyPr anchor="ctr"/>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0" name="Title 1"/>
          <p:cNvSpPr>
            <a:spLocks noGrp="1"/>
          </p:cNvSpPr>
          <p:nvPr>
            <p:ph type="title" hasCustomPrompt="1"/>
          </p:nvPr>
        </p:nvSpPr>
        <p:spPr>
          <a:xfrm>
            <a:off x="1295405" y="3704805"/>
            <a:ext cx="3450167" cy="194539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181810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iterate type="wd">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Picture Placeholder 6"/>
          <p:cNvSpPr>
            <a:spLocks noGrp="1"/>
          </p:cNvSpPr>
          <p:nvPr>
            <p:ph type="pic" sz="quarter" idx="13"/>
          </p:nvPr>
        </p:nvSpPr>
        <p:spPr>
          <a:xfrm>
            <a:off x="0" y="2180508"/>
            <a:ext cx="4751916" cy="2495935"/>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6096005" y="2013887"/>
            <a:ext cx="4814603" cy="761059"/>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6096005" y="3364737"/>
            <a:ext cx="4814603" cy="1312761"/>
          </a:xfrm>
        </p:spPr>
        <p:txBody>
          <a:bodyPr anchor="b"/>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096005" y="2693956"/>
            <a:ext cx="4814603" cy="467587"/>
          </a:xfrm>
        </p:spPr>
        <p:txBody>
          <a:bodyPr anchor="t">
            <a:normAutofit/>
          </a:bodyPr>
          <a:lstStyle>
            <a:lvl1pPr marL="0" indent="0" algn="just">
              <a:lnSpc>
                <a:spcPct val="13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9674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ppt_x"/>
                                          </p:val>
                                        </p:tav>
                                        <p:tav tm="100000">
                                          <p:val>
                                            <p:strVal val="#ppt_x"/>
                                          </p:val>
                                        </p:tav>
                                      </p:tavLst>
                                    </p:anim>
                                    <p:anim calcmode="lin" valueType="num">
                                      <p:cBhvr additive="base">
                                        <p:cTn id="11" dur="1000" fill="hold"/>
                                        <p:tgtEl>
                                          <p:spTgt spid="10"/>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quare image and text">
    <p:spTree>
      <p:nvGrpSpPr>
        <p:cNvPr id="1" name=""/>
        <p:cNvGrpSpPr/>
        <p:nvPr/>
      </p:nvGrpSpPr>
      <p:grpSpPr>
        <a:xfrm>
          <a:off x="0" y="0"/>
          <a:ext cx="0" cy="0"/>
          <a:chOff x="0" y="0"/>
          <a:chExt cx="0" cy="0"/>
        </a:xfrm>
      </p:grpSpPr>
      <p:sp>
        <p:nvSpPr>
          <p:cNvPr id="9" name="Rectangle 8"/>
          <p:cNvSpPr/>
          <p:nvPr userDrawn="1"/>
        </p:nvSpPr>
        <p:spPr>
          <a:xfrm>
            <a:off x="5"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Picture Placeholder 6"/>
          <p:cNvSpPr>
            <a:spLocks noGrp="1"/>
          </p:cNvSpPr>
          <p:nvPr>
            <p:ph type="pic" sz="quarter" idx="13"/>
          </p:nvPr>
        </p:nvSpPr>
        <p:spPr>
          <a:xfrm>
            <a:off x="2015067" y="1700735"/>
            <a:ext cx="3456516" cy="3456533"/>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6096000" y="1595814"/>
            <a:ext cx="4080933" cy="1274211"/>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6096000" y="4123696"/>
            <a:ext cx="4080933" cy="1034574"/>
          </a:xfrm>
        </p:spPr>
        <p:txBody>
          <a:bodyPr anchor="b"/>
          <a:lstStyle>
            <a:lvl1pPr marL="190495" indent="-190495" algn="just">
              <a:spcBef>
                <a:spcPts val="0"/>
              </a:spcBef>
              <a:buFont typeface="Wingdings" panose="05000000000000000000" pitchFamily="2" charset="2"/>
              <a:buChar char="l"/>
              <a:defRPr>
                <a:solidFill>
                  <a:schemeClr val="accent4"/>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6096000" y="2936767"/>
            <a:ext cx="4080933" cy="1043768"/>
          </a:xfrm>
        </p:spPr>
        <p:txBody>
          <a:bodyPr anchor="t"/>
          <a:lstStyle>
            <a:lvl1pPr marL="190495" indent="-190495" algn="just">
              <a:spcBef>
                <a:spcPts val="0"/>
              </a:spcBef>
              <a:buFont typeface="Wingdings" panose="05000000000000000000" pitchFamily="2" charset="2"/>
              <a:buChar char="l"/>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7268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50"/>
                            </p:stCondLst>
                            <p:childTnLst>
                              <p:par>
                                <p:cTn id="21" presetID="10" presetClass="entr" presetSubtype="0"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3"/>
          </p:nvPr>
        </p:nvSpPr>
        <p:spPr>
          <a:xfrm>
            <a:off x="935568" y="0"/>
            <a:ext cx="3816350" cy="6858000"/>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5943475" y="1846750"/>
            <a:ext cx="4954433" cy="1518442"/>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8" name="Straight Connector 7"/>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5"/>
          <p:cNvSpPr>
            <a:spLocks noGrp="1"/>
          </p:cNvSpPr>
          <p:nvPr>
            <p:ph type="body" sz="quarter" idx="12" hasCustomPrompt="1"/>
          </p:nvPr>
        </p:nvSpPr>
        <p:spPr>
          <a:xfrm>
            <a:off x="5956175" y="3574543"/>
            <a:ext cx="49544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921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3"/>
          </p:nvPr>
        </p:nvSpPr>
        <p:spPr>
          <a:xfrm>
            <a:off x="6" y="-528"/>
            <a:ext cx="3487615" cy="6858000"/>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8231633" y="1820535"/>
            <a:ext cx="3024805" cy="3215881"/>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3487620"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9" name="Text Placeholder 5"/>
          <p:cNvSpPr>
            <a:spLocks noGrp="1"/>
          </p:cNvSpPr>
          <p:nvPr>
            <p:ph type="body" sz="quarter" idx="12" hasCustomPrompt="1"/>
          </p:nvPr>
        </p:nvSpPr>
        <p:spPr>
          <a:xfrm>
            <a:off x="4085074" y="2799964"/>
            <a:ext cx="3145515" cy="2015378"/>
          </a:xfrm>
        </p:spPr>
        <p:txBody>
          <a:bodyPr anchor="t"/>
          <a:lstStyle>
            <a:lvl1pPr marL="0" indent="0" algn="just">
              <a:spcBef>
                <a:spcPts val="0"/>
              </a:spcBef>
              <a:buFontTx/>
              <a:buNone/>
              <a:defRPr>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4085074" y="2322643"/>
            <a:ext cx="3145515" cy="424810"/>
          </a:xfrm>
        </p:spPr>
        <p:txBody>
          <a:bodyPr anchor="b">
            <a:noAutofit/>
          </a:bodyPr>
          <a:lstStyle>
            <a:lvl1pPr marL="0" indent="0" algn="just">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410169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8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11" name="Picture Placeholder 6"/>
          <p:cNvSpPr>
            <a:spLocks noGrp="1"/>
          </p:cNvSpPr>
          <p:nvPr>
            <p:ph type="pic" sz="quarter" idx="13"/>
          </p:nvPr>
        </p:nvSpPr>
        <p:spPr>
          <a:xfrm>
            <a:off x="7440084" y="0"/>
            <a:ext cx="3816350" cy="6858000"/>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935571" y="932537"/>
            <a:ext cx="49544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4" name="Straight Connector 13"/>
          <p:cNvCxnSpPr>
            <a:endCxn id="11" idx="1"/>
          </p:cNvCxnSpPr>
          <p:nvPr userDrawn="1"/>
        </p:nvCxnSpPr>
        <p:spPr>
          <a:xfrm>
            <a:off x="1011767" y="3428476"/>
            <a:ext cx="6428316" cy="52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p:cNvSpPr>
            <a:spLocks noGrp="1"/>
          </p:cNvSpPr>
          <p:nvPr>
            <p:ph type="body" sz="quarter" idx="12" hasCustomPrompt="1"/>
          </p:nvPr>
        </p:nvSpPr>
        <p:spPr>
          <a:xfrm>
            <a:off x="948271" y="3574543"/>
            <a:ext cx="49544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8" name="Footer Placeholder 2"/>
          <p:cNvSpPr>
            <a:spLocks noGrp="1"/>
          </p:cNvSpPr>
          <p:nvPr>
            <p:ph type="ftr" sz="quarter" idx="10"/>
          </p:nvPr>
        </p:nvSpPr>
        <p:spPr>
          <a:xfrm>
            <a:off x="305405" y="6411945"/>
            <a:ext cx="4521200"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9"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Tree>
    <p:extLst>
      <p:ext uri="{BB962C8B-B14F-4D97-AF65-F5344CB8AC3E}">
        <p14:creationId xmlns:p14="http://schemas.microsoft.com/office/powerpoint/2010/main" val="368546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90" y="-528"/>
            <a:ext cx="3487615" cy="6858000"/>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35572" y="2422736"/>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4363967"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9" name="Text Placeholder 5"/>
          <p:cNvSpPr>
            <a:spLocks noGrp="1"/>
          </p:cNvSpPr>
          <p:nvPr>
            <p:ph type="body" sz="quarter" idx="12" hasCustomPrompt="1"/>
          </p:nvPr>
        </p:nvSpPr>
        <p:spPr>
          <a:xfrm>
            <a:off x="4970721" y="2687646"/>
            <a:ext cx="3126917" cy="2176450"/>
          </a:xfrm>
        </p:spPr>
        <p:txBody>
          <a:bodyPr anchor="t"/>
          <a:lstStyle>
            <a:lvl1pPr marL="0" indent="0" algn="just">
              <a:spcBef>
                <a:spcPts val="0"/>
              </a:spcBef>
              <a:buFontTx/>
              <a:buNone/>
              <a:defRPr>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4970721" y="2210325"/>
            <a:ext cx="3126917" cy="424810"/>
          </a:xfrm>
        </p:spPr>
        <p:txBody>
          <a:bodyPr anchor="b">
            <a:noAutofit/>
          </a:bodyPr>
          <a:lstStyle>
            <a:lvl1pPr marL="0" indent="0" algn="just">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305410" y="6411945"/>
            <a:ext cx="4058557"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11"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Tree>
    <p:extLst>
      <p:ext uri="{BB962C8B-B14F-4D97-AF65-F5344CB8AC3E}">
        <p14:creationId xmlns:p14="http://schemas.microsoft.com/office/powerpoint/2010/main" val="235826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28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90" y="-528"/>
            <a:ext cx="3487615" cy="6858000"/>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35572" y="2422736"/>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4363967"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9" name="Text Placeholder 5"/>
          <p:cNvSpPr>
            <a:spLocks noGrp="1"/>
          </p:cNvSpPr>
          <p:nvPr>
            <p:ph type="body" sz="quarter" idx="12" hasCustomPrompt="1"/>
          </p:nvPr>
        </p:nvSpPr>
        <p:spPr>
          <a:xfrm>
            <a:off x="4970721" y="1953121"/>
            <a:ext cx="3126917" cy="1448539"/>
          </a:xfrm>
        </p:spPr>
        <p:txBody>
          <a:bodyPr anchor="t"/>
          <a:lstStyle>
            <a:lvl1pPr marL="0" indent="0" algn="just">
              <a:spcBef>
                <a:spcPts val="0"/>
              </a:spcBef>
              <a:buFontTx/>
              <a:buNone/>
              <a:defRPr>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4970721" y="1471012"/>
            <a:ext cx="3126917" cy="429599"/>
          </a:xfrm>
        </p:spPr>
        <p:txBody>
          <a:bodyPr anchor="b">
            <a:noAutofit/>
          </a:bodyPr>
          <a:lstStyle>
            <a:lvl1pPr marL="0" indent="0" algn="just">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305410" y="6411945"/>
            <a:ext cx="4058557"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11"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12" name="Text Placeholder 5"/>
          <p:cNvSpPr>
            <a:spLocks noGrp="1"/>
          </p:cNvSpPr>
          <p:nvPr>
            <p:ph type="body" sz="quarter" idx="15" hasCustomPrompt="1"/>
          </p:nvPr>
        </p:nvSpPr>
        <p:spPr>
          <a:xfrm>
            <a:off x="4970721" y="4142546"/>
            <a:ext cx="3126917" cy="1448539"/>
          </a:xfrm>
        </p:spPr>
        <p:txBody>
          <a:bodyPr anchor="t"/>
          <a:lstStyle>
            <a:lvl1pPr marL="0" indent="0" algn="just">
              <a:spcBef>
                <a:spcPts val="0"/>
              </a:spcBef>
              <a:buFontTx/>
              <a:buNone/>
              <a:defRPr>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4970721" y="3660436"/>
            <a:ext cx="3126917" cy="429599"/>
          </a:xfrm>
        </p:spPr>
        <p:txBody>
          <a:bodyPr anchor="b">
            <a:noAutofit/>
          </a:bodyPr>
          <a:lstStyle>
            <a:lvl1pPr marL="0" indent="0" algn="just">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2539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28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405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5"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6" name="Title 1"/>
          <p:cNvSpPr>
            <a:spLocks noGrp="1"/>
          </p:cNvSpPr>
          <p:nvPr>
            <p:ph type="title" hasCustomPrompt="1"/>
          </p:nvPr>
        </p:nvSpPr>
        <p:spPr>
          <a:xfrm>
            <a:off x="392192" y="2422736"/>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5263853" y="955823"/>
            <a:ext cx="5992585" cy="2472648"/>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5196119" y="3710999"/>
            <a:ext cx="6134705" cy="2208159"/>
          </a:xfrm>
        </p:spPr>
        <p:txBody>
          <a:bodyPr numCol="1" spcCol="359988" anchor="t"/>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1900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7" name="Content Placeholder 3">
            <a:extLst>
              <a:ext uri="{FF2B5EF4-FFF2-40B4-BE49-F238E27FC236}">
                <a16:creationId xmlns:a16="http://schemas.microsoft.com/office/drawing/2014/main" id="{BF156636-95EA-4995-B9CA-635FD1DEB426}"/>
              </a:ext>
            </a:extLst>
          </p:cNvPr>
          <p:cNvSpPr>
            <a:spLocks noGrp="1"/>
          </p:cNvSpPr>
          <p:nvPr>
            <p:ph sz="half" idx="2"/>
          </p:nvPr>
        </p:nvSpPr>
        <p:spPr>
          <a:xfrm>
            <a:off x="6300000" y="1152000"/>
            <a:ext cx="5472000" cy="50249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5"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6" name="Title 1"/>
          <p:cNvSpPr>
            <a:spLocks noGrp="1"/>
          </p:cNvSpPr>
          <p:nvPr>
            <p:ph type="title" hasCustomPrompt="1"/>
          </p:nvPr>
        </p:nvSpPr>
        <p:spPr>
          <a:xfrm>
            <a:off x="392192" y="2422736"/>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6096000" y="955823"/>
            <a:ext cx="701662" cy="701770"/>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10" name="Text Placeholder 5"/>
          <p:cNvSpPr>
            <a:spLocks noGrp="1"/>
          </p:cNvSpPr>
          <p:nvPr>
            <p:ph type="body" sz="quarter" idx="15" hasCustomPrompt="1"/>
          </p:nvPr>
        </p:nvSpPr>
        <p:spPr>
          <a:xfrm>
            <a:off x="6204413" y="1003218"/>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6926286" y="1335580"/>
            <a:ext cx="3250653" cy="224717"/>
          </a:xfrm>
        </p:spPr>
        <p:txBody>
          <a:bodyPr anchor="t"/>
          <a:lstStyle>
            <a:lvl1pPr marL="0" indent="0" algn="just">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926286" y="955823"/>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grpSp>
        <p:nvGrpSpPr>
          <p:cNvPr id="13" name="Group 12"/>
          <p:cNvGrpSpPr/>
          <p:nvPr userDrawn="1"/>
        </p:nvGrpSpPr>
        <p:grpSpPr>
          <a:xfrm>
            <a:off x="6096000" y="2018216"/>
            <a:ext cx="701662" cy="701770"/>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16" name="Text Placeholder 5"/>
          <p:cNvSpPr>
            <a:spLocks noGrp="1"/>
          </p:cNvSpPr>
          <p:nvPr>
            <p:ph type="body" sz="quarter" idx="16" hasCustomPrompt="1"/>
          </p:nvPr>
        </p:nvSpPr>
        <p:spPr>
          <a:xfrm>
            <a:off x="6204413" y="2065611"/>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6926286" y="2397973"/>
            <a:ext cx="3250653" cy="224717"/>
          </a:xfrm>
        </p:spPr>
        <p:txBody>
          <a:bodyPr anchor="t"/>
          <a:lstStyle>
            <a:lvl1pPr marL="0" indent="0" algn="just">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6926286" y="2018216"/>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grpSp>
        <p:nvGrpSpPr>
          <p:cNvPr id="19" name="Group 18"/>
          <p:cNvGrpSpPr/>
          <p:nvPr userDrawn="1"/>
        </p:nvGrpSpPr>
        <p:grpSpPr>
          <a:xfrm>
            <a:off x="6096000" y="3080609"/>
            <a:ext cx="701662" cy="701770"/>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22" name="Text Placeholder 5"/>
          <p:cNvSpPr>
            <a:spLocks noGrp="1"/>
          </p:cNvSpPr>
          <p:nvPr>
            <p:ph type="body" sz="quarter" idx="19" hasCustomPrompt="1"/>
          </p:nvPr>
        </p:nvSpPr>
        <p:spPr>
          <a:xfrm>
            <a:off x="6204413" y="3128003"/>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6926286" y="3460366"/>
            <a:ext cx="3250653" cy="224717"/>
          </a:xfrm>
        </p:spPr>
        <p:txBody>
          <a:bodyPr anchor="t"/>
          <a:lstStyle>
            <a:lvl1pPr marL="0" indent="0" algn="just">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6926286" y="3080610"/>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grpSp>
        <p:nvGrpSpPr>
          <p:cNvPr id="25" name="Group 24"/>
          <p:cNvGrpSpPr/>
          <p:nvPr userDrawn="1"/>
        </p:nvGrpSpPr>
        <p:grpSpPr>
          <a:xfrm>
            <a:off x="6096000" y="4143002"/>
            <a:ext cx="701662" cy="701770"/>
            <a:chOff x="9144000" y="1433513"/>
            <a:chExt cx="1408161" cy="1408161"/>
          </a:xfrm>
        </p:grpSpPr>
        <p:sp>
          <p:nvSpPr>
            <p:cNvPr id="26" name="Rectangle 2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sp>
          <p:nvSpPr>
            <p:cNvPr id="27" name="Rectangle 2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28" name="Text Placeholder 5"/>
          <p:cNvSpPr>
            <a:spLocks noGrp="1"/>
          </p:cNvSpPr>
          <p:nvPr>
            <p:ph type="body" sz="quarter" idx="22" hasCustomPrompt="1"/>
          </p:nvPr>
        </p:nvSpPr>
        <p:spPr>
          <a:xfrm>
            <a:off x="6204413" y="4190396"/>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29" name="Text Placeholder 5"/>
          <p:cNvSpPr>
            <a:spLocks noGrp="1"/>
          </p:cNvSpPr>
          <p:nvPr>
            <p:ph type="body" sz="quarter" idx="23" hasCustomPrompt="1"/>
          </p:nvPr>
        </p:nvSpPr>
        <p:spPr>
          <a:xfrm>
            <a:off x="6926286" y="4522758"/>
            <a:ext cx="3250653" cy="224717"/>
          </a:xfrm>
        </p:spPr>
        <p:txBody>
          <a:bodyPr anchor="t"/>
          <a:lstStyle>
            <a:lvl1pPr marL="0" indent="0" algn="just">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6926286" y="4143002"/>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grpSp>
        <p:nvGrpSpPr>
          <p:cNvPr id="31" name="Group 30"/>
          <p:cNvGrpSpPr/>
          <p:nvPr userDrawn="1"/>
        </p:nvGrpSpPr>
        <p:grpSpPr>
          <a:xfrm>
            <a:off x="6096000" y="5205396"/>
            <a:ext cx="701662" cy="701770"/>
            <a:chOff x="9144000" y="1433513"/>
            <a:chExt cx="1408161" cy="1408161"/>
          </a:xfrm>
        </p:grpSpPr>
        <p:sp>
          <p:nvSpPr>
            <p:cNvPr id="32" name="Rectangle 31"/>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33" name="Rectangle 32"/>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34" name="Text Placeholder 5"/>
          <p:cNvSpPr>
            <a:spLocks noGrp="1"/>
          </p:cNvSpPr>
          <p:nvPr>
            <p:ph type="body" sz="quarter" idx="25" hasCustomPrompt="1"/>
          </p:nvPr>
        </p:nvSpPr>
        <p:spPr>
          <a:xfrm>
            <a:off x="6204413" y="5252789"/>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35" name="Text Placeholder 5"/>
          <p:cNvSpPr>
            <a:spLocks noGrp="1"/>
          </p:cNvSpPr>
          <p:nvPr>
            <p:ph type="body" sz="quarter" idx="26" hasCustomPrompt="1"/>
          </p:nvPr>
        </p:nvSpPr>
        <p:spPr>
          <a:xfrm>
            <a:off x="6926286" y="5585151"/>
            <a:ext cx="3250653" cy="224717"/>
          </a:xfrm>
        </p:spPr>
        <p:txBody>
          <a:bodyPr anchor="t"/>
          <a:lstStyle>
            <a:lvl1pPr marL="0" indent="0" algn="just">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6926286" y="5205395"/>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9973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 presetClass="entr" presetSubtype="2" decel="10000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49" presetClass="entr" presetSubtype="0" decel="100000" fill="hold" grpId="1"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26" dur="1000"/>
                                        <p:tgtEl>
                                          <p:spTgt spid="10">
                                            <p:txEl>
                                              <p:pRg st="0" end="0"/>
                                            </p:txEl>
                                          </p:spTgt>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360"/>
                                          </p:val>
                                        </p:tav>
                                        <p:tav tm="100000">
                                          <p:val>
                                            <p:fltVal val="0"/>
                                          </p:val>
                                        </p:tav>
                                      </p:tavLst>
                                    </p:anim>
                                    <p:animEffect transition="in" filter="fade">
                                      <p:cBhvr>
                                        <p:cTn id="32" dur="1000"/>
                                        <p:tgtEl>
                                          <p:spTgt spid="9"/>
                                        </p:tgtEl>
                                      </p:cBhvr>
                                    </p:animEffect>
                                  </p:childTnLst>
                                </p:cTn>
                              </p:par>
                            </p:childTnLst>
                          </p:cTn>
                        </p:par>
                        <p:par>
                          <p:cTn id="33" fill="hold">
                            <p:stCondLst>
                              <p:cond delay="255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3050"/>
                            </p:stCondLst>
                            <p:childTnLst>
                              <p:par>
                                <p:cTn id="41" presetID="2" presetClass="entr" presetSubtype="2" decel="10000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1+#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par>
                                <p:cTn id="49" presetID="49" presetClass="entr" presetSubtype="0" decel="100000" fill="hold" grpId="1" nodeType="with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 calcmode="lin" valueType="num">
                                      <p:cBhvr>
                                        <p:cTn id="51"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54" dur="1000"/>
                                        <p:tgtEl>
                                          <p:spTgt spid="16">
                                            <p:txEl>
                                              <p:pRg st="0" end="0"/>
                                            </p:txEl>
                                          </p:spTgt>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360"/>
                                          </p:val>
                                        </p:tav>
                                        <p:tav tm="100000">
                                          <p:val>
                                            <p:fltVal val="0"/>
                                          </p:val>
                                        </p:tav>
                                      </p:tavLst>
                                    </p:anim>
                                    <p:animEffect transition="in" filter="fade">
                                      <p:cBhvr>
                                        <p:cTn id="60" dur="1000"/>
                                        <p:tgtEl>
                                          <p:spTgt spid="13"/>
                                        </p:tgtEl>
                                      </p:cBhvr>
                                    </p:animEffect>
                                  </p:childTnLst>
                                </p:cTn>
                              </p:par>
                            </p:childTnLst>
                          </p:cTn>
                        </p:par>
                        <p:par>
                          <p:cTn id="61" fill="hold">
                            <p:stCondLst>
                              <p:cond delay="4050"/>
                            </p:stCondLst>
                            <p:childTnLst>
                              <p:par>
                                <p:cTn id="62" presetID="10"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4550"/>
                            </p:stCondLst>
                            <p:childTnLst>
                              <p:par>
                                <p:cTn id="69" presetID="2" presetClass="entr" presetSubtype="2" decel="100000" fill="hold" grpId="0" nodeType="after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 calcmode="lin" valueType="num">
                                      <p:cBhvr additive="base">
                                        <p:cTn id="71"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22">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1000" fill="hold"/>
                                        <p:tgtEl>
                                          <p:spTgt spid="19"/>
                                        </p:tgtEl>
                                        <p:attrNameLst>
                                          <p:attrName>ppt_x</p:attrName>
                                        </p:attrNameLst>
                                      </p:cBhvr>
                                      <p:tavLst>
                                        <p:tav tm="0">
                                          <p:val>
                                            <p:strVal val="1+#ppt_w/2"/>
                                          </p:val>
                                        </p:tav>
                                        <p:tav tm="100000">
                                          <p:val>
                                            <p:strVal val="#ppt_x"/>
                                          </p:val>
                                        </p:tav>
                                      </p:tavLst>
                                    </p:anim>
                                    <p:anim calcmode="lin" valueType="num">
                                      <p:cBhvr additive="base">
                                        <p:cTn id="76" dur="1000" fill="hold"/>
                                        <p:tgtEl>
                                          <p:spTgt spid="19"/>
                                        </p:tgtEl>
                                        <p:attrNameLst>
                                          <p:attrName>ppt_y</p:attrName>
                                        </p:attrNameLst>
                                      </p:cBhvr>
                                      <p:tavLst>
                                        <p:tav tm="0">
                                          <p:val>
                                            <p:strVal val="#ppt_y"/>
                                          </p:val>
                                        </p:tav>
                                        <p:tav tm="100000">
                                          <p:val>
                                            <p:strVal val="#ppt_y"/>
                                          </p:val>
                                        </p:tav>
                                      </p:tavLst>
                                    </p:anim>
                                  </p:childTnLst>
                                </p:cTn>
                              </p:par>
                              <p:par>
                                <p:cTn id="77" presetID="49" presetClass="entr" presetSubtype="0" decel="100000" fill="hold" grpId="1" nodeType="with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22">
                                            <p:txEl>
                                              <p:pRg st="0" end="0"/>
                                            </p:txEl>
                                          </p:spTgt>
                                        </p:tgtEl>
                                        <p:attrNameLst>
                                          <p:attrName>style.rotation</p:attrName>
                                        </p:attrNameLst>
                                      </p:cBhvr>
                                      <p:tavLst>
                                        <p:tav tm="0">
                                          <p:val>
                                            <p:fltVal val="360"/>
                                          </p:val>
                                        </p:tav>
                                        <p:tav tm="100000">
                                          <p:val>
                                            <p:fltVal val="0"/>
                                          </p:val>
                                        </p:tav>
                                      </p:tavLst>
                                    </p:anim>
                                    <p:animEffect transition="in" filter="fade">
                                      <p:cBhvr>
                                        <p:cTn id="82" dur="1000"/>
                                        <p:tgtEl>
                                          <p:spTgt spid="22">
                                            <p:txEl>
                                              <p:pRg st="0" end="0"/>
                                            </p:txEl>
                                          </p:spTgt>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 calcmode="lin" valueType="num">
                                      <p:cBhvr>
                                        <p:cTn id="87" dur="1000" fill="hold"/>
                                        <p:tgtEl>
                                          <p:spTgt spid="19"/>
                                        </p:tgtEl>
                                        <p:attrNameLst>
                                          <p:attrName>style.rotation</p:attrName>
                                        </p:attrNameLst>
                                      </p:cBhvr>
                                      <p:tavLst>
                                        <p:tav tm="0">
                                          <p:val>
                                            <p:fltVal val="360"/>
                                          </p:val>
                                        </p:tav>
                                        <p:tav tm="100000">
                                          <p:val>
                                            <p:fltVal val="0"/>
                                          </p:val>
                                        </p:tav>
                                      </p:tavLst>
                                    </p:anim>
                                    <p:animEffect transition="in" filter="fade">
                                      <p:cBhvr>
                                        <p:cTn id="88" dur="1000"/>
                                        <p:tgtEl>
                                          <p:spTgt spid="19"/>
                                        </p:tgtEl>
                                      </p:cBhvr>
                                    </p:animEffect>
                                  </p:childTnLst>
                                </p:cTn>
                              </p:par>
                            </p:childTnLst>
                          </p:cTn>
                        </p:par>
                        <p:par>
                          <p:cTn id="89" fill="hold">
                            <p:stCondLst>
                              <p:cond delay="5550"/>
                            </p:stCondLst>
                            <p:childTnLst>
                              <p:par>
                                <p:cTn id="90" presetID="10"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par>
                          <p:cTn id="96" fill="hold">
                            <p:stCondLst>
                              <p:cond delay="6050"/>
                            </p:stCondLst>
                            <p:childTnLst>
                              <p:par>
                                <p:cTn id="97" presetID="2" presetClass="entr" presetSubtype="2" decel="100000" fill="hold" grpId="0" nodeType="afterEffect">
                                  <p:stCondLst>
                                    <p:cond delay="0"/>
                                  </p:stCondLst>
                                  <p:childTnLst>
                                    <p:set>
                                      <p:cBhvr>
                                        <p:cTn id="98" dur="1" fill="hold">
                                          <p:stCondLst>
                                            <p:cond delay="0"/>
                                          </p:stCondLst>
                                        </p:cTn>
                                        <p:tgtEl>
                                          <p:spTgt spid="28">
                                            <p:txEl>
                                              <p:pRg st="0" end="0"/>
                                            </p:txEl>
                                          </p:spTgt>
                                        </p:tgtEl>
                                        <p:attrNameLst>
                                          <p:attrName>style.visibility</p:attrName>
                                        </p:attrNameLst>
                                      </p:cBhvr>
                                      <p:to>
                                        <p:strVal val="visible"/>
                                      </p:to>
                                    </p:set>
                                    <p:anim calcmode="lin" valueType="num">
                                      <p:cBhvr additive="base">
                                        <p:cTn id="99"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00" dur="1000" fill="hold"/>
                                        <p:tgtEl>
                                          <p:spTgt spid="28">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1000" fill="hold"/>
                                        <p:tgtEl>
                                          <p:spTgt spid="25"/>
                                        </p:tgtEl>
                                        <p:attrNameLst>
                                          <p:attrName>ppt_x</p:attrName>
                                        </p:attrNameLst>
                                      </p:cBhvr>
                                      <p:tavLst>
                                        <p:tav tm="0">
                                          <p:val>
                                            <p:strVal val="1+#ppt_w/2"/>
                                          </p:val>
                                        </p:tav>
                                        <p:tav tm="100000">
                                          <p:val>
                                            <p:strVal val="#ppt_x"/>
                                          </p:val>
                                        </p:tav>
                                      </p:tavLst>
                                    </p:anim>
                                    <p:anim calcmode="lin" valueType="num">
                                      <p:cBhvr additive="base">
                                        <p:cTn id="104" dur="1000" fill="hold"/>
                                        <p:tgtEl>
                                          <p:spTgt spid="25"/>
                                        </p:tgtEl>
                                        <p:attrNameLst>
                                          <p:attrName>ppt_y</p:attrName>
                                        </p:attrNameLst>
                                      </p:cBhvr>
                                      <p:tavLst>
                                        <p:tav tm="0">
                                          <p:val>
                                            <p:strVal val="#ppt_y"/>
                                          </p:val>
                                        </p:tav>
                                        <p:tav tm="100000">
                                          <p:val>
                                            <p:strVal val="#ppt_y"/>
                                          </p:val>
                                        </p:tav>
                                      </p:tavLst>
                                    </p:anim>
                                  </p:childTnLst>
                                </p:cTn>
                              </p:par>
                              <p:par>
                                <p:cTn id="105" presetID="49" presetClass="entr" presetSubtype="0" decel="100000" fill="hold" grpId="1" nodeType="withEffect">
                                  <p:stCondLst>
                                    <p:cond delay="0"/>
                                  </p:stCondLst>
                                  <p:childTnLst>
                                    <p:set>
                                      <p:cBhvr>
                                        <p:cTn id="106" dur="1" fill="hold">
                                          <p:stCondLst>
                                            <p:cond delay="0"/>
                                          </p:stCondLst>
                                        </p:cTn>
                                        <p:tgtEl>
                                          <p:spTgt spid="28">
                                            <p:txEl>
                                              <p:pRg st="0" end="0"/>
                                            </p:txEl>
                                          </p:spTgt>
                                        </p:tgtEl>
                                        <p:attrNameLst>
                                          <p:attrName>style.visibility</p:attrName>
                                        </p:attrNameLst>
                                      </p:cBhvr>
                                      <p:to>
                                        <p:strVal val="visible"/>
                                      </p:to>
                                    </p:set>
                                    <p:anim calcmode="lin" valueType="num">
                                      <p:cBhvr>
                                        <p:cTn id="107"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08" dur="10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109" dur="1000" fill="hold"/>
                                        <p:tgtEl>
                                          <p:spTgt spid="28">
                                            <p:txEl>
                                              <p:pRg st="0" end="0"/>
                                            </p:txEl>
                                          </p:spTgt>
                                        </p:tgtEl>
                                        <p:attrNameLst>
                                          <p:attrName>style.rotation</p:attrName>
                                        </p:attrNameLst>
                                      </p:cBhvr>
                                      <p:tavLst>
                                        <p:tav tm="0">
                                          <p:val>
                                            <p:fltVal val="360"/>
                                          </p:val>
                                        </p:tav>
                                        <p:tav tm="100000">
                                          <p:val>
                                            <p:fltVal val="0"/>
                                          </p:val>
                                        </p:tav>
                                      </p:tavLst>
                                    </p:anim>
                                    <p:animEffect transition="in" filter="fade">
                                      <p:cBhvr>
                                        <p:cTn id="110" dur="1000"/>
                                        <p:tgtEl>
                                          <p:spTgt spid="28">
                                            <p:txEl>
                                              <p:pRg st="0" end="0"/>
                                            </p:txEl>
                                          </p:spTgt>
                                        </p:tgtEl>
                                      </p:cBhvr>
                                    </p:animEffect>
                                  </p:childTnLst>
                                </p:cTn>
                              </p:par>
                              <p:par>
                                <p:cTn id="111" presetID="49" presetClass="entr" presetSubtype="0" decel="100000" fill="hold" nodeType="with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1000" fill="hold"/>
                                        <p:tgtEl>
                                          <p:spTgt spid="25"/>
                                        </p:tgtEl>
                                        <p:attrNameLst>
                                          <p:attrName>ppt_w</p:attrName>
                                        </p:attrNameLst>
                                      </p:cBhvr>
                                      <p:tavLst>
                                        <p:tav tm="0">
                                          <p:val>
                                            <p:fltVal val="0"/>
                                          </p:val>
                                        </p:tav>
                                        <p:tav tm="100000">
                                          <p:val>
                                            <p:strVal val="#ppt_w"/>
                                          </p:val>
                                        </p:tav>
                                      </p:tavLst>
                                    </p:anim>
                                    <p:anim calcmode="lin" valueType="num">
                                      <p:cBhvr>
                                        <p:cTn id="114" dur="1000" fill="hold"/>
                                        <p:tgtEl>
                                          <p:spTgt spid="25"/>
                                        </p:tgtEl>
                                        <p:attrNameLst>
                                          <p:attrName>ppt_h</p:attrName>
                                        </p:attrNameLst>
                                      </p:cBhvr>
                                      <p:tavLst>
                                        <p:tav tm="0">
                                          <p:val>
                                            <p:fltVal val="0"/>
                                          </p:val>
                                        </p:tav>
                                        <p:tav tm="100000">
                                          <p:val>
                                            <p:strVal val="#ppt_h"/>
                                          </p:val>
                                        </p:tav>
                                      </p:tavLst>
                                    </p:anim>
                                    <p:anim calcmode="lin" valueType="num">
                                      <p:cBhvr>
                                        <p:cTn id="115" dur="1000" fill="hold"/>
                                        <p:tgtEl>
                                          <p:spTgt spid="25"/>
                                        </p:tgtEl>
                                        <p:attrNameLst>
                                          <p:attrName>style.rotation</p:attrName>
                                        </p:attrNameLst>
                                      </p:cBhvr>
                                      <p:tavLst>
                                        <p:tav tm="0">
                                          <p:val>
                                            <p:fltVal val="360"/>
                                          </p:val>
                                        </p:tav>
                                        <p:tav tm="100000">
                                          <p:val>
                                            <p:fltVal val="0"/>
                                          </p:val>
                                        </p:tav>
                                      </p:tavLst>
                                    </p:anim>
                                    <p:animEffect transition="in" filter="fade">
                                      <p:cBhvr>
                                        <p:cTn id="116" dur="1000"/>
                                        <p:tgtEl>
                                          <p:spTgt spid="25"/>
                                        </p:tgtEl>
                                      </p:cBhvr>
                                    </p:animEffect>
                                  </p:childTnLst>
                                </p:cTn>
                              </p:par>
                            </p:childTnLst>
                          </p:cTn>
                        </p:par>
                        <p:par>
                          <p:cTn id="117" fill="hold">
                            <p:stCondLst>
                              <p:cond delay="7050"/>
                            </p:stCondLst>
                            <p:childTnLst>
                              <p:par>
                                <p:cTn id="118" presetID="10" presetClass="entr" presetSubtype="0" fill="hold" grpId="0" nodeType="after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500"/>
                                        <p:tgtEl>
                                          <p:spTgt spid="29"/>
                                        </p:tgtEl>
                                      </p:cBhvr>
                                    </p:animEffect>
                                  </p:childTnLst>
                                </p:cTn>
                              </p:par>
                            </p:childTnLst>
                          </p:cTn>
                        </p:par>
                        <p:par>
                          <p:cTn id="124" fill="hold">
                            <p:stCondLst>
                              <p:cond delay="7550"/>
                            </p:stCondLst>
                            <p:childTnLst>
                              <p:par>
                                <p:cTn id="125" presetID="2" presetClass="entr" presetSubtype="2" decel="100000" fill="hold" grpId="0" nodeType="afterEffect">
                                  <p:stCondLst>
                                    <p:cond delay="0"/>
                                  </p:stCondLst>
                                  <p:childTnLst>
                                    <p:set>
                                      <p:cBhvr>
                                        <p:cTn id="126" dur="1" fill="hold">
                                          <p:stCondLst>
                                            <p:cond delay="0"/>
                                          </p:stCondLst>
                                        </p:cTn>
                                        <p:tgtEl>
                                          <p:spTgt spid="34">
                                            <p:txEl>
                                              <p:pRg st="0" end="0"/>
                                            </p:txEl>
                                          </p:spTgt>
                                        </p:tgtEl>
                                        <p:attrNameLst>
                                          <p:attrName>style.visibility</p:attrName>
                                        </p:attrNameLst>
                                      </p:cBhvr>
                                      <p:to>
                                        <p:strVal val="visible"/>
                                      </p:to>
                                    </p:set>
                                    <p:anim calcmode="lin" valueType="num">
                                      <p:cBhvr additive="base">
                                        <p:cTn id="127" dur="10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128" dur="1000" fill="hold"/>
                                        <p:tgtEl>
                                          <p:spTgt spid="34">
                                            <p:txEl>
                                              <p:pRg st="0" end="0"/>
                                            </p:txEl>
                                          </p:spTgt>
                                        </p:tgtEl>
                                        <p:attrNameLst>
                                          <p:attrName>ppt_y</p:attrName>
                                        </p:attrNameLst>
                                      </p:cBhvr>
                                      <p:tavLst>
                                        <p:tav tm="0">
                                          <p:val>
                                            <p:strVal val="#ppt_y"/>
                                          </p:val>
                                        </p:tav>
                                        <p:tav tm="100000">
                                          <p:val>
                                            <p:strVal val="#ppt_y"/>
                                          </p:val>
                                        </p:tav>
                                      </p:tavLst>
                                    </p:anim>
                                  </p:childTnLst>
                                </p:cTn>
                              </p:par>
                              <p:par>
                                <p:cTn id="129" presetID="2" presetClass="entr" presetSubtype="2" decel="100000" fill="hold" nodeType="withEffect">
                                  <p:stCondLst>
                                    <p:cond delay="0"/>
                                  </p:stCondLst>
                                  <p:childTnLst>
                                    <p:set>
                                      <p:cBhvr>
                                        <p:cTn id="130" dur="1" fill="hold">
                                          <p:stCondLst>
                                            <p:cond delay="0"/>
                                          </p:stCondLst>
                                        </p:cTn>
                                        <p:tgtEl>
                                          <p:spTgt spid="31"/>
                                        </p:tgtEl>
                                        <p:attrNameLst>
                                          <p:attrName>style.visibility</p:attrName>
                                        </p:attrNameLst>
                                      </p:cBhvr>
                                      <p:to>
                                        <p:strVal val="visible"/>
                                      </p:to>
                                    </p:set>
                                    <p:anim calcmode="lin" valueType="num">
                                      <p:cBhvr additive="base">
                                        <p:cTn id="131" dur="1000" fill="hold"/>
                                        <p:tgtEl>
                                          <p:spTgt spid="31"/>
                                        </p:tgtEl>
                                        <p:attrNameLst>
                                          <p:attrName>ppt_x</p:attrName>
                                        </p:attrNameLst>
                                      </p:cBhvr>
                                      <p:tavLst>
                                        <p:tav tm="0">
                                          <p:val>
                                            <p:strVal val="1+#ppt_w/2"/>
                                          </p:val>
                                        </p:tav>
                                        <p:tav tm="100000">
                                          <p:val>
                                            <p:strVal val="#ppt_x"/>
                                          </p:val>
                                        </p:tav>
                                      </p:tavLst>
                                    </p:anim>
                                    <p:anim calcmode="lin" valueType="num">
                                      <p:cBhvr additive="base">
                                        <p:cTn id="132" dur="1000" fill="hold"/>
                                        <p:tgtEl>
                                          <p:spTgt spid="31"/>
                                        </p:tgtEl>
                                        <p:attrNameLst>
                                          <p:attrName>ppt_y</p:attrName>
                                        </p:attrNameLst>
                                      </p:cBhvr>
                                      <p:tavLst>
                                        <p:tav tm="0">
                                          <p:val>
                                            <p:strVal val="#ppt_y"/>
                                          </p:val>
                                        </p:tav>
                                        <p:tav tm="100000">
                                          <p:val>
                                            <p:strVal val="#ppt_y"/>
                                          </p:val>
                                        </p:tav>
                                      </p:tavLst>
                                    </p:anim>
                                  </p:childTnLst>
                                </p:cTn>
                              </p:par>
                              <p:par>
                                <p:cTn id="133" presetID="49" presetClass="entr" presetSubtype="0" decel="100000" fill="hold" grpId="1" nodeType="withEffect">
                                  <p:stCondLst>
                                    <p:cond delay="0"/>
                                  </p:stCondLst>
                                  <p:childTnLst>
                                    <p:set>
                                      <p:cBhvr>
                                        <p:cTn id="134" dur="1" fill="hold">
                                          <p:stCondLst>
                                            <p:cond delay="0"/>
                                          </p:stCondLst>
                                        </p:cTn>
                                        <p:tgtEl>
                                          <p:spTgt spid="34">
                                            <p:txEl>
                                              <p:pRg st="0" end="0"/>
                                            </p:txEl>
                                          </p:spTgt>
                                        </p:tgtEl>
                                        <p:attrNameLst>
                                          <p:attrName>style.visibility</p:attrName>
                                        </p:attrNameLst>
                                      </p:cBhvr>
                                      <p:to>
                                        <p:strVal val="visible"/>
                                      </p:to>
                                    </p:set>
                                    <p:anim calcmode="lin" valueType="num">
                                      <p:cBhvr>
                                        <p:cTn id="135" dur="10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36" dur="10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137" dur="1000" fill="hold"/>
                                        <p:tgtEl>
                                          <p:spTgt spid="34">
                                            <p:txEl>
                                              <p:pRg st="0" end="0"/>
                                            </p:txEl>
                                          </p:spTgt>
                                        </p:tgtEl>
                                        <p:attrNameLst>
                                          <p:attrName>style.rotation</p:attrName>
                                        </p:attrNameLst>
                                      </p:cBhvr>
                                      <p:tavLst>
                                        <p:tav tm="0">
                                          <p:val>
                                            <p:fltVal val="360"/>
                                          </p:val>
                                        </p:tav>
                                        <p:tav tm="100000">
                                          <p:val>
                                            <p:fltVal val="0"/>
                                          </p:val>
                                        </p:tav>
                                      </p:tavLst>
                                    </p:anim>
                                    <p:animEffect transition="in" filter="fade">
                                      <p:cBhvr>
                                        <p:cTn id="138" dur="1000"/>
                                        <p:tgtEl>
                                          <p:spTgt spid="34">
                                            <p:txEl>
                                              <p:pRg st="0" end="0"/>
                                            </p:txEl>
                                          </p:spTgt>
                                        </p:tgtEl>
                                      </p:cBhvr>
                                    </p:animEffect>
                                  </p:childTnLst>
                                </p:cTn>
                              </p:par>
                              <p:par>
                                <p:cTn id="139" presetID="49" presetClass="entr" presetSubtype="0" decel="100000" fill="hold" nodeType="with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p:cTn id="141" dur="1000" fill="hold"/>
                                        <p:tgtEl>
                                          <p:spTgt spid="31"/>
                                        </p:tgtEl>
                                        <p:attrNameLst>
                                          <p:attrName>ppt_w</p:attrName>
                                        </p:attrNameLst>
                                      </p:cBhvr>
                                      <p:tavLst>
                                        <p:tav tm="0">
                                          <p:val>
                                            <p:fltVal val="0"/>
                                          </p:val>
                                        </p:tav>
                                        <p:tav tm="100000">
                                          <p:val>
                                            <p:strVal val="#ppt_w"/>
                                          </p:val>
                                        </p:tav>
                                      </p:tavLst>
                                    </p:anim>
                                    <p:anim calcmode="lin" valueType="num">
                                      <p:cBhvr>
                                        <p:cTn id="142" dur="1000" fill="hold"/>
                                        <p:tgtEl>
                                          <p:spTgt spid="31"/>
                                        </p:tgtEl>
                                        <p:attrNameLst>
                                          <p:attrName>ppt_h</p:attrName>
                                        </p:attrNameLst>
                                      </p:cBhvr>
                                      <p:tavLst>
                                        <p:tav tm="0">
                                          <p:val>
                                            <p:fltVal val="0"/>
                                          </p:val>
                                        </p:tav>
                                        <p:tav tm="100000">
                                          <p:val>
                                            <p:strVal val="#ppt_h"/>
                                          </p:val>
                                        </p:tav>
                                      </p:tavLst>
                                    </p:anim>
                                    <p:anim calcmode="lin" valueType="num">
                                      <p:cBhvr>
                                        <p:cTn id="143" dur="1000" fill="hold"/>
                                        <p:tgtEl>
                                          <p:spTgt spid="31"/>
                                        </p:tgtEl>
                                        <p:attrNameLst>
                                          <p:attrName>style.rotation</p:attrName>
                                        </p:attrNameLst>
                                      </p:cBhvr>
                                      <p:tavLst>
                                        <p:tav tm="0">
                                          <p:val>
                                            <p:fltVal val="360"/>
                                          </p:val>
                                        </p:tav>
                                        <p:tav tm="100000">
                                          <p:val>
                                            <p:fltVal val="0"/>
                                          </p:val>
                                        </p:tav>
                                      </p:tavLst>
                                    </p:anim>
                                    <p:animEffect transition="in" filter="fade">
                                      <p:cBhvr>
                                        <p:cTn id="144" dur="1000"/>
                                        <p:tgtEl>
                                          <p:spTgt spid="31"/>
                                        </p:tgtEl>
                                      </p:cBhvr>
                                    </p:animEffect>
                                  </p:childTnLst>
                                </p:cTn>
                              </p:par>
                            </p:childTnLst>
                          </p:cTn>
                        </p:par>
                        <p:par>
                          <p:cTn id="145" fill="hold">
                            <p:stCondLst>
                              <p:cond delay="8550"/>
                            </p:stCondLst>
                            <p:childTnLst>
                              <p:par>
                                <p:cTn id="146" presetID="10" presetClass="entr" presetSubtype="0" fill="hold" grpId="0" nodeType="afterEffect">
                                  <p:stCondLst>
                                    <p:cond delay="0"/>
                                  </p:stCondLst>
                                  <p:childTnLst>
                                    <p:set>
                                      <p:cBhvr>
                                        <p:cTn id="147" dur="1" fill="hold">
                                          <p:stCondLst>
                                            <p:cond delay="0"/>
                                          </p:stCondLst>
                                        </p:cTn>
                                        <p:tgtEl>
                                          <p:spTgt spid="36"/>
                                        </p:tgtEl>
                                        <p:attrNameLst>
                                          <p:attrName>style.visibility</p:attrName>
                                        </p:attrNameLst>
                                      </p:cBhvr>
                                      <p:to>
                                        <p:strVal val="visible"/>
                                      </p:to>
                                    </p:set>
                                    <p:animEffect transition="in" filter="fade">
                                      <p:cBhvr>
                                        <p:cTn id="148" dur="500"/>
                                        <p:tgtEl>
                                          <p:spTgt spid="3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fade">
                                      <p:cBhvr>
                                        <p:cTn id="1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build="p">
        <p:tmplLst>
          <p:tmpl lvl="1">
            <p:tnLst>
              <p:par>
                <p:cTn presetID="2" presetClass="entr" presetSubtype="2"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1+#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6" grpId="1" build="p">
        <p:tmplLst>
          <p:tmpl lvl="1">
            <p:tnLst>
              <p:par>
                <p:cTn presetID="49" presetClass="entr" presetSubtype="0"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1000" fill="hold"/>
                        <p:tgtEl>
                          <p:spTgt spid="16"/>
                        </p:tgtEl>
                        <p:attrNameLst>
                          <p:attrName>ppt_w</p:attrName>
                        </p:attrNameLst>
                      </p:cBhvr>
                      <p:tavLst>
                        <p:tav tm="0">
                          <p:val>
                            <p:fltVal val="0"/>
                          </p:val>
                        </p:tav>
                        <p:tav tm="100000">
                          <p:val>
                            <p:strVal val="#ppt_w"/>
                          </p:val>
                        </p:tav>
                      </p:tavLst>
                    </p:anim>
                    <p:anim calcmode="lin" valueType="num">
                      <p:cBhvr>
                        <p:cTn dur="1000" fill="hold"/>
                        <p:tgtEl>
                          <p:spTgt spid="16"/>
                        </p:tgtEl>
                        <p:attrNameLst>
                          <p:attrName>ppt_h</p:attrName>
                        </p:attrNameLst>
                      </p:cBhvr>
                      <p:tavLst>
                        <p:tav tm="0">
                          <p:val>
                            <p:fltVal val="0"/>
                          </p:val>
                        </p:tav>
                        <p:tav tm="100000">
                          <p:val>
                            <p:strVal val="#ppt_h"/>
                          </p:val>
                        </p:tav>
                      </p:tavLst>
                    </p:anim>
                    <p:anim calcmode="lin" valueType="num">
                      <p:cBhvr>
                        <p:cTn dur="1000" fill="hold"/>
                        <p:tgtEl>
                          <p:spTgt spid="16"/>
                        </p:tgtEl>
                        <p:attrNameLst>
                          <p:attrName>style.rotation</p:attrName>
                        </p:attrNameLst>
                      </p:cBhvr>
                      <p:tavLst>
                        <p:tav tm="0">
                          <p:val>
                            <p:fltVal val="360"/>
                          </p:val>
                        </p:tav>
                        <p:tav tm="100000">
                          <p:val>
                            <p:fltVal val="0"/>
                          </p:val>
                        </p:tav>
                      </p:tavLst>
                    </p:anim>
                    <p:animEffect transition="in" filter="fade">
                      <p:cBhvr>
                        <p:cTn dur="1000"/>
                        <p:tgtEl>
                          <p:spTgt spid="16"/>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2" grpId="0" build="p">
        <p:tmplLst>
          <p:tmpl lvl="1">
            <p:tnLst>
              <p:par>
                <p:cTn presetID="2" presetClass="entr" presetSubtype="2"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2" grpId="1" build="p">
        <p:tmplLst>
          <p:tmpl lvl="1">
            <p:tnLst>
              <p:par>
                <p:cTn presetID="49" presetClass="entr" presetSubtype="0"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1000" fill="hold"/>
                        <p:tgtEl>
                          <p:spTgt spid="22"/>
                        </p:tgtEl>
                        <p:attrNameLst>
                          <p:attrName>ppt_w</p:attrName>
                        </p:attrNameLst>
                      </p:cBhvr>
                      <p:tavLst>
                        <p:tav tm="0">
                          <p:val>
                            <p:fltVal val="0"/>
                          </p:val>
                        </p:tav>
                        <p:tav tm="100000">
                          <p:val>
                            <p:strVal val="#ppt_w"/>
                          </p:val>
                        </p:tav>
                      </p:tavLst>
                    </p:anim>
                    <p:anim calcmode="lin" valueType="num">
                      <p:cBhvr>
                        <p:cTn dur="1000" fill="hold"/>
                        <p:tgtEl>
                          <p:spTgt spid="22"/>
                        </p:tgtEl>
                        <p:attrNameLst>
                          <p:attrName>ppt_h</p:attrName>
                        </p:attrNameLst>
                      </p:cBhvr>
                      <p:tavLst>
                        <p:tav tm="0">
                          <p:val>
                            <p:fltVal val="0"/>
                          </p:val>
                        </p:tav>
                        <p:tav tm="100000">
                          <p:val>
                            <p:strVal val="#ppt_h"/>
                          </p:val>
                        </p:tav>
                      </p:tavLst>
                    </p:anim>
                    <p:anim calcmode="lin" valueType="num">
                      <p:cBhvr>
                        <p:cTn dur="1000" fill="hold"/>
                        <p:tgtEl>
                          <p:spTgt spid="22"/>
                        </p:tgtEl>
                        <p:attrNameLst>
                          <p:attrName>style.rotation</p:attrName>
                        </p:attrNameLst>
                      </p:cBhvr>
                      <p:tavLst>
                        <p:tav tm="0">
                          <p:val>
                            <p:fltVal val="360"/>
                          </p:val>
                        </p:tav>
                        <p:tav tm="100000">
                          <p:val>
                            <p:fltVal val="0"/>
                          </p:val>
                        </p:tav>
                      </p:tavLst>
                    </p:anim>
                    <p:animEffect transition="in" filter="fade">
                      <p:cBhvr>
                        <p:cTn dur="10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build="p">
        <p:tmplLst>
          <p:tmpl lvl="1">
            <p:tnLst>
              <p:par>
                <p:cTn presetID="2" presetClass="entr" presetSubtype="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28" grpId="1" build="p">
        <p:tmplLst>
          <p:tmpl lvl="1">
            <p:tnLst>
              <p:par>
                <p:cTn presetID="49" presetClass="entr" presetSubtype="0"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 calcmode="lin" valueType="num">
                      <p:cBhvr>
                        <p:cTn dur="1000" fill="hold"/>
                        <p:tgtEl>
                          <p:spTgt spid="28"/>
                        </p:tgtEl>
                        <p:attrNameLst>
                          <p:attrName>style.rotation</p:attrName>
                        </p:attrNameLst>
                      </p:cBhvr>
                      <p:tavLst>
                        <p:tav tm="0">
                          <p:val>
                            <p:fltVal val="360"/>
                          </p:val>
                        </p:tav>
                        <p:tav tm="100000">
                          <p:val>
                            <p:fltVal val="0"/>
                          </p:val>
                        </p:tav>
                      </p:tavLst>
                    </p:anim>
                    <p:animEffect transition="in" filter="fade">
                      <p:cBhvr>
                        <p:cTn dur="100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4" grpId="0" build="p">
        <p:tmplLst>
          <p:tmpl lvl="1">
            <p:tnLst>
              <p:par>
                <p:cTn presetID="2" presetClass="entr" presetSubtype="2"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1000" fill="hold"/>
                        <p:tgtEl>
                          <p:spTgt spid="34"/>
                        </p:tgtEl>
                        <p:attrNameLst>
                          <p:attrName>ppt_x</p:attrName>
                        </p:attrNameLst>
                      </p:cBhvr>
                      <p:tavLst>
                        <p:tav tm="0">
                          <p:val>
                            <p:strVal val="1+#ppt_w/2"/>
                          </p:val>
                        </p:tav>
                        <p:tav tm="100000">
                          <p:val>
                            <p:strVal val="#ppt_x"/>
                          </p:val>
                        </p:tav>
                      </p:tavLst>
                    </p:anim>
                    <p:anim calcmode="lin" valueType="num">
                      <p:cBhvr additive="base">
                        <p:cTn dur="1000" fill="hold"/>
                        <p:tgtEl>
                          <p:spTgt spid="34"/>
                        </p:tgtEl>
                        <p:attrNameLst>
                          <p:attrName>ppt_y</p:attrName>
                        </p:attrNameLst>
                      </p:cBhvr>
                      <p:tavLst>
                        <p:tav tm="0">
                          <p:val>
                            <p:strVal val="#ppt_y"/>
                          </p:val>
                        </p:tav>
                        <p:tav tm="100000">
                          <p:val>
                            <p:strVal val="#ppt_y"/>
                          </p:val>
                        </p:tav>
                      </p:tavLst>
                    </p:anim>
                  </p:childTnLst>
                </p:cTn>
              </p:par>
            </p:tnLst>
          </p:tmpl>
        </p:tmplLst>
      </p:bldP>
      <p:bldP spid="34" grpId="1" build="p">
        <p:tmplLst>
          <p:tmpl lvl="1">
            <p:tnLst>
              <p:par>
                <p:cTn presetID="49" presetClass="entr" presetSubtype="0"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1000" fill="hold"/>
                        <p:tgtEl>
                          <p:spTgt spid="34"/>
                        </p:tgtEl>
                        <p:attrNameLst>
                          <p:attrName>ppt_w</p:attrName>
                        </p:attrNameLst>
                      </p:cBhvr>
                      <p:tavLst>
                        <p:tav tm="0">
                          <p:val>
                            <p:fltVal val="0"/>
                          </p:val>
                        </p:tav>
                        <p:tav tm="100000">
                          <p:val>
                            <p:strVal val="#ppt_w"/>
                          </p:val>
                        </p:tav>
                      </p:tavLst>
                    </p:anim>
                    <p:anim calcmode="lin" valueType="num">
                      <p:cBhvr>
                        <p:cTn dur="1000" fill="hold"/>
                        <p:tgtEl>
                          <p:spTgt spid="34"/>
                        </p:tgtEl>
                        <p:attrNameLst>
                          <p:attrName>ppt_h</p:attrName>
                        </p:attrNameLst>
                      </p:cBhvr>
                      <p:tavLst>
                        <p:tav tm="0">
                          <p:val>
                            <p:fltVal val="0"/>
                          </p:val>
                        </p:tav>
                        <p:tav tm="100000">
                          <p:val>
                            <p:strVal val="#ppt_h"/>
                          </p:val>
                        </p:tav>
                      </p:tavLst>
                    </p:anim>
                    <p:anim calcmode="lin" valueType="num">
                      <p:cBhvr>
                        <p:cTn dur="1000" fill="hold"/>
                        <p:tgtEl>
                          <p:spTgt spid="34"/>
                        </p:tgtEl>
                        <p:attrNameLst>
                          <p:attrName>style.rotation</p:attrName>
                        </p:attrNameLst>
                      </p:cBhvr>
                      <p:tavLst>
                        <p:tav tm="0">
                          <p:val>
                            <p:fltVal val="360"/>
                          </p:val>
                        </p:tav>
                        <p:tav tm="100000">
                          <p:val>
                            <p:fltVal val="0"/>
                          </p:val>
                        </p:tav>
                      </p:tavLst>
                    </p:anim>
                    <p:animEffect transition="in" filter="fade">
                      <p:cBhvr>
                        <p:cTn dur="10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p:tmplLst>
          <p:tmpl>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5"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6" name="Title 1"/>
          <p:cNvSpPr>
            <a:spLocks noGrp="1"/>
          </p:cNvSpPr>
          <p:nvPr>
            <p:ph type="title" hasCustomPrompt="1"/>
          </p:nvPr>
        </p:nvSpPr>
        <p:spPr>
          <a:xfrm>
            <a:off x="392192" y="2422736"/>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5115986" y="2017568"/>
            <a:ext cx="701662" cy="701770"/>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10" name="Text Placeholder 5"/>
          <p:cNvSpPr>
            <a:spLocks noGrp="1"/>
          </p:cNvSpPr>
          <p:nvPr>
            <p:ph type="body" sz="quarter" idx="15" hasCustomPrompt="1"/>
          </p:nvPr>
        </p:nvSpPr>
        <p:spPr>
          <a:xfrm>
            <a:off x="5224399" y="2064962"/>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5946267" y="2397324"/>
            <a:ext cx="2085148" cy="224717"/>
          </a:xfrm>
        </p:spPr>
        <p:txBody>
          <a:bodyPr anchor="t"/>
          <a:lstStyle>
            <a:lvl1pPr marL="0" indent="0" algn="just">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5946267" y="2017568"/>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grpSp>
        <p:nvGrpSpPr>
          <p:cNvPr id="13" name="Group 12"/>
          <p:cNvGrpSpPr/>
          <p:nvPr userDrawn="1"/>
        </p:nvGrpSpPr>
        <p:grpSpPr>
          <a:xfrm>
            <a:off x="5115986" y="3079962"/>
            <a:ext cx="701662" cy="701770"/>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16" name="Text Placeholder 5"/>
          <p:cNvSpPr>
            <a:spLocks noGrp="1"/>
          </p:cNvSpPr>
          <p:nvPr>
            <p:ph type="body" sz="quarter" idx="16" hasCustomPrompt="1"/>
          </p:nvPr>
        </p:nvSpPr>
        <p:spPr>
          <a:xfrm>
            <a:off x="5224399" y="3127355"/>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5946267" y="3459718"/>
            <a:ext cx="2085148" cy="224717"/>
          </a:xfrm>
        </p:spPr>
        <p:txBody>
          <a:bodyPr anchor="t"/>
          <a:lstStyle>
            <a:lvl1pPr marL="0" indent="0" algn="just">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5946267" y="3079962"/>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grpSp>
        <p:nvGrpSpPr>
          <p:cNvPr id="19" name="Group 18"/>
          <p:cNvGrpSpPr/>
          <p:nvPr userDrawn="1"/>
        </p:nvGrpSpPr>
        <p:grpSpPr>
          <a:xfrm>
            <a:off x="5115986" y="4142354"/>
            <a:ext cx="701662" cy="701770"/>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22" name="Text Placeholder 5"/>
          <p:cNvSpPr>
            <a:spLocks noGrp="1"/>
          </p:cNvSpPr>
          <p:nvPr>
            <p:ph type="body" sz="quarter" idx="19" hasCustomPrompt="1"/>
          </p:nvPr>
        </p:nvSpPr>
        <p:spPr>
          <a:xfrm>
            <a:off x="5224399" y="4189748"/>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5946267" y="4522110"/>
            <a:ext cx="2085148" cy="224717"/>
          </a:xfrm>
        </p:spPr>
        <p:txBody>
          <a:bodyPr anchor="t"/>
          <a:lstStyle>
            <a:lvl1pPr marL="0" indent="0" algn="just">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5946267" y="4142353"/>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grpSp>
        <p:nvGrpSpPr>
          <p:cNvPr id="37" name="Group 36"/>
          <p:cNvGrpSpPr/>
          <p:nvPr userDrawn="1"/>
        </p:nvGrpSpPr>
        <p:grpSpPr>
          <a:xfrm>
            <a:off x="8341004" y="2017568"/>
            <a:ext cx="701662" cy="701770"/>
            <a:chOff x="9144000" y="1433513"/>
            <a:chExt cx="1408161" cy="1408161"/>
          </a:xfrm>
        </p:grpSpPr>
        <p:sp>
          <p:nvSpPr>
            <p:cNvPr id="38" name="Rectangle 37"/>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sp>
          <p:nvSpPr>
            <p:cNvPr id="39" name="Rectangle 38"/>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40" name="Text Placeholder 5"/>
          <p:cNvSpPr>
            <a:spLocks noGrp="1"/>
          </p:cNvSpPr>
          <p:nvPr>
            <p:ph type="body" sz="quarter" idx="22" hasCustomPrompt="1"/>
          </p:nvPr>
        </p:nvSpPr>
        <p:spPr>
          <a:xfrm>
            <a:off x="8449417" y="2064962"/>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9171285" y="2397324"/>
            <a:ext cx="2085148" cy="224717"/>
          </a:xfrm>
        </p:spPr>
        <p:txBody>
          <a:bodyPr anchor="t"/>
          <a:lstStyle>
            <a:lvl1pPr marL="0" indent="0" algn="just">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9171285" y="2017568"/>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grpSp>
        <p:nvGrpSpPr>
          <p:cNvPr id="43" name="Group 42"/>
          <p:cNvGrpSpPr/>
          <p:nvPr userDrawn="1"/>
        </p:nvGrpSpPr>
        <p:grpSpPr>
          <a:xfrm>
            <a:off x="8341004" y="3079962"/>
            <a:ext cx="701662" cy="701770"/>
            <a:chOff x="9144000" y="1433513"/>
            <a:chExt cx="1408161" cy="1408161"/>
          </a:xfrm>
        </p:grpSpPr>
        <p:sp>
          <p:nvSpPr>
            <p:cNvPr id="44" name="Rectangle 4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sp>
          <p:nvSpPr>
            <p:cNvPr id="45" name="Rectangle 4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46" name="Text Placeholder 5"/>
          <p:cNvSpPr>
            <a:spLocks noGrp="1"/>
          </p:cNvSpPr>
          <p:nvPr>
            <p:ph type="body" sz="quarter" idx="25" hasCustomPrompt="1"/>
          </p:nvPr>
        </p:nvSpPr>
        <p:spPr>
          <a:xfrm>
            <a:off x="8449417" y="3127355"/>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47" name="Text Placeholder 5"/>
          <p:cNvSpPr>
            <a:spLocks noGrp="1"/>
          </p:cNvSpPr>
          <p:nvPr>
            <p:ph type="body" sz="quarter" idx="26" hasCustomPrompt="1"/>
          </p:nvPr>
        </p:nvSpPr>
        <p:spPr>
          <a:xfrm>
            <a:off x="9171285" y="3459718"/>
            <a:ext cx="2085148" cy="224717"/>
          </a:xfrm>
        </p:spPr>
        <p:txBody>
          <a:bodyPr anchor="t"/>
          <a:lstStyle>
            <a:lvl1pPr marL="0" indent="0" algn="just">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8" name="Text Placeholder 5"/>
          <p:cNvSpPr>
            <a:spLocks noGrp="1"/>
          </p:cNvSpPr>
          <p:nvPr>
            <p:ph type="body" sz="quarter" idx="27" hasCustomPrompt="1"/>
          </p:nvPr>
        </p:nvSpPr>
        <p:spPr>
          <a:xfrm>
            <a:off x="9171285" y="3079962"/>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grpSp>
        <p:nvGrpSpPr>
          <p:cNvPr id="49" name="Group 48"/>
          <p:cNvGrpSpPr/>
          <p:nvPr userDrawn="1"/>
        </p:nvGrpSpPr>
        <p:grpSpPr>
          <a:xfrm>
            <a:off x="8341004" y="4142354"/>
            <a:ext cx="701662" cy="701770"/>
            <a:chOff x="9144000" y="1433513"/>
            <a:chExt cx="1408161" cy="1408161"/>
          </a:xfrm>
        </p:grpSpPr>
        <p:sp>
          <p:nvSpPr>
            <p:cNvPr id="50" name="Rectangle 4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sp>
          <p:nvSpPr>
            <p:cNvPr id="51" name="Rectangle 5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52" name="Text Placeholder 5"/>
          <p:cNvSpPr>
            <a:spLocks noGrp="1"/>
          </p:cNvSpPr>
          <p:nvPr>
            <p:ph type="body" sz="quarter" idx="28" hasCustomPrompt="1"/>
          </p:nvPr>
        </p:nvSpPr>
        <p:spPr>
          <a:xfrm>
            <a:off x="8449417" y="4189748"/>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53" name="Text Placeholder 5"/>
          <p:cNvSpPr>
            <a:spLocks noGrp="1"/>
          </p:cNvSpPr>
          <p:nvPr>
            <p:ph type="body" sz="quarter" idx="29" hasCustomPrompt="1"/>
          </p:nvPr>
        </p:nvSpPr>
        <p:spPr>
          <a:xfrm>
            <a:off x="9171285" y="4522110"/>
            <a:ext cx="2085148" cy="224717"/>
          </a:xfrm>
        </p:spPr>
        <p:txBody>
          <a:bodyPr anchor="t"/>
          <a:lstStyle>
            <a:lvl1pPr marL="0" indent="0" algn="just">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30" hasCustomPrompt="1"/>
          </p:nvPr>
        </p:nvSpPr>
        <p:spPr>
          <a:xfrm>
            <a:off x="9171285" y="4142353"/>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32177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 presetClass="entr" presetSubtype="2" decel="10000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49" presetClass="entr" presetSubtype="0" decel="100000" fill="hold" grpId="1"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26" dur="1000"/>
                                        <p:tgtEl>
                                          <p:spTgt spid="10">
                                            <p:txEl>
                                              <p:pRg st="0" end="0"/>
                                            </p:txEl>
                                          </p:spTgt>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360"/>
                                          </p:val>
                                        </p:tav>
                                        <p:tav tm="100000">
                                          <p:val>
                                            <p:fltVal val="0"/>
                                          </p:val>
                                        </p:tav>
                                      </p:tavLst>
                                    </p:anim>
                                    <p:animEffect transition="in" filter="fade">
                                      <p:cBhvr>
                                        <p:cTn id="32" dur="1000"/>
                                        <p:tgtEl>
                                          <p:spTgt spid="9"/>
                                        </p:tgtEl>
                                      </p:cBhvr>
                                    </p:animEffect>
                                  </p:childTnLst>
                                </p:cTn>
                              </p:par>
                            </p:childTnLst>
                          </p:cTn>
                        </p:par>
                        <p:par>
                          <p:cTn id="33" fill="hold">
                            <p:stCondLst>
                              <p:cond delay="255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3050"/>
                            </p:stCondLst>
                            <p:childTnLst>
                              <p:par>
                                <p:cTn id="41" presetID="2" presetClass="entr" presetSubtype="2" decel="10000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1+#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par>
                                <p:cTn id="49" presetID="49" presetClass="entr" presetSubtype="0" decel="100000" fill="hold" grpId="1" nodeType="with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 calcmode="lin" valueType="num">
                                      <p:cBhvr>
                                        <p:cTn id="51"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54" dur="1000"/>
                                        <p:tgtEl>
                                          <p:spTgt spid="16">
                                            <p:txEl>
                                              <p:pRg st="0" end="0"/>
                                            </p:txEl>
                                          </p:spTgt>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360"/>
                                          </p:val>
                                        </p:tav>
                                        <p:tav tm="100000">
                                          <p:val>
                                            <p:fltVal val="0"/>
                                          </p:val>
                                        </p:tav>
                                      </p:tavLst>
                                    </p:anim>
                                    <p:animEffect transition="in" filter="fade">
                                      <p:cBhvr>
                                        <p:cTn id="60" dur="1000"/>
                                        <p:tgtEl>
                                          <p:spTgt spid="13"/>
                                        </p:tgtEl>
                                      </p:cBhvr>
                                    </p:animEffect>
                                  </p:childTnLst>
                                </p:cTn>
                              </p:par>
                            </p:childTnLst>
                          </p:cTn>
                        </p:par>
                        <p:par>
                          <p:cTn id="61" fill="hold">
                            <p:stCondLst>
                              <p:cond delay="4050"/>
                            </p:stCondLst>
                            <p:childTnLst>
                              <p:par>
                                <p:cTn id="62" presetID="10"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4550"/>
                            </p:stCondLst>
                            <p:childTnLst>
                              <p:par>
                                <p:cTn id="69" presetID="2" presetClass="entr" presetSubtype="2" decel="100000" fill="hold" grpId="0" nodeType="after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 calcmode="lin" valueType="num">
                                      <p:cBhvr additive="base">
                                        <p:cTn id="71"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22">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1000" fill="hold"/>
                                        <p:tgtEl>
                                          <p:spTgt spid="19"/>
                                        </p:tgtEl>
                                        <p:attrNameLst>
                                          <p:attrName>ppt_x</p:attrName>
                                        </p:attrNameLst>
                                      </p:cBhvr>
                                      <p:tavLst>
                                        <p:tav tm="0">
                                          <p:val>
                                            <p:strVal val="1+#ppt_w/2"/>
                                          </p:val>
                                        </p:tav>
                                        <p:tav tm="100000">
                                          <p:val>
                                            <p:strVal val="#ppt_x"/>
                                          </p:val>
                                        </p:tav>
                                      </p:tavLst>
                                    </p:anim>
                                    <p:anim calcmode="lin" valueType="num">
                                      <p:cBhvr additive="base">
                                        <p:cTn id="76" dur="1000" fill="hold"/>
                                        <p:tgtEl>
                                          <p:spTgt spid="19"/>
                                        </p:tgtEl>
                                        <p:attrNameLst>
                                          <p:attrName>ppt_y</p:attrName>
                                        </p:attrNameLst>
                                      </p:cBhvr>
                                      <p:tavLst>
                                        <p:tav tm="0">
                                          <p:val>
                                            <p:strVal val="#ppt_y"/>
                                          </p:val>
                                        </p:tav>
                                        <p:tav tm="100000">
                                          <p:val>
                                            <p:strVal val="#ppt_y"/>
                                          </p:val>
                                        </p:tav>
                                      </p:tavLst>
                                    </p:anim>
                                  </p:childTnLst>
                                </p:cTn>
                              </p:par>
                              <p:par>
                                <p:cTn id="77" presetID="49" presetClass="entr" presetSubtype="0" decel="100000" fill="hold" grpId="1" nodeType="with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22">
                                            <p:txEl>
                                              <p:pRg st="0" end="0"/>
                                            </p:txEl>
                                          </p:spTgt>
                                        </p:tgtEl>
                                        <p:attrNameLst>
                                          <p:attrName>style.rotation</p:attrName>
                                        </p:attrNameLst>
                                      </p:cBhvr>
                                      <p:tavLst>
                                        <p:tav tm="0">
                                          <p:val>
                                            <p:fltVal val="360"/>
                                          </p:val>
                                        </p:tav>
                                        <p:tav tm="100000">
                                          <p:val>
                                            <p:fltVal val="0"/>
                                          </p:val>
                                        </p:tav>
                                      </p:tavLst>
                                    </p:anim>
                                    <p:animEffect transition="in" filter="fade">
                                      <p:cBhvr>
                                        <p:cTn id="82" dur="1000"/>
                                        <p:tgtEl>
                                          <p:spTgt spid="22">
                                            <p:txEl>
                                              <p:pRg st="0" end="0"/>
                                            </p:txEl>
                                          </p:spTgt>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 calcmode="lin" valueType="num">
                                      <p:cBhvr>
                                        <p:cTn id="87" dur="1000" fill="hold"/>
                                        <p:tgtEl>
                                          <p:spTgt spid="19"/>
                                        </p:tgtEl>
                                        <p:attrNameLst>
                                          <p:attrName>style.rotation</p:attrName>
                                        </p:attrNameLst>
                                      </p:cBhvr>
                                      <p:tavLst>
                                        <p:tav tm="0">
                                          <p:val>
                                            <p:fltVal val="360"/>
                                          </p:val>
                                        </p:tav>
                                        <p:tav tm="100000">
                                          <p:val>
                                            <p:fltVal val="0"/>
                                          </p:val>
                                        </p:tav>
                                      </p:tavLst>
                                    </p:anim>
                                    <p:animEffect transition="in" filter="fade">
                                      <p:cBhvr>
                                        <p:cTn id="88" dur="1000"/>
                                        <p:tgtEl>
                                          <p:spTgt spid="19"/>
                                        </p:tgtEl>
                                      </p:cBhvr>
                                    </p:animEffect>
                                  </p:childTnLst>
                                </p:cTn>
                              </p:par>
                            </p:childTnLst>
                          </p:cTn>
                        </p:par>
                        <p:par>
                          <p:cTn id="89" fill="hold">
                            <p:stCondLst>
                              <p:cond delay="5550"/>
                            </p:stCondLst>
                            <p:childTnLst>
                              <p:par>
                                <p:cTn id="90" presetID="10"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par>
                          <p:cTn id="96" fill="hold">
                            <p:stCondLst>
                              <p:cond delay="6050"/>
                            </p:stCondLst>
                            <p:childTnLst>
                              <p:par>
                                <p:cTn id="97" presetID="2" presetClass="entr" presetSubtype="2" decel="100000" fill="hold" grpId="0" nodeType="afterEffect">
                                  <p:stCondLst>
                                    <p:cond delay="0"/>
                                  </p:stCondLst>
                                  <p:childTnLst>
                                    <p:set>
                                      <p:cBhvr>
                                        <p:cTn id="98" dur="1" fill="hold">
                                          <p:stCondLst>
                                            <p:cond delay="0"/>
                                          </p:stCondLst>
                                        </p:cTn>
                                        <p:tgtEl>
                                          <p:spTgt spid="40">
                                            <p:txEl>
                                              <p:pRg st="0" end="0"/>
                                            </p:txEl>
                                          </p:spTgt>
                                        </p:tgtEl>
                                        <p:attrNameLst>
                                          <p:attrName>style.visibility</p:attrName>
                                        </p:attrNameLst>
                                      </p:cBhvr>
                                      <p:to>
                                        <p:strVal val="visible"/>
                                      </p:to>
                                    </p:set>
                                    <p:anim calcmode="lin" valueType="num">
                                      <p:cBhvr additive="base">
                                        <p:cTn id="99" dur="10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00" dur="1000" fill="hold"/>
                                        <p:tgtEl>
                                          <p:spTgt spid="40">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nodeType="with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additive="base">
                                        <p:cTn id="103" dur="1000" fill="hold"/>
                                        <p:tgtEl>
                                          <p:spTgt spid="37"/>
                                        </p:tgtEl>
                                        <p:attrNameLst>
                                          <p:attrName>ppt_x</p:attrName>
                                        </p:attrNameLst>
                                      </p:cBhvr>
                                      <p:tavLst>
                                        <p:tav tm="0">
                                          <p:val>
                                            <p:strVal val="1+#ppt_w/2"/>
                                          </p:val>
                                        </p:tav>
                                        <p:tav tm="100000">
                                          <p:val>
                                            <p:strVal val="#ppt_x"/>
                                          </p:val>
                                        </p:tav>
                                      </p:tavLst>
                                    </p:anim>
                                    <p:anim calcmode="lin" valueType="num">
                                      <p:cBhvr additive="base">
                                        <p:cTn id="104" dur="1000" fill="hold"/>
                                        <p:tgtEl>
                                          <p:spTgt spid="37"/>
                                        </p:tgtEl>
                                        <p:attrNameLst>
                                          <p:attrName>ppt_y</p:attrName>
                                        </p:attrNameLst>
                                      </p:cBhvr>
                                      <p:tavLst>
                                        <p:tav tm="0">
                                          <p:val>
                                            <p:strVal val="#ppt_y"/>
                                          </p:val>
                                        </p:tav>
                                        <p:tav tm="100000">
                                          <p:val>
                                            <p:strVal val="#ppt_y"/>
                                          </p:val>
                                        </p:tav>
                                      </p:tavLst>
                                    </p:anim>
                                  </p:childTnLst>
                                </p:cTn>
                              </p:par>
                              <p:par>
                                <p:cTn id="105" presetID="49" presetClass="entr" presetSubtype="0" decel="100000" fill="hold" grpId="1" nodeType="withEffect">
                                  <p:stCondLst>
                                    <p:cond delay="0"/>
                                  </p:stCondLst>
                                  <p:childTnLst>
                                    <p:set>
                                      <p:cBhvr>
                                        <p:cTn id="106" dur="1" fill="hold">
                                          <p:stCondLst>
                                            <p:cond delay="0"/>
                                          </p:stCondLst>
                                        </p:cTn>
                                        <p:tgtEl>
                                          <p:spTgt spid="40">
                                            <p:txEl>
                                              <p:pRg st="0" end="0"/>
                                            </p:txEl>
                                          </p:spTgt>
                                        </p:tgtEl>
                                        <p:attrNameLst>
                                          <p:attrName>style.visibility</p:attrName>
                                        </p:attrNameLst>
                                      </p:cBhvr>
                                      <p:to>
                                        <p:strVal val="visible"/>
                                      </p:to>
                                    </p:set>
                                    <p:anim calcmode="lin" valueType="num">
                                      <p:cBhvr>
                                        <p:cTn id="107"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08" dur="10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109" dur="10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110" dur="1000"/>
                                        <p:tgtEl>
                                          <p:spTgt spid="40">
                                            <p:txEl>
                                              <p:pRg st="0" end="0"/>
                                            </p:txEl>
                                          </p:spTgt>
                                        </p:tgtEl>
                                      </p:cBhvr>
                                    </p:animEffect>
                                  </p:childTnLst>
                                </p:cTn>
                              </p:par>
                              <p:par>
                                <p:cTn id="111" presetID="49" presetClass="entr" presetSubtype="0" decel="100000" fill="hold" nodeType="with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1000" fill="hold"/>
                                        <p:tgtEl>
                                          <p:spTgt spid="37"/>
                                        </p:tgtEl>
                                        <p:attrNameLst>
                                          <p:attrName>ppt_w</p:attrName>
                                        </p:attrNameLst>
                                      </p:cBhvr>
                                      <p:tavLst>
                                        <p:tav tm="0">
                                          <p:val>
                                            <p:fltVal val="0"/>
                                          </p:val>
                                        </p:tav>
                                        <p:tav tm="100000">
                                          <p:val>
                                            <p:strVal val="#ppt_w"/>
                                          </p:val>
                                        </p:tav>
                                      </p:tavLst>
                                    </p:anim>
                                    <p:anim calcmode="lin" valueType="num">
                                      <p:cBhvr>
                                        <p:cTn id="114" dur="1000" fill="hold"/>
                                        <p:tgtEl>
                                          <p:spTgt spid="37"/>
                                        </p:tgtEl>
                                        <p:attrNameLst>
                                          <p:attrName>ppt_h</p:attrName>
                                        </p:attrNameLst>
                                      </p:cBhvr>
                                      <p:tavLst>
                                        <p:tav tm="0">
                                          <p:val>
                                            <p:fltVal val="0"/>
                                          </p:val>
                                        </p:tav>
                                        <p:tav tm="100000">
                                          <p:val>
                                            <p:strVal val="#ppt_h"/>
                                          </p:val>
                                        </p:tav>
                                      </p:tavLst>
                                    </p:anim>
                                    <p:anim calcmode="lin" valueType="num">
                                      <p:cBhvr>
                                        <p:cTn id="115" dur="1000" fill="hold"/>
                                        <p:tgtEl>
                                          <p:spTgt spid="37"/>
                                        </p:tgtEl>
                                        <p:attrNameLst>
                                          <p:attrName>style.rotation</p:attrName>
                                        </p:attrNameLst>
                                      </p:cBhvr>
                                      <p:tavLst>
                                        <p:tav tm="0">
                                          <p:val>
                                            <p:fltVal val="360"/>
                                          </p:val>
                                        </p:tav>
                                        <p:tav tm="100000">
                                          <p:val>
                                            <p:fltVal val="0"/>
                                          </p:val>
                                        </p:tav>
                                      </p:tavLst>
                                    </p:anim>
                                    <p:animEffect transition="in" filter="fade">
                                      <p:cBhvr>
                                        <p:cTn id="116" dur="1000"/>
                                        <p:tgtEl>
                                          <p:spTgt spid="37"/>
                                        </p:tgtEl>
                                      </p:cBhvr>
                                    </p:animEffect>
                                  </p:childTnLst>
                                </p:cTn>
                              </p:par>
                            </p:childTnLst>
                          </p:cTn>
                        </p:par>
                        <p:par>
                          <p:cTn id="117" fill="hold">
                            <p:stCondLst>
                              <p:cond delay="7050"/>
                            </p:stCondLst>
                            <p:childTnLst>
                              <p:par>
                                <p:cTn id="118" presetID="10" presetClass="entr" presetSubtype="0" fill="hold" grpId="0" nodeType="after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fade">
                                      <p:cBhvr>
                                        <p:cTn id="120" dur="500"/>
                                        <p:tgtEl>
                                          <p:spTgt spid="4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fade">
                                      <p:cBhvr>
                                        <p:cTn id="123" dur="500"/>
                                        <p:tgtEl>
                                          <p:spTgt spid="41"/>
                                        </p:tgtEl>
                                      </p:cBhvr>
                                    </p:animEffect>
                                  </p:childTnLst>
                                </p:cTn>
                              </p:par>
                            </p:childTnLst>
                          </p:cTn>
                        </p:par>
                        <p:par>
                          <p:cTn id="124" fill="hold">
                            <p:stCondLst>
                              <p:cond delay="7550"/>
                            </p:stCondLst>
                            <p:childTnLst>
                              <p:par>
                                <p:cTn id="125" presetID="2" presetClass="entr" presetSubtype="2" decel="100000" fill="hold" grpId="0" nodeType="afterEffect">
                                  <p:stCondLst>
                                    <p:cond delay="0"/>
                                  </p:stCondLst>
                                  <p:childTnLst>
                                    <p:set>
                                      <p:cBhvr>
                                        <p:cTn id="126" dur="1" fill="hold">
                                          <p:stCondLst>
                                            <p:cond delay="0"/>
                                          </p:stCondLst>
                                        </p:cTn>
                                        <p:tgtEl>
                                          <p:spTgt spid="46">
                                            <p:txEl>
                                              <p:pRg st="0" end="0"/>
                                            </p:txEl>
                                          </p:spTgt>
                                        </p:tgtEl>
                                        <p:attrNameLst>
                                          <p:attrName>style.visibility</p:attrName>
                                        </p:attrNameLst>
                                      </p:cBhvr>
                                      <p:to>
                                        <p:strVal val="visible"/>
                                      </p:to>
                                    </p:set>
                                    <p:anim calcmode="lin" valueType="num">
                                      <p:cBhvr additive="base">
                                        <p:cTn id="127" dur="10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128" dur="1000" fill="hold"/>
                                        <p:tgtEl>
                                          <p:spTgt spid="46">
                                            <p:txEl>
                                              <p:pRg st="0" end="0"/>
                                            </p:txEl>
                                          </p:spTgt>
                                        </p:tgtEl>
                                        <p:attrNameLst>
                                          <p:attrName>ppt_y</p:attrName>
                                        </p:attrNameLst>
                                      </p:cBhvr>
                                      <p:tavLst>
                                        <p:tav tm="0">
                                          <p:val>
                                            <p:strVal val="#ppt_y"/>
                                          </p:val>
                                        </p:tav>
                                        <p:tav tm="100000">
                                          <p:val>
                                            <p:strVal val="#ppt_y"/>
                                          </p:val>
                                        </p:tav>
                                      </p:tavLst>
                                    </p:anim>
                                  </p:childTnLst>
                                </p:cTn>
                              </p:par>
                              <p:par>
                                <p:cTn id="129" presetID="2" presetClass="entr" presetSubtype="2" decel="100000" fill="hold" nodeType="withEffect">
                                  <p:stCondLst>
                                    <p:cond delay="0"/>
                                  </p:stCondLst>
                                  <p:childTnLst>
                                    <p:set>
                                      <p:cBhvr>
                                        <p:cTn id="130" dur="1" fill="hold">
                                          <p:stCondLst>
                                            <p:cond delay="0"/>
                                          </p:stCondLst>
                                        </p:cTn>
                                        <p:tgtEl>
                                          <p:spTgt spid="43"/>
                                        </p:tgtEl>
                                        <p:attrNameLst>
                                          <p:attrName>style.visibility</p:attrName>
                                        </p:attrNameLst>
                                      </p:cBhvr>
                                      <p:to>
                                        <p:strVal val="visible"/>
                                      </p:to>
                                    </p:set>
                                    <p:anim calcmode="lin" valueType="num">
                                      <p:cBhvr additive="base">
                                        <p:cTn id="131" dur="1000" fill="hold"/>
                                        <p:tgtEl>
                                          <p:spTgt spid="43"/>
                                        </p:tgtEl>
                                        <p:attrNameLst>
                                          <p:attrName>ppt_x</p:attrName>
                                        </p:attrNameLst>
                                      </p:cBhvr>
                                      <p:tavLst>
                                        <p:tav tm="0">
                                          <p:val>
                                            <p:strVal val="1+#ppt_w/2"/>
                                          </p:val>
                                        </p:tav>
                                        <p:tav tm="100000">
                                          <p:val>
                                            <p:strVal val="#ppt_x"/>
                                          </p:val>
                                        </p:tav>
                                      </p:tavLst>
                                    </p:anim>
                                    <p:anim calcmode="lin" valueType="num">
                                      <p:cBhvr additive="base">
                                        <p:cTn id="132" dur="1000" fill="hold"/>
                                        <p:tgtEl>
                                          <p:spTgt spid="43"/>
                                        </p:tgtEl>
                                        <p:attrNameLst>
                                          <p:attrName>ppt_y</p:attrName>
                                        </p:attrNameLst>
                                      </p:cBhvr>
                                      <p:tavLst>
                                        <p:tav tm="0">
                                          <p:val>
                                            <p:strVal val="#ppt_y"/>
                                          </p:val>
                                        </p:tav>
                                        <p:tav tm="100000">
                                          <p:val>
                                            <p:strVal val="#ppt_y"/>
                                          </p:val>
                                        </p:tav>
                                      </p:tavLst>
                                    </p:anim>
                                  </p:childTnLst>
                                </p:cTn>
                              </p:par>
                              <p:par>
                                <p:cTn id="133" presetID="49" presetClass="entr" presetSubtype="0" decel="100000" fill="hold" grpId="1" nodeType="withEffect">
                                  <p:stCondLst>
                                    <p:cond delay="0"/>
                                  </p:stCondLst>
                                  <p:childTnLst>
                                    <p:set>
                                      <p:cBhvr>
                                        <p:cTn id="134" dur="1" fill="hold">
                                          <p:stCondLst>
                                            <p:cond delay="0"/>
                                          </p:stCondLst>
                                        </p:cTn>
                                        <p:tgtEl>
                                          <p:spTgt spid="46">
                                            <p:txEl>
                                              <p:pRg st="0" end="0"/>
                                            </p:txEl>
                                          </p:spTgt>
                                        </p:tgtEl>
                                        <p:attrNameLst>
                                          <p:attrName>style.visibility</p:attrName>
                                        </p:attrNameLst>
                                      </p:cBhvr>
                                      <p:to>
                                        <p:strVal val="visible"/>
                                      </p:to>
                                    </p:set>
                                    <p:anim calcmode="lin" valueType="num">
                                      <p:cBhvr>
                                        <p:cTn id="135" dur="10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136" dur="1000" fill="hold"/>
                                        <p:tgtEl>
                                          <p:spTgt spid="46">
                                            <p:txEl>
                                              <p:pRg st="0" end="0"/>
                                            </p:txEl>
                                          </p:spTgt>
                                        </p:tgtEl>
                                        <p:attrNameLst>
                                          <p:attrName>ppt_h</p:attrName>
                                        </p:attrNameLst>
                                      </p:cBhvr>
                                      <p:tavLst>
                                        <p:tav tm="0">
                                          <p:val>
                                            <p:fltVal val="0"/>
                                          </p:val>
                                        </p:tav>
                                        <p:tav tm="100000">
                                          <p:val>
                                            <p:strVal val="#ppt_h"/>
                                          </p:val>
                                        </p:tav>
                                      </p:tavLst>
                                    </p:anim>
                                    <p:anim calcmode="lin" valueType="num">
                                      <p:cBhvr>
                                        <p:cTn id="137" dur="1000" fill="hold"/>
                                        <p:tgtEl>
                                          <p:spTgt spid="46">
                                            <p:txEl>
                                              <p:pRg st="0" end="0"/>
                                            </p:txEl>
                                          </p:spTgt>
                                        </p:tgtEl>
                                        <p:attrNameLst>
                                          <p:attrName>style.rotation</p:attrName>
                                        </p:attrNameLst>
                                      </p:cBhvr>
                                      <p:tavLst>
                                        <p:tav tm="0">
                                          <p:val>
                                            <p:fltVal val="360"/>
                                          </p:val>
                                        </p:tav>
                                        <p:tav tm="100000">
                                          <p:val>
                                            <p:fltVal val="0"/>
                                          </p:val>
                                        </p:tav>
                                      </p:tavLst>
                                    </p:anim>
                                    <p:animEffect transition="in" filter="fade">
                                      <p:cBhvr>
                                        <p:cTn id="138" dur="1000"/>
                                        <p:tgtEl>
                                          <p:spTgt spid="46">
                                            <p:txEl>
                                              <p:pRg st="0" end="0"/>
                                            </p:txEl>
                                          </p:spTgt>
                                        </p:tgtEl>
                                      </p:cBhvr>
                                    </p:animEffect>
                                  </p:childTnLst>
                                </p:cTn>
                              </p:par>
                              <p:par>
                                <p:cTn id="139" presetID="49" presetClass="entr" presetSubtype="0" decel="100000" fill="hold" nodeType="withEffect">
                                  <p:stCondLst>
                                    <p:cond delay="0"/>
                                  </p:stCondLst>
                                  <p:childTnLst>
                                    <p:set>
                                      <p:cBhvr>
                                        <p:cTn id="140" dur="1" fill="hold">
                                          <p:stCondLst>
                                            <p:cond delay="0"/>
                                          </p:stCondLst>
                                        </p:cTn>
                                        <p:tgtEl>
                                          <p:spTgt spid="43"/>
                                        </p:tgtEl>
                                        <p:attrNameLst>
                                          <p:attrName>style.visibility</p:attrName>
                                        </p:attrNameLst>
                                      </p:cBhvr>
                                      <p:to>
                                        <p:strVal val="visible"/>
                                      </p:to>
                                    </p:set>
                                    <p:anim calcmode="lin" valueType="num">
                                      <p:cBhvr>
                                        <p:cTn id="141" dur="1000" fill="hold"/>
                                        <p:tgtEl>
                                          <p:spTgt spid="43"/>
                                        </p:tgtEl>
                                        <p:attrNameLst>
                                          <p:attrName>ppt_w</p:attrName>
                                        </p:attrNameLst>
                                      </p:cBhvr>
                                      <p:tavLst>
                                        <p:tav tm="0">
                                          <p:val>
                                            <p:fltVal val="0"/>
                                          </p:val>
                                        </p:tav>
                                        <p:tav tm="100000">
                                          <p:val>
                                            <p:strVal val="#ppt_w"/>
                                          </p:val>
                                        </p:tav>
                                      </p:tavLst>
                                    </p:anim>
                                    <p:anim calcmode="lin" valueType="num">
                                      <p:cBhvr>
                                        <p:cTn id="142" dur="1000" fill="hold"/>
                                        <p:tgtEl>
                                          <p:spTgt spid="43"/>
                                        </p:tgtEl>
                                        <p:attrNameLst>
                                          <p:attrName>ppt_h</p:attrName>
                                        </p:attrNameLst>
                                      </p:cBhvr>
                                      <p:tavLst>
                                        <p:tav tm="0">
                                          <p:val>
                                            <p:fltVal val="0"/>
                                          </p:val>
                                        </p:tav>
                                        <p:tav tm="100000">
                                          <p:val>
                                            <p:strVal val="#ppt_h"/>
                                          </p:val>
                                        </p:tav>
                                      </p:tavLst>
                                    </p:anim>
                                    <p:anim calcmode="lin" valueType="num">
                                      <p:cBhvr>
                                        <p:cTn id="143" dur="1000" fill="hold"/>
                                        <p:tgtEl>
                                          <p:spTgt spid="43"/>
                                        </p:tgtEl>
                                        <p:attrNameLst>
                                          <p:attrName>style.rotation</p:attrName>
                                        </p:attrNameLst>
                                      </p:cBhvr>
                                      <p:tavLst>
                                        <p:tav tm="0">
                                          <p:val>
                                            <p:fltVal val="360"/>
                                          </p:val>
                                        </p:tav>
                                        <p:tav tm="100000">
                                          <p:val>
                                            <p:fltVal val="0"/>
                                          </p:val>
                                        </p:tav>
                                      </p:tavLst>
                                    </p:anim>
                                    <p:animEffect transition="in" filter="fade">
                                      <p:cBhvr>
                                        <p:cTn id="144" dur="1000"/>
                                        <p:tgtEl>
                                          <p:spTgt spid="43"/>
                                        </p:tgtEl>
                                      </p:cBhvr>
                                    </p:animEffect>
                                  </p:childTnLst>
                                </p:cTn>
                              </p:par>
                            </p:childTnLst>
                          </p:cTn>
                        </p:par>
                        <p:par>
                          <p:cTn id="145" fill="hold">
                            <p:stCondLst>
                              <p:cond delay="8550"/>
                            </p:stCondLst>
                            <p:childTnLst>
                              <p:par>
                                <p:cTn id="146" presetID="10" presetClass="entr" presetSubtype="0" fill="hold" grpId="0" nodeType="afterEffect">
                                  <p:stCondLst>
                                    <p:cond delay="0"/>
                                  </p:stCondLst>
                                  <p:childTnLst>
                                    <p:set>
                                      <p:cBhvr>
                                        <p:cTn id="147" dur="1" fill="hold">
                                          <p:stCondLst>
                                            <p:cond delay="0"/>
                                          </p:stCondLst>
                                        </p:cTn>
                                        <p:tgtEl>
                                          <p:spTgt spid="48"/>
                                        </p:tgtEl>
                                        <p:attrNameLst>
                                          <p:attrName>style.visibility</p:attrName>
                                        </p:attrNameLst>
                                      </p:cBhvr>
                                      <p:to>
                                        <p:strVal val="visible"/>
                                      </p:to>
                                    </p:set>
                                    <p:animEffect transition="in" filter="fade">
                                      <p:cBhvr>
                                        <p:cTn id="148" dur="500"/>
                                        <p:tgtEl>
                                          <p:spTgt spid="48"/>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7"/>
                                        </p:tgtEl>
                                        <p:attrNameLst>
                                          <p:attrName>style.visibility</p:attrName>
                                        </p:attrNameLst>
                                      </p:cBhvr>
                                      <p:to>
                                        <p:strVal val="visible"/>
                                      </p:to>
                                    </p:set>
                                    <p:animEffect transition="in" filter="fade">
                                      <p:cBhvr>
                                        <p:cTn id="151" dur="500"/>
                                        <p:tgtEl>
                                          <p:spTgt spid="47"/>
                                        </p:tgtEl>
                                      </p:cBhvr>
                                    </p:animEffect>
                                  </p:childTnLst>
                                </p:cTn>
                              </p:par>
                            </p:childTnLst>
                          </p:cTn>
                        </p:par>
                        <p:par>
                          <p:cTn id="152" fill="hold">
                            <p:stCondLst>
                              <p:cond delay="9050"/>
                            </p:stCondLst>
                            <p:childTnLst>
                              <p:par>
                                <p:cTn id="153" presetID="2" presetClass="entr" presetSubtype="2" decel="100000" fill="hold" grpId="0" nodeType="afterEffect">
                                  <p:stCondLst>
                                    <p:cond delay="0"/>
                                  </p:stCondLst>
                                  <p:childTnLst>
                                    <p:set>
                                      <p:cBhvr>
                                        <p:cTn id="154" dur="1" fill="hold">
                                          <p:stCondLst>
                                            <p:cond delay="0"/>
                                          </p:stCondLst>
                                        </p:cTn>
                                        <p:tgtEl>
                                          <p:spTgt spid="52">
                                            <p:txEl>
                                              <p:pRg st="0" end="0"/>
                                            </p:txEl>
                                          </p:spTgt>
                                        </p:tgtEl>
                                        <p:attrNameLst>
                                          <p:attrName>style.visibility</p:attrName>
                                        </p:attrNameLst>
                                      </p:cBhvr>
                                      <p:to>
                                        <p:strVal val="visible"/>
                                      </p:to>
                                    </p:set>
                                    <p:anim calcmode="lin" valueType="num">
                                      <p:cBhvr additive="base">
                                        <p:cTn id="155" dur="10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156" dur="1000" fill="hold"/>
                                        <p:tgtEl>
                                          <p:spTgt spid="52">
                                            <p:txEl>
                                              <p:pRg st="0" end="0"/>
                                            </p:txEl>
                                          </p:spTgt>
                                        </p:tgtEl>
                                        <p:attrNameLst>
                                          <p:attrName>ppt_y</p:attrName>
                                        </p:attrNameLst>
                                      </p:cBhvr>
                                      <p:tavLst>
                                        <p:tav tm="0">
                                          <p:val>
                                            <p:strVal val="#ppt_y"/>
                                          </p:val>
                                        </p:tav>
                                        <p:tav tm="100000">
                                          <p:val>
                                            <p:strVal val="#ppt_y"/>
                                          </p:val>
                                        </p:tav>
                                      </p:tavLst>
                                    </p:anim>
                                  </p:childTnLst>
                                </p:cTn>
                              </p:par>
                              <p:par>
                                <p:cTn id="157" presetID="2" presetClass="entr" presetSubtype="2" decel="100000" fill="hold" nodeType="withEffect">
                                  <p:stCondLst>
                                    <p:cond delay="0"/>
                                  </p:stCondLst>
                                  <p:childTnLst>
                                    <p:set>
                                      <p:cBhvr>
                                        <p:cTn id="158" dur="1" fill="hold">
                                          <p:stCondLst>
                                            <p:cond delay="0"/>
                                          </p:stCondLst>
                                        </p:cTn>
                                        <p:tgtEl>
                                          <p:spTgt spid="49"/>
                                        </p:tgtEl>
                                        <p:attrNameLst>
                                          <p:attrName>style.visibility</p:attrName>
                                        </p:attrNameLst>
                                      </p:cBhvr>
                                      <p:to>
                                        <p:strVal val="visible"/>
                                      </p:to>
                                    </p:set>
                                    <p:anim calcmode="lin" valueType="num">
                                      <p:cBhvr additive="base">
                                        <p:cTn id="159" dur="1000" fill="hold"/>
                                        <p:tgtEl>
                                          <p:spTgt spid="49"/>
                                        </p:tgtEl>
                                        <p:attrNameLst>
                                          <p:attrName>ppt_x</p:attrName>
                                        </p:attrNameLst>
                                      </p:cBhvr>
                                      <p:tavLst>
                                        <p:tav tm="0">
                                          <p:val>
                                            <p:strVal val="1+#ppt_w/2"/>
                                          </p:val>
                                        </p:tav>
                                        <p:tav tm="100000">
                                          <p:val>
                                            <p:strVal val="#ppt_x"/>
                                          </p:val>
                                        </p:tav>
                                      </p:tavLst>
                                    </p:anim>
                                    <p:anim calcmode="lin" valueType="num">
                                      <p:cBhvr additive="base">
                                        <p:cTn id="160" dur="1000" fill="hold"/>
                                        <p:tgtEl>
                                          <p:spTgt spid="49"/>
                                        </p:tgtEl>
                                        <p:attrNameLst>
                                          <p:attrName>ppt_y</p:attrName>
                                        </p:attrNameLst>
                                      </p:cBhvr>
                                      <p:tavLst>
                                        <p:tav tm="0">
                                          <p:val>
                                            <p:strVal val="#ppt_y"/>
                                          </p:val>
                                        </p:tav>
                                        <p:tav tm="100000">
                                          <p:val>
                                            <p:strVal val="#ppt_y"/>
                                          </p:val>
                                        </p:tav>
                                      </p:tavLst>
                                    </p:anim>
                                  </p:childTnLst>
                                </p:cTn>
                              </p:par>
                              <p:par>
                                <p:cTn id="161" presetID="49" presetClass="entr" presetSubtype="0" decel="100000" fill="hold" grpId="1" nodeType="withEffect">
                                  <p:stCondLst>
                                    <p:cond delay="0"/>
                                  </p:stCondLst>
                                  <p:childTnLst>
                                    <p:set>
                                      <p:cBhvr>
                                        <p:cTn id="162" dur="1" fill="hold">
                                          <p:stCondLst>
                                            <p:cond delay="0"/>
                                          </p:stCondLst>
                                        </p:cTn>
                                        <p:tgtEl>
                                          <p:spTgt spid="52">
                                            <p:txEl>
                                              <p:pRg st="0" end="0"/>
                                            </p:txEl>
                                          </p:spTgt>
                                        </p:tgtEl>
                                        <p:attrNameLst>
                                          <p:attrName>style.visibility</p:attrName>
                                        </p:attrNameLst>
                                      </p:cBhvr>
                                      <p:to>
                                        <p:strVal val="visible"/>
                                      </p:to>
                                    </p:set>
                                    <p:anim calcmode="lin" valueType="num">
                                      <p:cBhvr>
                                        <p:cTn id="163" dur="10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164" dur="1000" fill="hold"/>
                                        <p:tgtEl>
                                          <p:spTgt spid="52">
                                            <p:txEl>
                                              <p:pRg st="0" end="0"/>
                                            </p:txEl>
                                          </p:spTgt>
                                        </p:tgtEl>
                                        <p:attrNameLst>
                                          <p:attrName>ppt_h</p:attrName>
                                        </p:attrNameLst>
                                      </p:cBhvr>
                                      <p:tavLst>
                                        <p:tav tm="0">
                                          <p:val>
                                            <p:fltVal val="0"/>
                                          </p:val>
                                        </p:tav>
                                        <p:tav tm="100000">
                                          <p:val>
                                            <p:strVal val="#ppt_h"/>
                                          </p:val>
                                        </p:tav>
                                      </p:tavLst>
                                    </p:anim>
                                    <p:anim calcmode="lin" valueType="num">
                                      <p:cBhvr>
                                        <p:cTn id="165" dur="1000" fill="hold"/>
                                        <p:tgtEl>
                                          <p:spTgt spid="52">
                                            <p:txEl>
                                              <p:pRg st="0" end="0"/>
                                            </p:txEl>
                                          </p:spTgt>
                                        </p:tgtEl>
                                        <p:attrNameLst>
                                          <p:attrName>style.rotation</p:attrName>
                                        </p:attrNameLst>
                                      </p:cBhvr>
                                      <p:tavLst>
                                        <p:tav tm="0">
                                          <p:val>
                                            <p:fltVal val="360"/>
                                          </p:val>
                                        </p:tav>
                                        <p:tav tm="100000">
                                          <p:val>
                                            <p:fltVal val="0"/>
                                          </p:val>
                                        </p:tav>
                                      </p:tavLst>
                                    </p:anim>
                                    <p:animEffect transition="in" filter="fade">
                                      <p:cBhvr>
                                        <p:cTn id="166" dur="1000"/>
                                        <p:tgtEl>
                                          <p:spTgt spid="52">
                                            <p:txEl>
                                              <p:pRg st="0" end="0"/>
                                            </p:txEl>
                                          </p:spTgt>
                                        </p:tgtEl>
                                      </p:cBhvr>
                                    </p:animEffect>
                                  </p:childTnLst>
                                </p:cTn>
                              </p:par>
                              <p:par>
                                <p:cTn id="167" presetID="49" presetClass="entr" presetSubtype="0" decel="100000" fill="hold" nodeType="withEffect">
                                  <p:stCondLst>
                                    <p:cond delay="0"/>
                                  </p:stCondLst>
                                  <p:childTnLst>
                                    <p:set>
                                      <p:cBhvr>
                                        <p:cTn id="168" dur="1" fill="hold">
                                          <p:stCondLst>
                                            <p:cond delay="0"/>
                                          </p:stCondLst>
                                        </p:cTn>
                                        <p:tgtEl>
                                          <p:spTgt spid="49"/>
                                        </p:tgtEl>
                                        <p:attrNameLst>
                                          <p:attrName>style.visibility</p:attrName>
                                        </p:attrNameLst>
                                      </p:cBhvr>
                                      <p:to>
                                        <p:strVal val="visible"/>
                                      </p:to>
                                    </p:set>
                                    <p:anim calcmode="lin" valueType="num">
                                      <p:cBhvr>
                                        <p:cTn id="169" dur="1000" fill="hold"/>
                                        <p:tgtEl>
                                          <p:spTgt spid="49"/>
                                        </p:tgtEl>
                                        <p:attrNameLst>
                                          <p:attrName>ppt_w</p:attrName>
                                        </p:attrNameLst>
                                      </p:cBhvr>
                                      <p:tavLst>
                                        <p:tav tm="0">
                                          <p:val>
                                            <p:fltVal val="0"/>
                                          </p:val>
                                        </p:tav>
                                        <p:tav tm="100000">
                                          <p:val>
                                            <p:strVal val="#ppt_w"/>
                                          </p:val>
                                        </p:tav>
                                      </p:tavLst>
                                    </p:anim>
                                    <p:anim calcmode="lin" valueType="num">
                                      <p:cBhvr>
                                        <p:cTn id="170" dur="1000" fill="hold"/>
                                        <p:tgtEl>
                                          <p:spTgt spid="49"/>
                                        </p:tgtEl>
                                        <p:attrNameLst>
                                          <p:attrName>ppt_h</p:attrName>
                                        </p:attrNameLst>
                                      </p:cBhvr>
                                      <p:tavLst>
                                        <p:tav tm="0">
                                          <p:val>
                                            <p:fltVal val="0"/>
                                          </p:val>
                                        </p:tav>
                                        <p:tav tm="100000">
                                          <p:val>
                                            <p:strVal val="#ppt_h"/>
                                          </p:val>
                                        </p:tav>
                                      </p:tavLst>
                                    </p:anim>
                                    <p:anim calcmode="lin" valueType="num">
                                      <p:cBhvr>
                                        <p:cTn id="171" dur="1000" fill="hold"/>
                                        <p:tgtEl>
                                          <p:spTgt spid="49"/>
                                        </p:tgtEl>
                                        <p:attrNameLst>
                                          <p:attrName>style.rotation</p:attrName>
                                        </p:attrNameLst>
                                      </p:cBhvr>
                                      <p:tavLst>
                                        <p:tav tm="0">
                                          <p:val>
                                            <p:fltVal val="360"/>
                                          </p:val>
                                        </p:tav>
                                        <p:tav tm="100000">
                                          <p:val>
                                            <p:fltVal val="0"/>
                                          </p:val>
                                        </p:tav>
                                      </p:tavLst>
                                    </p:anim>
                                    <p:animEffect transition="in" filter="fade">
                                      <p:cBhvr>
                                        <p:cTn id="172" dur="1000"/>
                                        <p:tgtEl>
                                          <p:spTgt spid="49"/>
                                        </p:tgtEl>
                                      </p:cBhvr>
                                    </p:animEffect>
                                  </p:childTnLst>
                                </p:cTn>
                              </p:par>
                            </p:childTnLst>
                          </p:cTn>
                        </p:par>
                        <p:par>
                          <p:cTn id="173" fill="hold">
                            <p:stCondLst>
                              <p:cond delay="10050"/>
                            </p:stCondLst>
                            <p:childTnLst>
                              <p:par>
                                <p:cTn id="174" presetID="10" presetClass="entr" presetSubtype="0" fill="hold" grpId="0" nodeType="afterEffect">
                                  <p:stCondLst>
                                    <p:cond delay="0"/>
                                  </p:stCondLst>
                                  <p:childTnLst>
                                    <p:set>
                                      <p:cBhvr>
                                        <p:cTn id="175" dur="1" fill="hold">
                                          <p:stCondLst>
                                            <p:cond delay="0"/>
                                          </p:stCondLst>
                                        </p:cTn>
                                        <p:tgtEl>
                                          <p:spTgt spid="54"/>
                                        </p:tgtEl>
                                        <p:attrNameLst>
                                          <p:attrName>style.visibility</p:attrName>
                                        </p:attrNameLst>
                                      </p:cBhvr>
                                      <p:to>
                                        <p:strVal val="visible"/>
                                      </p:to>
                                    </p:set>
                                    <p:animEffect transition="in" filter="fade">
                                      <p:cBhvr>
                                        <p:cTn id="176" dur="500"/>
                                        <p:tgtEl>
                                          <p:spTgt spid="54"/>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fade">
                                      <p:cBhvr>
                                        <p:cTn id="17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build="p">
        <p:tmplLst>
          <p:tmpl lvl="1">
            <p:tnLst>
              <p:par>
                <p:cTn presetID="2" presetClass="entr" presetSubtype="2"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1+#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6" grpId="1" build="p">
        <p:tmplLst>
          <p:tmpl lvl="1">
            <p:tnLst>
              <p:par>
                <p:cTn presetID="49" presetClass="entr" presetSubtype="0"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1000" fill="hold"/>
                        <p:tgtEl>
                          <p:spTgt spid="16"/>
                        </p:tgtEl>
                        <p:attrNameLst>
                          <p:attrName>ppt_w</p:attrName>
                        </p:attrNameLst>
                      </p:cBhvr>
                      <p:tavLst>
                        <p:tav tm="0">
                          <p:val>
                            <p:fltVal val="0"/>
                          </p:val>
                        </p:tav>
                        <p:tav tm="100000">
                          <p:val>
                            <p:strVal val="#ppt_w"/>
                          </p:val>
                        </p:tav>
                      </p:tavLst>
                    </p:anim>
                    <p:anim calcmode="lin" valueType="num">
                      <p:cBhvr>
                        <p:cTn dur="1000" fill="hold"/>
                        <p:tgtEl>
                          <p:spTgt spid="16"/>
                        </p:tgtEl>
                        <p:attrNameLst>
                          <p:attrName>ppt_h</p:attrName>
                        </p:attrNameLst>
                      </p:cBhvr>
                      <p:tavLst>
                        <p:tav tm="0">
                          <p:val>
                            <p:fltVal val="0"/>
                          </p:val>
                        </p:tav>
                        <p:tav tm="100000">
                          <p:val>
                            <p:strVal val="#ppt_h"/>
                          </p:val>
                        </p:tav>
                      </p:tavLst>
                    </p:anim>
                    <p:anim calcmode="lin" valueType="num">
                      <p:cBhvr>
                        <p:cTn dur="1000" fill="hold"/>
                        <p:tgtEl>
                          <p:spTgt spid="16"/>
                        </p:tgtEl>
                        <p:attrNameLst>
                          <p:attrName>style.rotation</p:attrName>
                        </p:attrNameLst>
                      </p:cBhvr>
                      <p:tavLst>
                        <p:tav tm="0">
                          <p:val>
                            <p:fltVal val="360"/>
                          </p:val>
                        </p:tav>
                        <p:tav tm="100000">
                          <p:val>
                            <p:fltVal val="0"/>
                          </p:val>
                        </p:tav>
                      </p:tavLst>
                    </p:anim>
                    <p:animEffect transition="in" filter="fade">
                      <p:cBhvr>
                        <p:cTn dur="1000"/>
                        <p:tgtEl>
                          <p:spTgt spid="16"/>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2" grpId="0" build="p">
        <p:tmplLst>
          <p:tmpl lvl="1">
            <p:tnLst>
              <p:par>
                <p:cTn presetID="2" presetClass="entr" presetSubtype="2"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2" grpId="1" build="p">
        <p:tmplLst>
          <p:tmpl lvl="1">
            <p:tnLst>
              <p:par>
                <p:cTn presetID="49" presetClass="entr" presetSubtype="0"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1000" fill="hold"/>
                        <p:tgtEl>
                          <p:spTgt spid="22"/>
                        </p:tgtEl>
                        <p:attrNameLst>
                          <p:attrName>ppt_w</p:attrName>
                        </p:attrNameLst>
                      </p:cBhvr>
                      <p:tavLst>
                        <p:tav tm="0">
                          <p:val>
                            <p:fltVal val="0"/>
                          </p:val>
                        </p:tav>
                        <p:tav tm="100000">
                          <p:val>
                            <p:strVal val="#ppt_w"/>
                          </p:val>
                        </p:tav>
                      </p:tavLst>
                    </p:anim>
                    <p:anim calcmode="lin" valueType="num">
                      <p:cBhvr>
                        <p:cTn dur="1000" fill="hold"/>
                        <p:tgtEl>
                          <p:spTgt spid="22"/>
                        </p:tgtEl>
                        <p:attrNameLst>
                          <p:attrName>ppt_h</p:attrName>
                        </p:attrNameLst>
                      </p:cBhvr>
                      <p:tavLst>
                        <p:tav tm="0">
                          <p:val>
                            <p:fltVal val="0"/>
                          </p:val>
                        </p:tav>
                        <p:tav tm="100000">
                          <p:val>
                            <p:strVal val="#ppt_h"/>
                          </p:val>
                        </p:tav>
                      </p:tavLst>
                    </p:anim>
                    <p:anim calcmode="lin" valueType="num">
                      <p:cBhvr>
                        <p:cTn dur="1000" fill="hold"/>
                        <p:tgtEl>
                          <p:spTgt spid="22"/>
                        </p:tgtEl>
                        <p:attrNameLst>
                          <p:attrName>style.rotation</p:attrName>
                        </p:attrNameLst>
                      </p:cBhvr>
                      <p:tavLst>
                        <p:tav tm="0">
                          <p:val>
                            <p:fltVal val="360"/>
                          </p:val>
                        </p:tav>
                        <p:tav tm="100000">
                          <p:val>
                            <p:fltVal val="0"/>
                          </p:val>
                        </p:tav>
                      </p:tavLst>
                    </p:anim>
                    <p:animEffect transition="in" filter="fade">
                      <p:cBhvr>
                        <p:cTn dur="10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40" grpId="0" build="p">
        <p:tmplLst>
          <p:tmpl lvl="1">
            <p:tnLst>
              <p:par>
                <p:cTn presetID="2" presetClass="entr" presetSubtype="2" decel="10000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1+#ppt_w/2"/>
                          </p:val>
                        </p:tav>
                        <p:tav tm="100000">
                          <p:val>
                            <p:strVal val="#ppt_x"/>
                          </p:val>
                        </p:tav>
                      </p:tavLst>
                    </p:anim>
                    <p:anim calcmode="lin" valueType="num">
                      <p:cBhvr additive="base">
                        <p:cTn dur="1000" fill="hold"/>
                        <p:tgtEl>
                          <p:spTgt spid="40"/>
                        </p:tgtEl>
                        <p:attrNameLst>
                          <p:attrName>ppt_y</p:attrName>
                        </p:attrNameLst>
                      </p:cBhvr>
                      <p:tavLst>
                        <p:tav tm="0">
                          <p:val>
                            <p:strVal val="#ppt_y"/>
                          </p:val>
                        </p:tav>
                        <p:tav tm="100000">
                          <p:val>
                            <p:strVal val="#ppt_y"/>
                          </p:val>
                        </p:tav>
                      </p:tavLst>
                    </p:anim>
                  </p:childTnLst>
                </p:cTn>
              </p:par>
            </p:tnLst>
          </p:tmpl>
        </p:tmplLst>
      </p:bldP>
      <p:bldP spid="40" grpId="1" build="p">
        <p:tmplLst>
          <p:tmpl lvl="1">
            <p:tnLst>
              <p:par>
                <p:cTn presetID="49" presetClass="entr" presetSubtype="0"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1000" fill="hold"/>
                        <p:tgtEl>
                          <p:spTgt spid="40"/>
                        </p:tgtEl>
                        <p:attrNameLst>
                          <p:attrName>ppt_w</p:attrName>
                        </p:attrNameLst>
                      </p:cBhvr>
                      <p:tavLst>
                        <p:tav tm="0">
                          <p:val>
                            <p:fltVal val="0"/>
                          </p:val>
                        </p:tav>
                        <p:tav tm="100000">
                          <p:val>
                            <p:strVal val="#ppt_w"/>
                          </p:val>
                        </p:tav>
                      </p:tavLst>
                    </p:anim>
                    <p:anim calcmode="lin" valueType="num">
                      <p:cBhvr>
                        <p:cTn dur="1000" fill="hold"/>
                        <p:tgtEl>
                          <p:spTgt spid="40"/>
                        </p:tgtEl>
                        <p:attrNameLst>
                          <p:attrName>ppt_h</p:attrName>
                        </p:attrNameLst>
                      </p:cBhvr>
                      <p:tavLst>
                        <p:tav tm="0">
                          <p:val>
                            <p:fltVal val="0"/>
                          </p:val>
                        </p:tav>
                        <p:tav tm="100000">
                          <p:val>
                            <p:strVal val="#ppt_h"/>
                          </p:val>
                        </p:tav>
                      </p:tavLst>
                    </p:anim>
                    <p:anim calcmode="lin" valueType="num">
                      <p:cBhvr>
                        <p:cTn dur="1000" fill="hold"/>
                        <p:tgtEl>
                          <p:spTgt spid="40"/>
                        </p:tgtEl>
                        <p:attrNameLst>
                          <p:attrName>style.rotation</p:attrName>
                        </p:attrNameLst>
                      </p:cBhvr>
                      <p:tavLst>
                        <p:tav tm="0">
                          <p:val>
                            <p:fltVal val="360"/>
                          </p:val>
                        </p:tav>
                        <p:tav tm="100000">
                          <p:val>
                            <p:fltVal val="0"/>
                          </p:val>
                        </p:tav>
                      </p:tavLst>
                    </p:anim>
                    <p:animEffect transition="in" filter="fade">
                      <p:cBhvr>
                        <p:cTn dur="1000"/>
                        <p:tgtEl>
                          <p:spTgt spid="40"/>
                        </p:tgtEl>
                      </p:cBhvr>
                    </p:animEffect>
                  </p:childTnLst>
                </p:cTn>
              </p:par>
            </p:tnLst>
          </p:tmpl>
        </p:tmplLst>
      </p:bldP>
      <p:bldP spid="41" grpId="0">
        <p:tmplLst>
          <p:tmpl>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p:tmplLst>
          <p:tmpl>
            <p:tnLst>
              <p:par>
                <p:cTn presetID="10" presetClass="entr" presetSubtype="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6" grpId="0" build="p">
        <p:tmplLst>
          <p:tmpl lvl="1">
            <p:tnLst>
              <p:par>
                <p:cTn presetID="2" presetClass="entr" presetSubtype="2" decel="10000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1+#ppt_w/2"/>
                          </p:val>
                        </p:tav>
                        <p:tav tm="100000">
                          <p:val>
                            <p:strVal val="#ppt_x"/>
                          </p:val>
                        </p:tav>
                      </p:tavLst>
                    </p:anim>
                    <p:anim calcmode="lin" valueType="num">
                      <p:cBhvr additive="base">
                        <p:cTn dur="1000" fill="hold"/>
                        <p:tgtEl>
                          <p:spTgt spid="46"/>
                        </p:tgtEl>
                        <p:attrNameLst>
                          <p:attrName>ppt_y</p:attrName>
                        </p:attrNameLst>
                      </p:cBhvr>
                      <p:tavLst>
                        <p:tav tm="0">
                          <p:val>
                            <p:strVal val="#ppt_y"/>
                          </p:val>
                        </p:tav>
                        <p:tav tm="100000">
                          <p:val>
                            <p:strVal val="#ppt_y"/>
                          </p:val>
                        </p:tav>
                      </p:tavLst>
                    </p:anim>
                  </p:childTnLst>
                </p:cTn>
              </p:par>
            </p:tnLst>
          </p:tmpl>
        </p:tmplLst>
      </p:bldP>
      <p:bldP spid="46" grpId="1" build="p">
        <p:tmplLst>
          <p:tmpl lvl="1">
            <p:tnLst>
              <p:par>
                <p:cTn presetID="49" presetClass="entr" presetSubtype="0"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1000" fill="hold"/>
                        <p:tgtEl>
                          <p:spTgt spid="46"/>
                        </p:tgtEl>
                        <p:attrNameLst>
                          <p:attrName>ppt_w</p:attrName>
                        </p:attrNameLst>
                      </p:cBhvr>
                      <p:tavLst>
                        <p:tav tm="0">
                          <p:val>
                            <p:fltVal val="0"/>
                          </p:val>
                        </p:tav>
                        <p:tav tm="100000">
                          <p:val>
                            <p:strVal val="#ppt_w"/>
                          </p:val>
                        </p:tav>
                      </p:tavLst>
                    </p:anim>
                    <p:anim calcmode="lin" valueType="num">
                      <p:cBhvr>
                        <p:cTn dur="1000" fill="hold"/>
                        <p:tgtEl>
                          <p:spTgt spid="46"/>
                        </p:tgtEl>
                        <p:attrNameLst>
                          <p:attrName>ppt_h</p:attrName>
                        </p:attrNameLst>
                      </p:cBhvr>
                      <p:tavLst>
                        <p:tav tm="0">
                          <p:val>
                            <p:fltVal val="0"/>
                          </p:val>
                        </p:tav>
                        <p:tav tm="100000">
                          <p:val>
                            <p:strVal val="#ppt_h"/>
                          </p:val>
                        </p:tav>
                      </p:tavLst>
                    </p:anim>
                    <p:anim calcmode="lin" valueType="num">
                      <p:cBhvr>
                        <p:cTn dur="1000" fill="hold"/>
                        <p:tgtEl>
                          <p:spTgt spid="46"/>
                        </p:tgtEl>
                        <p:attrNameLst>
                          <p:attrName>style.rotation</p:attrName>
                        </p:attrNameLst>
                      </p:cBhvr>
                      <p:tavLst>
                        <p:tav tm="0">
                          <p:val>
                            <p:fltVal val="360"/>
                          </p:val>
                        </p:tav>
                        <p:tav tm="100000">
                          <p:val>
                            <p:fltVal val="0"/>
                          </p:val>
                        </p:tav>
                      </p:tavLst>
                    </p:anim>
                    <p:animEffect transition="in" filter="fade">
                      <p:cBhvr>
                        <p:cTn dur="1000"/>
                        <p:tgtEl>
                          <p:spTgt spid="46"/>
                        </p:tgtEl>
                      </p:cBhvr>
                    </p:animEffect>
                  </p:childTnLst>
                </p:cTn>
              </p:par>
            </p:tnLst>
          </p:tmpl>
        </p:tmplLst>
      </p:bldP>
      <p:bldP spid="47" grpId="0">
        <p:tmplLst>
          <p:tmpl>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p:tmplLst>
          <p:tmpl>
            <p:tnLst>
              <p:par>
                <p:cTn presetID="10" presetClass="entr" presetSubtype="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52" grpId="0" build="p">
        <p:tmplLst>
          <p:tmpl lvl="1">
            <p:tnLst>
              <p:par>
                <p:cTn presetID="2" presetClass="entr" presetSubtype="2" decel="10000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1+#ppt_w/2"/>
                          </p:val>
                        </p:tav>
                        <p:tav tm="100000">
                          <p:val>
                            <p:strVal val="#ppt_x"/>
                          </p:val>
                        </p:tav>
                      </p:tavLst>
                    </p:anim>
                    <p:anim calcmode="lin" valueType="num">
                      <p:cBhvr additive="base">
                        <p:cTn dur="1000" fill="hold"/>
                        <p:tgtEl>
                          <p:spTgt spid="52"/>
                        </p:tgtEl>
                        <p:attrNameLst>
                          <p:attrName>ppt_y</p:attrName>
                        </p:attrNameLst>
                      </p:cBhvr>
                      <p:tavLst>
                        <p:tav tm="0">
                          <p:val>
                            <p:strVal val="#ppt_y"/>
                          </p:val>
                        </p:tav>
                        <p:tav tm="100000">
                          <p:val>
                            <p:strVal val="#ppt_y"/>
                          </p:val>
                        </p:tav>
                      </p:tavLst>
                    </p:anim>
                  </p:childTnLst>
                </p:cTn>
              </p:par>
            </p:tnLst>
          </p:tmpl>
        </p:tmplLst>
      </p:bldP>
      <p:bldP spid="52" grpId="1" build="p">
        <p:tmplLst>
          <p:tmpl lvl="1">
            <p:tnLst>
              <p:par>
                <p:cTn presetID="49" presetClass="entr" presetSubtype="0"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1000" fill="hold"/>
                        <p:tgtEl>
                          <p:spTgt spid="52"/>
                        </p:tgtEl>
                        <p:attrNameLst>
                          <p:attrName>ppt_w</p:attrName>
                        </p:attrNameLst>
                      </p:cBhvr>
                      <p:tavLst>
                        <p:tav tm="0">
                          <p:val>
                            <p:fltVal val="0"/>
                          </p:val>
                        </p:tav>
                        <p:tav tm="100000">
                          <p:val>
                            <p:strVal val="#ppt_w"/>
                          </p:val>
                        </p:tav>
                      </p:tavLst>
                    </p:anim>
                    <p:anim calcmode="lin" valueType="num">
                      <p:cBhvr>
                        <p:cTn dur="1000" fill="hold"/>
                        <p:tgtEl>
                          <p:spTgt spid="52"/>
                        </p:tgtEl>
                        <p:attrNameLst>
                          <p:attrName>ppt_h</p:attrName>
                        </p:attrNameLst>
                      </p:cBhvr>
                      <p:tavLst>
                        <p:tav tm="0">
                          <p:val>
                            <p:fltVal val="0"/>
                          </p:val>
                        </p:tav>
                        <p:tav tm="100000">
                          <p:val>
                            <p:strVal val="#ppt_h"/>
                          </p:val>
                        </p:tav>
                      </p:tavLst>
                    </p:anim>
                    <p:anim calcmode="lin" valueType="num">
                      <p:cBhvr>
                        <p:cTn dur="1000" fill="hold"/>
                        <p:tgtEl>
                          <p:spTgt spid="52"/>
                        </p:tgtEl>
                        <p:attrNameLst>
                          <p:attrName>style.rotation</p:attrName>
                        </p:attrNameLst>
                      </p:cBhvr>
                      <p:tavLst>
                        <p:tav tm="0">
                          <p:val>
                            <p:fltVal val="360"/>
                          </p:val>
                        </p:tav>
                        <p:tav tm="100000">
                          <p:val>
                            <p:fltVal val="0"/>
                          </p:val>
                        </p:tav>
                      </p:tavLst>
                    </p:anim>
                    <p:animEffect transition="in" filter="fade">
                      <p:cBhvr>
                        <p:cTn dur="1000"/>
                        <p:tgtEl>
                          <p:spTgt spid="52"/>
                        </p:tgtEl>
                      </p:cBhvr>
                    </p:animEffect>
                  </p:childTnLst>
                </p:cTn>
              </p:par>
            </p:tnLst>
          </p:tmpl>
        </p:tmplLst>
      </p:bldP>
      <p:bldP spid="53" grpId="0">
        <p:tmplLst>
          <p:tmpl>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tmplLst>
          <p:tmpl>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6" name="Title 1"/>
          <p:cNvSpPr>
            <a:spLocks noGrp="1"/>
          </p:cNvSpPr>
          <p:nvPr>
            <p:ph type="title" hasCustomPrompt="1"/>
          </p:nvPr>
        </p:nvSpPr>
        <p:spPr>
          <a:xfrm>
            <a:off x="935919" y="1391320"/>
            <a:ext cx="4066677" cy="4074304"/>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7446438" y="2690396"/>
            <a:ext cx="3450167" cy="2034734"/>
          </a:xfrm>
        </p:spPr>
        <p:txBody>
          <a:bodyPr numCol="1" spcCol="359988" anchor="t"/>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7446438" y="1813103"/>
            <a:ext cx="3450167" cy="764572"/>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52901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6" name="Title 1"/>
          <p:cNvSpPr>
            <a:spLocks noGrp="1"/>
          </p:cNvSpPr>
          <p:nvPr>
            <p:ph type="title" hasCustomPrompt="1"/>
          </p:nvPr>
        </p:nvSpPr>
        <p:spPr>
          <a:xfrm>
            <a:off x="935919" y="1391320"/>
            <a:ext cx="4066677" cy="4074304"/>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7446438" y="1946122"/>
            <a:ext cx="3450167" cy="1405230"/>
          </a:xfrm>
        </p:spPr>
        <p:txBody>
          <a:bodyPr numCol="1" spcCol="359988" anchor="t"/>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7446438" y="1436230"/>
            <a:ext cx="3450167" cy="397172"/>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7446438" y="3983275"/>
            <a:ext cx="3450167" cy="1405230"/>
          </a:xfrm>
        </p:spPr>
        <p:txBody>
          <a:bodyPr numCol="1" spcCol="359988" anchor="t"/>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7446438" y="3473382"/>
            <a:ext cx="3450167" cy="397172"/>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4620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550"/>
                            </p:stCondLst>
                            <p:childTnLst>
                              <p:par>
                                <p:cTn id="25" presetID="10"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5" name="Picture Placeholder 6"/>
          <p:cNvSpPr>
            <a:spLocks noGrp="1"/>
          </p:cNvSpPr>
          <p:nvPr>
            <p:ph type="pic" sz="quarter" idx="13"/>
          </p:nvPr>
        </p:nvSpPr>
        <p:spPr>
          <a:xfrm>
            <a:off x="935568" y="0"/>
            <a:ext cx="3816350" cy="6858000"/>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096005" y="1528240"/>
            <a:ext cx="5160433" cy="761059"/>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096005" y="2957510"/>
            <a:ext cx="4814603" cy="1664737"/>
          </a:xfrm>
        </p:spPr>
        <p:txBody>
          <a:bodyPr anchor="t"/>
          <a:lstStyle>
            <a:lvl1pPr marL="0" indent="0" algn="just">
              <a:spcBef>
                <a:spcPts val="0"/>
              </a:spcBef>
              <a:buFontTx/>
              <a:buNone/>
              <a:defRPr>
                <a:solidFill>
                  <a:schemeClr val="bg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096005" y="2208307"/>
            <a:ext cx="5160433" cy="467587"/>
          </a:xfrm>
        </p:spPr>
        <p:txBody>
          <a:bodyPr anchor="t">
            <a:normAutofit/>
          </a:bodyPr>
          <a:lstStyle>
            <a:lvl1pPr marL="0" indent="0" algn="just">
              <a:lnSpc>
                <a:spcPct val="130000"/>
              </a:lnSpc>
              <a:spcBef>
                <a:spcPts val="0"/>
              </a:spcBef>
              <a:buFontTx/>
              <a:buNone/>
              <a:defRPr sz="1900">
                <a:solidFill>
                  <a:schemeClr val="bg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150193" y="2776206"/>
            <a:ext cx="6041813" cy="2571"/>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096005" y="4725134"/>
            <a:ext cx="4814603" cy="1200335"/>
          </a:xfrm>
        </p:spPr>
        <p:txBody>
          <a:bodyPr anchor="b">
            <a:normAutofit/>
          </a:bodyPr>
          <a:lstStyle>
            <a:lvl1pPr marL="190495" indent="-190495" algn="just">
              <a:spcBef>
                <a:spcPts val="0"/>
              </a:spcBef>
              <a:buFont typeface="Wingdings" panose="05000000000000000000" pitchFamily="2" charset="2"/>
              <a:buChar char="l"/>
              <a:defRPr sz="900">
                <a:solidFill>
                  <a:schemeClr val="bg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66044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2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2550"/>
                            </p:stCondLst>
                            <p:childTnLst>
                              <p:par>
                                <p:cTn id="21" presetID="10" presetClass="entr" presetSubtype="0" fill="hold" grpId="0" nodeType="after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300"/>
                            </p:stCondLst>
                            <p:childTnLst>
                              <p:par>
                                <p:cTn id="25" presetID="10" presetClass="entr" presetSubtype="0" fill="hold" grpId="0"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4" y="0"/>
            <a:ext cx="3816350" cy="6858000"/>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Footer Placeholder 2"/>
          <p:cNvSpPr>
            <a:spLocks noGrp="1"/>
          </p:cNvSpPr>
          <p:nvPr>
            <p:ph type="ftr" sz="quarter" idx="10"/>
          </p:nvPr>
        </p:nvSpPr>
        <p:spPr>
          <a:xfrm>
            <a:off x="305410" y="6411945"/>
            <a:ext cx="4058557"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7"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8" name="Title 1"/>
          <p:cNvSpPr>
            <a:spLocks noGrp="1"/>
          </p:cNvSpPr>
          <p:nvPr>
            <p:ph type="title" hasCustomPrompt="1"/>
          </p:nvPr>
        </p:nvSpPr>
        <p:spPr>
          <a:xfrm>
            <a:off x="935572" y="932536"/>
            <a:ext cx="5160433" cy="761059"/>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
        <p:nvSpPr>
          <p:cNvPr id="9" name="Text Placeholder 5"/>
          <p:cNvSpPr>
            <a:spLocks noGrp="1"/>
          </p:cNvSpPr>
          <p:nvPr>
            <p:ph type="body" sz="quarter" idx="12" hasCustomPrompt="1"/>
          </p:nvPr>
        </p:nvSpPr>
        <p:spPr>
          <a:xfrm>
            <a:off x="935570" y="4104036"/>
            <a:ext cx="4814603" cy="1664737"/>
          </a:xfrm>
        </p:spPr>
        <p:txBody>
          <a:bodyPr anchor="t"/>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935570" y="2708239"/>
            <a:ext cx="4814603" cy="1350052"/>
          </a:xfrm>
        </p:spPr>
        <p:txBody>
          <a:bodyPr anchor="b">
            <a:normAutofit/>
          </a:bodyPr>
          <a:lstStyle>
            <a:lvl1pPr marL="0" indent="0" algn="just">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4" name="Text Placeholder 5"/>
          <p:cNvSpPr>
            <a:spLocks noGrp="1"/>
          </p:cNvSpPr>
          <p:nvPr>
            <p:ph type="body" sz="quarter" idx="15" hasCustomPrompt="1"/>
          </p:nvPr>
        </p:nvSpPr>
        <p:spPr>
          <a:xfrm>
            <a:off x="935572" y="1505482"/>
            <a:ext cx="5160433" cy="559595"/>
          </a:xfrm>
        </p:spPr>
        <p:txBody>
          <a:bodyPr anchor="t">
            <a:noAutofit/>
          </a:bodyPr>
          <a:lstStyle>
            <a:lvl1pPr marL="0" indent="0" algn="just">
              <a:lnSpc>
                <a:spcPct val="130000"/>
              </a:lnSpc>
              <a:spcBef>
                <a:spcPts val="0"/>
              </a:spcBef>
              <a:buFontTx/>
              <a:buNone/>
              <a:defRPr sz="2400" baseline="0">
                <a:solidFill>
                  <a:schemeClr val="tx2">
                    <a:lumMod val="60000"/>
                    <a:lumOff val="40000"/>
                  </a:schemeClr>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Subtitle goes here</a:t>
            </a:r>
            <a:endParaRPr kumimoji="1" lang="ja-JP" altLang="en-US" dirty="0"/>
          </a:p>
        </p:txBody>
      </p:sp>
    </p:spTree>
    <p:extLst>
      <p:ext uri="{BB962C8B-B14F-4D97-AF65-F5344CB8AC3E}">
        <p14:creationId xmlns:p14="http://schemas.microsoft.com/office/powerpoint/2010/main" val="50131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2015072"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7" name="Picture Placeholder 6"/>
          <p:cNvSpPr>
            <a:spLocks noGrp="1"/>
          </p:cNvSpPr>
          <p:nvPr>
            <p:ph type="pic" sz="quarter" idx="13"/>
          </p:nvPr>
        </p:nvSpPr>
        <p:spPr>
          <a:xfrm>
            <a:off x="1412110" y="2083832"/>
            <a:ext cx="1852083" cy="185236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935572" y="4732205"/>
            <a:ext cx="2805161" cy="1193259"/>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35572" y="399252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10" name="Text Placeholder 5"/>
          <p:cNvSpPr>
            <a:spLocks noGrp="1"/>
          </p:cNvSpPr>
          <p:nvPr>
            <p:ph type="body" sz="quarter" idx="15" hasCustomPrompt="1"/>
          </p:nvPr>
        </p:nvSpPr>
        <p:spPr>
          <a:xfrm>
            <a:off x="2015072" y="1528923"/>
            <a:ext cx="8161867" cy="293685"/>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1" name="Picture Placeholder 6"/>
          <p:cNvSpPr>
            <a:spLocks noGrp="1"/>
          </p:cNvSpPr>
          <p:nvPr>
            <p:ph type="pic" sz="quarter" idx="16"/>
          </p:nvPr>
        </p:nvSpPr>
        <p:spPr>
          <a:xfrm>
            <a:off x="5169963" y="2083832"/>
            <a:ext cx="1852083" cy="185236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ext Placeholder 5"/>
          <p:cNvSpPr>
            <a:spLocks noGrp="1"/>
          </p:cNvSpPr>
          <p:nvPr>
            <p:ph type="body" sz="quarter" idx="17" hasCustomPrompt="1"/>
          </p:nvPr>
        </p:nvSpPr>
        <p:spPr>
          <a:xfrm>
            <a:off x="4693425" y="4732205"/>
            <a:ext cx="2805161" cy="1193259"/>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8" hasCustomPrompt="1"/>
          </p:nvPr>
        </p:nvSpPr>
        <p:spPr>
          <a:xfrm>
            <a:off x="4693425" y="399252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8927816" y="2083832"/>
            <a:ext cx="1852083" cy="185236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ext Placeholder 5"/>
          <p:cNvSpPr>
            <a:spLocks noGrp="1"/>
          </p:cNvSpPr>
          <p:nvPr>
            <p:ph type="body" sz="quarter" idx="20" hasCustomPrompt="1"/>
          </p:nvPr>
        </p:nvSpPr>
        <p:spPr>
          <a:xfrm>
            <a:off x="8451276" y="4732205"/>
            <a:ext cx="2805161" cy="1193259"/>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8451276" y="399252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17" name="Text Placeholder 5"/>
          <p:cNvSpPr>
            <a:spLocks noGrp="1"/>
          </p:cNvSpPr>
          <p:nvPr>
            <p:ph type="body" sz="quarter" idx="22" hasCustomPrompt="1"/>
          </p:nvPr>
        </p:nvSpPr>
        <p:spPr>
          <a:xfrm>
            <a:off x="935572" y="4408914"/>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3" hasCustomPrompt="1"/>
          </p:nvPr>
        </p:nvSpPr>
        <p:spPr>
          <a:xfrm>
            <a:off x="4693425" y="4408914"/>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4" hasCustomPrompt="1"/>
          </p:nvPr>
        </p:nvSpPr>
        <p:spPr>
          <a:xfrm>
            <a:off x="8451276" y="4408914"/>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80496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300"/>
                            </p:stCondLst>
                            <p:childTnLst>
                              <p:par>
                                <p:cTn id="34" presetID="22" presetClass="entr" presetSubtype="8" fill="hold" grpId="0" nodeType="after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left)">
                                      <p:cBhvr>
                                        <p:cTn id="36" dur="500"/>
                                        <p:tgtEl>
                                          <p:spTgt spid="13">
                                            <p:txEl>
                                              <p:pRg st="0" end="0"/>
                                            </p:txEl>
                                          </p:spTgt>
                                        </p:tgtEl>
                                      </p:cBhvr>
                                    </p:animEffect>
                                  </p:childTnLst>
                                </p:cTn>
                              </p:par>
                            </p:childTnLst>
                          </p:cTn>
                        </p:par>
                        <p:par>
                          <p:cTn id="37" fill="hold">
                            <p:stCondLst>
                              <p:cond delay="58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6300"/>
                            </p:stCondLst>
                            <p:childTnLst>
                              <p:par>
                                <p:cTn id="42" presetID="10" presetClass="entr" presetSubtype="0" fill="hold" grpId="0" nodeType="afterEffect">
                                  <p:stCondLst>
                                    <p:cond delay="25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7800"/>
                            </p:stCondLst>
                            <p:childTnLst>
                              <p:par>
                                <p:cTn id="50" presetID="22" presetClass="entr" presetSubtype="8" fill="hold" grpId="0" nodeType="after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wipe(left)">
                                      <p:cBhvr>
                                        <p:cTn id="52" dur="500"/>
                                        <p:tgtEl>
                                          <p:spTgt spid="16">
                                            <p:txEl>
                                              <p:pRg st="0" end="0"/>
                                            </p:txEl>
                                          </p:spTgt>
                                        </p:tgtEl>
                                      </p:cBhvr>
                                    </p:animEffect>
                                  </p:childTnLst>
                                </p:cTn>
                              </p:par>
                            </p:childTnLst>
                          </p:cTn>
                        </p:par>
                        <p:par>
                          <p:cTn id="53" fill="hold">
                            <p:stCondLst>
                              <p:cond delay="83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par>
                          <p:cTn id="57" fill="hold">
                            <p:stCondLst>
                              <p:cond delay="8800"/>
                            </p:stCondLst>
                            <p:childTnLst>
                              <p:par>
                                <p:cTn id="58" presetID="10" presetClass="entr" presetSubtype="0" fill="hold" grpId="0" nodeType="afterEffect">
                                  <p:stCondLst>
                                    <p:cond delay="25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3" name="Picture Placeholder 6"/>
          <p:cNvSpPr>
            <a:spLocks noGrp="1"/>
          </p:cNvSpPr>
          <p:nvPr>
            <p:ph type="pic" sz="quarter" idx="16"/>
          </p:nvPr>
        </p:nvSpPr>
        <p:spPr>
          <a:xfrm>
            <a:off x="5169963" y="1496551"/>
            <a:ext cx="1852083" cy="185236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4" name="Text Placeholder 5"/>
          <p:cNvSpPr>
            <a:spLocks noGrp="1"/>
          </p:cNvSpPr>
          <p:nvPr>
            <p:ph type="body" sz="quarter" idx="17" hasCustomPrompt="1"/>
          </p:nvPr>
        </p:nvSpPr>
        <p:spPr>
          <a:xfrm>
            <a:off x="4693425" y="4144925"/>
            <a:ext cx="2805161" cy="1193259"/>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5" name="Text Placeholder 5"/>
          <p:cNvSpPr>
            <a:spLocks noGrp="1"/>
          </p:cNvSpPr>
          <p:nvPr>
            <p:ph type="body" sz="quarter" idx="18" hasCustomPrompt="1"/>
          </p:nvPr>
        </p:nvSpPr>
        <p:spPr>
          <a:xfrm>
            <a:off x="4693425" y="340524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26" name="Picture Placeholder 6"/>
          <p:cNvSpPr>
            <a:spLocks noGrp="1"/>
          </p:cNvSpPr>
          <p:nvPr>
            <p:ph type="pic" sz="quarter" idx="19"/>
          </p:nvPr>
        </p:nvSpPr>
        <p:spPr>
          <a:xfrm>
            <a:off x="8927816" y="1496551"/>
            <a:ext cx="1852083" cy="185236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7" name="Text Placeholder 5"/>
          <p:cNvSpPr>
            <a:spLocks noGrp="1"/>
          </p:cNvSpPr>
          <p:nvPr>
            <p:ph type="body" sz="quarter" idx="20" hasCustomPrompt="1"/>
          </p:nvPr>
        </p:nvSpPr>
        <p:spPr>
          <a:xfrm>
            <a:off x="8451276" y="4144925"/>
            <a:ext cx="2805161" cy="1193259"/>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21" hasCustomPrompt="1"/>
          </p:nvPr>
        </p:nvSpPr>
        <p:spPr>
          <a:xfrm>
            <a:off x="8451276" y="340524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4693425" y="3821632"/>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8451276" y="3821632"/>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935572" y="1411430"/>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Text Placeholder 5"/>
          <p:cNvSpPr>
            <a:spLocks noGrp="1"/>
          </p:cNvSpPr>
          <p:nvPr>
            <p:ph type="body" sz="quarter" idx="25" hasCustomPrompt="1"/>
          </p:nvPr>
        </p:nvSpPr>
        <p:spPr>
          <a:xfrm>
            <a:off x="935566" y="3577281"/>
            <a:ext cx="3012320" cy="2341877"/>
          </a:xfrm>
        </p:spPr>
        <p:txBody>
          <a:bodyPr anchor="t"/>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3458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wipe(left)">
                                      <p:cBhvr>
                                        <p:cTn id="20" dur="500"/>
                                        <p:tgtEl>
                                          <p:spTgt spid="25">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4300"/>
                            </p:stCondLst>
                            <p:childTnLst>
                              <p:par>
                                <p:cTn id="30" presetID="10" presetClass="entr" presetSubtype="0" fill="hold" grpId="0" nodeType="afterEffect">
                                  <p:stCondLst>
                                    <p:cond delay="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50"/>
                            </p:stCondLst>
                            <p:childTnLst>
                              <p:par>
                                <p:cTn id="34" presetID="22" presetClass="entr" presetSubtype="8" fill="hold" grpId="0" nodeType="afterEffect">
                                  <p:stCondLst>
                                    <p:cond delay="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wipe(left)">
                                      <p:cBhvr>
                                        <p:cTn id="36" dur="500"/>
                                        <p:tgtEl>
                                          <p:spTgt spid="28">
                                            <p:txEl>
                                              <p:pRg st="0" end="0"/>
                                            </p:txEl>
                                          </p:spTgt>
                                        </p:tgtEl>
                                      </p:cBhvr>
                                    </p:animEffect>
                                  </p:childTnLst>
                                </p:cTn>
                              </p:par>
                            </p:childTnLst>
                          </p:cTn>
                        </p:par>
                        <p:par>
                          <p:cTn id="37" fill="hold">
                            <p:stCondLst>
                              <p:cond delay="555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par>
                          <p:cTn id="41" fill="hold">
                            <p:stCondLst>
                              <p:cond delay="6050"/>
                            </p:stCondLst>
                            <p:childTnLst>
                              <p:par>
                                <p:cTn id="42" presetID="10" presetClass="entr" presetSubtype="0" fill="hold" grpId="0" nodeType="afterEffect">
                                  <p:stCondLst>
                                    <p:cond delay="25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tmplLst>
          <p:tmpl>
            <p:tnLst>
              <p:par>
                <p:cTn presetID="10" presetClass="entr" presetSubtype="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p:bldP spid="32" grpId="0">
        <p:tmplLst>
          <p:tmpl>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13" name="Title 1"/>
          <p:cNvSpPr>
            <a:spLocks noGrp="1"/>
          </p:cNvSpPr>
          <p:nvPr>
            <p:ph type="title" hasCustomPrompt="1"/>
          </p:nvPr>
        </p:nvSpPr>
        <p:spPr>
          <a:xfrm>
            <a:off x="935572" y="1411430"/>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25" hasCustomPrompt="1"/>
          </p:nvPr>
        </p:nvSpPr>
        <p:spPr>
          <a:xfrm>
            <a:off x="935566" y="3577281"/>
            <a:ext cx="3012320" cy="2341877"/>
          </a:xfrm>
        </p:spPr>
        <p:txBody>
          <a:bodyPr anchor="t"/>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3"/>
          </p:nvPr>
        </p:nvSpPr>
        <p:spPr>
          <a:xfrm>
            <a:off x="5320261" y="956101"/>
            <a:ext cx="1551489" cy="155172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ext Placeholder 5"/>
          <p:cNvSpPr>
            <a:spLocks noGrp="1"/>
          </p:cNvSpPr>
          <p:nvPr>
            <p:ph type="body" sz="quarter" idx="12" hasCustomPrompt="1"/>
          </p:nvPr>
        </p:nvSpPr>
        <p:spPr>
          <a:xfrm>
            <a:off x="4997580" y="3000611"/>
            <a:ext cx="2196840" cy="320143"/>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7" name="Text Placeholder 5"/>
          <p:cNvSpPr>
            <a:spLocks noGrp="1"/>
          </p:cNvSpPr>
          <p:nvPr>
            <p:ph type="body" sz="quarter" idx="14" hasCustomPrompt="1"/>
          </p:nvPr>
        </p:nvSpPr>
        <p:spPr>
          <a:xfrm>
            <a:off x="4997580"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18" name="Picture Placeholder 6"/>
          <p:cNvSpPr>
            <a:spLocks noGrp="1"/>
          </p:cNvSpPr>
          <p:nvPr>
            <p:ph type="pic" sz="quarter" idx="15"/>
          </p:nvPr>
        </p:nvSpPr>
        <p:spPr>
          <a:xfrm>
            <a:off x="8302770" y="956101"/>
            <a:ext cx="1551489" cy="155172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16" hasCustomPrompt="1"/>
          </p:nvPr>
        </p:nvSpPr>
        <p:spPr>
          <a:xfrm>
            <a:off x="7980093" y="3000611"/>
            <a:ext cx="2196840" cy="320143"/>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7" hasCustomPrompt="1"/>
          </p:nvPr>
        </p:nvSpPr>
        <p:spPr>
          <a:xfrm>
            <a:off x="7980093"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21"/>
          </p:nvPr>
        </p:nvSpPr>
        <p:spPr>
          <a:xfrm>
            <a:off x="5320261" y="3554506"/>
            <a:ext cx="1551489" cy="155172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ext Placeholder 5"/>
          <p:cNvSpPr>
            <a:spLocks noGrp="1"/>
          </p:cNvSpPr>
          <p:nvPr>
            <p:ph type="body" sz="quarter" idx="22" hasCustomPrompt="1"/>
          </p:nvPr>
        </p:nvSpPr>
        <p:spPr>
          <a:xfrm>
            <a:off x="4997580" y="5599016"/>
            <a:ext cx="2196840" cy="320143"/>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23" hasCustomPrompt="1"/>
          </p:nvPr>
        </p:nvSpPr>
        <p:spPr>
          <a:xfrm>
            <a:off x="4997580"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24"/>
          </p:nvPr>
        </p:nvSpPr>
        <p:spPr>
          <a:xfrm>
            <a:off x="8302770" y="3554506"/>
            <a:ext cx="1551489" cy="155172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5" name="Text Placeholder 5"/>
          <p:cNvSpPr>
            <a:spLocks noGrp="1"/>
          </p:cNvSpPr>
          <p:nvPr>
            <p:ph type="body" sz="quarter" idx="26" hasCustomPrompt="1"/>
          </p:nvPr>
        </p:nvSpPr>
        <p:spPr>
          <a:xfrm>
            <a:off x="7980093" y="5599016"/>
            <a:ext cx="2196840" cy="320143"/>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7" hasCustomPrompt="1"/>
          </p:nvPr>
        </p:nvSpPr>
        <p:spPr>
          <a:xfrm>
            <a:off x="7980093"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137763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left)">
                                      <p:cBhvr>
                                        <p:cTn id="20" dur="500"/>
                                        <p:tgtEl>
                                          <p:spTgt spid="17">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4550"/>
                            </p:stCondLst>
                            <p:childTnLst>
                              <p:par>
                                <p:cTn id="30" presetID="22" presetClass="entr" presetSubtype="8" fill="hold" grpId="0" nodeType="after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wipe(left)">
                                      <p:cBhvr>
                                        <p:cTn id="32" dur="500"/>
                                        <p:tgtEl>
                                          <p:spTgt spid="20">
                                            <p:txEl>
                                              <p:pRg st="0" end="0"/>
                                            </p:txEl>
                                          </p:spTgt>
                                        </p:tgtEl>
                                      </p:cBhvr>
                                    </p:animEffect>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5800"/>
                            </p:stCondLst>
                            <p:childTnLst>
                              <p:par>
                                <p:cTn id="38" presetID="10" presetClass="entr" presetSubtype="0" fill="hold" grpId="0" nodeType="afterEffect">
                                  <p:stCondLst>
                                    <p:cond delay="2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6550"/>
                            </p:stCondLst>
                            <p:childTnLst>
                              <p:par>
                                <p:cTn id="42" presetID="22" presetClass="entr" presetSubtype="8" fill="hold" grpId="0" nodeType="after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wipe(left)">
                                      <p:cBhvr>
                                        <p:cTn id="44" dur="500"/>
                                        <p:tgtEl>
                                          <p:spTgt spid="23">
                                            <p:txEl>
                                              <p:pRg st="0" end="0"/>
                                            </p:txEl>
                                          </p:spTgt>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7800"/>
                            </p:stCondLst>
                            <p:childTnLst>
                              <p:par>
                                <p:cTn id="50" presetID="10" presetClass="entr" presetSubtype="0" fill="hold" grpId="0" nodeType="afterEffect">
                                  <p:stCondLst>
                                    <p:cond delay="25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8550"/>
                            </p:stCondLst>
                            <p:childTnLst>
                              <p:par>
                                <p:cTn id="54" presetID="22" presetClass="entr" presetSubtype="8" fill="hold" grpId="0" nodeType="afterEffect">
                                  <p:stCondLst>
                                    <p:cond delay="0"/>
                                  </p:stCondLst>
                                  <p:childTnLst>
                                    <p:set>
                                      <p:cBhvr>
                                        <p:cTn id="55" dur="1" fill="hold">
                                          <p:stCondLst>
                                            <p:cond delay="0"/>
                                          </p:stCondLst>
                                        </p:cTn>
                                        <p:tgtEl>
                                          <p:spTgt spid="26">
                                            <p:txEl>
                                              <p:pRg st="0" end="0"/>
                                            </p:txEl>
                                          </p:spTgt>
                                        </p:tgtEl>
                                        <p:attrNameLst>
                                          <p:attrName>style.visibility</p:attrName>
                                        </p:attrNameLst>
                                      </p:cBhvr>
                                      <p:to>
                                        <p:strVal val="visible"/>
                                      </p:to>
                                    </p:set>
                                    <p:animEffect transition="in" filter="wipe(left)">
                                      <p:cBhvr>
                                        <p:cTn id="56" dur="500"/>
                                        <p:tgtEl>
                                          <p:spTgt spid="26">
                                            <p:txEl>
                                              <p:pRg st="0" end="0"/>
                                            </p:txEl>
                                          </p:spTgt>
                                        </p:tgtEl>
                                      </p:cBhvr>
                                    </p:animEffect>
                                  </p:childTnLst>
                                </p:cTn>
                              </p:par>
                            </p:childTnLst>
                          </p:cTn>
                        </p:par>
                        <p:par>
                          <p:cTn id="57" fill="hold">
                            <p:stCondLst>
                              <p:cond delay="9050"/>
                            </p:stCondLst>
                            <p:childTnLst>
                              <p:par>
                                <p:cTn id="58" presetID="10" presetClass="entr" presetSubtype="0" fill="hold" grpId="0" nodeType="afterEffect">
                                  <p:stCondLst>
                                    <p:cond delay="25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10" presetClass="entr" presetSubtype="0"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18" name="Picture Placeholder 6"/>
          <p:cNvSpPr>
            <a:spLocks noGrp="1"/>
          </p:cNvSpPr>
          <p:nvPr>
            <p:ph type="pic" sz="quarter" idx="13"/>
          </p:nvPr>
        </p:nvSpPr>
        <p:spPr>
          <a:xfrm>
            <a:off x="4544516" y="956101"/>
            <a:ext cx="1551489" cy="155172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12" hasCustomPrompt="1"/>
          </p:nvPr>
        </p:nvSpPr>
        <p:spPr>
          <a:xfrm>
            <a:off x="4221835" y="3000611"/>
            <a:ext cx="2196840" cy="320143"/>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4" hasCustomPrompt="1"/>
          </p:nvPr>
        </p:nvSpPr>
        <p:spPr>
          <a:xfrm>
            <a:off x="4221835"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15"/>
          </p:nvPr>
        </p:nvSpPr>
        <p:spPr>
          <a:xfrm>
            <a:off x="6963395" y="956101"/>
            <a:ext cx="1551489" cy="155172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ext Placeholder 5"/>
          <p:cNvSpPr>
            <a:spLocks noGrp="1"/>
          </p:cNvSpPr>
          <p:nvPr>
            <p:ph type="body" sz="quarter" idx="16" hasCustomPrompt="1"/>
          </p:nvPr>
        </p:nvSpPr>
        <p:spPr>
          <a:xfrm>
            <a:off x="6640714" y="3000611"/>
            <a:ext cx="2196840" cy="320143"/>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7" hasCustomPrompt="1"/>
          </p:nvPr>
        </p:nvSpPr>
        <p:spPr>
          <a:xfrm>
            <a:off x="6640714"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18"/>
          </p:nvPr>
        </p:nvSpPr>
        <p:spPr>
          <a:xfrm>
            <a:off x="9382274" y="956101"/>
            <a:ext cx="1551489" cy="155172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5" name="Text Placeholder 5"/>
          <p:cNvSpPr>
            <a:spLocks noGrp="1"/>
          </p:cNvSpPr>
          <p:nvPr>
            <p:ph type="body" sz="quarter" idx="19" hasCustomPrompt="1"/>
          </p:nvPr>
        </p:nvSpPr>
        <p:spPr>
          <a:xfrm>
            <a:off x="9059593" y="3000611"/>
            <a:ext cx="2196840" cy="320143"/>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0" hasCustomPrompt="1"/>
          </p:nvPr>
        </p:nvSpPr>
        <p:spPr>
          <a:xfrm>
            <a:off x="9059593"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27" name="Picture Placeholder 6"/>
          <p:cNvSpPr>
            <a:spLocks noGrp="1"/>
          </p:cNvSpPr>
          <p:nvPr>
            <p:ph type="pic" sz="quarter" idx="21"/>
          </p:nvPr>
        </p:nvSpPr>
        <p:spPr>
          <a:xfrm>
            <a:off x="4544516" y="3554506"/>
            <a:ext cx="1551489" cy="155172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Text Placeholder 5"/>
          <p:cNvSpPr>
            <a:spLocks noGrp="1"/>
          </p:cNvSpPr>
          <p:nvPr>
            <p:ph type="body" sz="quarter" idx="22" hasCustomPrompt="1"/>
          </p:nvPr>
        </p:nvSpPr>
        <p:spPr>
          <a:xfrm>
            <a:off x="4221835" y="5599016"/>
            <a:ext cx="2196840" cy="320143"/>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23" hasCustomPrompt="1"/>
          </p:nvPr>
        </p:nvSpPr>
        <p:spPr>
          <a:xfrm>
            <a:off x="4221835"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30" name="Picture Placeholder 6"/>
          <p:cNvSpPr>
            <a:spLocks noGrp="1"/>
          </p:cNvSpPr>
          <p:nvPr>
            <p:ph type="pic" sz="quarter" idx="24"/>
          </p:nvPr>
        </p:nvSpPr>
        <p:spPr>
          <a:xfrm>
            <a:off x="6963395" y="3554506"/>
            <a:ext cx="1551489" cy="155172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1" name="Text Placeholder 5"/>
          <p:cNvSpPr>
            <a:spLocks noGrp="1"/>
          </p:cNvSpPr>
          <p:nvPr>
            <p:ph type="body" sz="quarter" idx="25" hasCustomPrompt="1"/>
          </p:nvPr>
        </p:nvSpPr>
        <p:spPr>
          <a:xfrm>
            <a:off x="6640714" y="5599016"/>
            <a:ext cx="2196840" cy="320143"/>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26" hasCustomPrompt="1"/>
          </p:nvPr>
        </p:nvSpPr>
        <p:spPr>
          <a:xfrm>
            <a:off x="6640714"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33" name="Picture Placeholder 6"/>
          <p:cNvSpPr>
            <a:spLocks noGrp="1"/>
          </p:cNvSpPr>
          <p:nvPr>
            <p:ph type="pic" sz="quarter" idx="27"/>
          </p:nvPr>
        </p:nvSpPr>
        <p:spPr>
          <a:xfrm>
            <a:off x="9382274" y="3554506"/>
            <a:ext cx="1551489" cy="1551729"/>
          </a:xfrm>
          <a:prstGeom prst="ellipse">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4" name="Text Placeholder 5"/>
          <p:cNvSpPr>
            <a:spLocks noGrp="1"/>
          </p:cNvSpPr>
          <p:nvPr>
            <p:ph type="body" sz="quarter" idx="28" hasCustomPrompt="1"/>
          </p:nvPr>
        </p:nvSpPr>
        <p:spPr>
          <a:xfrm>
            <a:off x="9059593" y="5599016"/>
            <a:ext cx="2196840" cy="320143"/>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29" hasCustomPrompt="1"/>
          </p:nvPr>
        </p:nvSpPr>
        <p:spPr>
          <a:xfrm>
            <a:off x="9059593"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36" name="Title 1"/>
          <p:cNvSpPr>
            <a:spLocks noGrp="1"/>
          </p:cNvSpPr>
          <p:nvPr>
            <p:ph type="title" hasCustomPrompt="1"/>
          </p:nvPr>
        </p:nvSpPr>
        <p:spPr>
          <a:xfrm>
            <a:off x="935572" y="1411430"/>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7" name="Text Placeholder 5"/>
          <p:cNvSpPr>
            <a:spLocks noGrp="1"/>
          </p:cNvSpPr>
          <p:nvPr>
            <p:ph type="body" sz="quarter" idx="30" hasCustomPrompt="1"/>
          </p:nvPr>
        </p:nvSpPr>
        <p:spPr>
          <a:xfrm>
            <a:off x="935566" y="3577281"/>
            <a:ext cx="3012320" cy="2341877"/>
          </a:xfrm>
        </p:spPr>
        <p:txBody>
          <a:bodyPr anchor="t"/>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3672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left)">
                                      <p:cBhvr>
                                        <p:cTn id="20" dur="500"/>
                                        <p:tgtEl>
                                          <p:spTgt spid="20">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4550"/>
                            </p:stCondLst>
                            <p:childTnLst>
                              <p:par>
                                <p:cTn id="30" presetID="22" presetClass="entr" presetSubtype="8" fill="hold" grpId="0" nodeType="after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wipe(left)">
                                      <p:cBhvr>
                                        <p:cTn id="32" dur="500"/>
                                        <p:tgtEl>
                                          <p:spTgt spid="23">
                                            <p:txEl>
                                              <p:pRg st="0" end="0"/>
                                            </p:txEl>
                                          </p:spTgt>
                                        </p:tgtEl>
                                      </p:cBhvr>
                                    </p:animEffect>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5800"/>
                            </p:stCondLst>
                            <p:childTnLst>
                              <p:par>
                                <p:cTn id="38" presetID="10" presetClass="entr" presetSubtype="0" fill="hold" grpId="0" nodeType="afterEffect">
                                  <p:stCondLst>
                                    <p:cond delay="25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6550"/>
                            </p:stCondLst>
                            <p:childTnLst>
                              <p:par>
                                <p:cTn id="42" presetID="22" presetClass="entr" presetSubtype="8" fill="hold" grpId="0" nodeType="after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wipe(left)">
                                      <p:cBhvr>
                                        <p:cTn id="44" dur="500"/>
                                        <p:tgtEl>
                                          <p:spTgt spid="26">
                                            <p:txEl>
                                              <p:pRg st="0" end="0"/>
                                            </p:txEl>
                                          </p:spTgt>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7800"/>
                            </p:stCondLst>
                            <p:childTnLst>
                              <p:par>
                                <p:cTn id="50" presetID="10" presetClass="entr" presetSubtype="0" fill="hold" grpId="0" nodeType="afterEffect">
                                  <p:stCondLst>
                                    <p:cond delay="2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8550"/>
                            </p:stCondLst>
                            <p:childTnLst>
                              <p:par>
                                <p:cTn id="54" presetID="22" presetClass="entr" presetSubtype="8" fill="hold" grpId="0" nodeType="afterEffect">
                                  <p:stCondLst>
                                    <p:cond delay="0"/>
                                  </p:stCondLst>
                                  <p:childTnLst>
                                    <p:set>
                                      <p:cBhvr>
                                        <p:cTn id="55" dur="1" fill="hold">
                                          <p:stCondLst>
                                            <p:cond delay="0"/>
                                          </p:stCondLst>
                                        </p:cTn>
                                        <p:tgtEl>
                                          <p:spTgt spid="29">
                                            <p:txEl>
                                              <p:pRg st="0" end="0"/>
                                            </p:txEl>
                                          </p:spTgt>
                                        </p:tgtEl>
                                        <p:attrNameLst>
                                          <p:attrName>style.visibility</p:attrName>
                                        </p:attrNameLst>
                                      </p:cBhvr>
                                      <p:to>
                                        <p:strVal val="visible"/>
                                      </p:to>
                                    </p:set>
                                    <p:animEffect transition="in" filter="wipe(left)">
                                      <p:cBhvr>
                                        <p:cTn id="56" dur="500"/>
                                        <p:tgtEl>
                                          <p:spTgt spid="29">
                                            <p:txEl>
                                              <p:pRg st="0" end="0"/>
                                            </p:txEl>
                                          </p:spTgt>
                                        </p:tgtEl>
                                      </p:cBhvr>
                                    </p:animEffect>
                                  </p:childTnLst>
                                </p:cTn>
                              </p:par>
                            </p:childTnLst>
                          </p:cTn>
                        </p:par>
                        <p:par>
                          <p:cTn id="57" fill="hold">
                            <p:stCondLst>
                              <p:cond delay="9050"/>
                            </p:stCondLst>
                            <p:childTnLst>
                              <p:par>
                                <p:cTn id="58" presetID="10" presetClass="entr" presetSubtype="0" fill="hold" grpId="0" nodeType="afterEffect">
                                  <p:stCondLst>
                                    <p:cond delay="25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par>
                          <p:cTn id="61" fill="hold">
                            <p:stCondLst>
                              <p:cond delay="9800"/>
                            </p:stCondLst>
                            <p:childTnLst>
                              <p:par>
                                <p:cTn id="62" presetID="10" presetClass="entr" presetSubtype="0" fill="hold" grpId="0" nodeType="afterEffect">
                                  <p:stCondLst>
                                    <p:cond delay="25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par>
                          <p:cTn id="65" fill="hold">
                            <p:stCondLst>
                              <p:cond delay="10550"/>
                            </p:stCondLst>
                            <p:childTnLst>
                              <p:par>
                                <p:cTn id="66" presetID="22" presetClass="entr" presetSubtype="8" fill="hold" grpId="0" nodeType="after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Effect transition="in" filter="wipe(left)">
                                      <p:cBhvr>
                                        <p:cTn id="68" dur="500"/>
                                        <p:tgtEl>
                                          <p:spTgt spid="32">
                                            <p:txEl>
                                              <p:pRg st="0" end="0"/>
                                            </p:txEl>
                                          </p:spTgt>
                                        </p:tgtEl>
                                      </p:cBhvr>
                                    </p:animEffect>
                                  </p:childTnLst>
                                </p:cTn>
                              </p:par>
                            </p:childTnLst>
                          </p:cTn>
                        </p:par>
                        <p:par>
                          <p:cTn id="69" fill="hold">
                            <p:stCondLst>
                              <p:cond delay="11050"/>
                            </p:stCondLst>
                            <p:childTnLst>
                              <p:par>
                                <p:cTn id="70" presetID="10" presetClass="entr" presetSubtype="0" fill="hold" grpId="0" nodeType="afterEffect">
                                  <p:stCondLst>
                                    <p:cond delay="25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par>
                          <p:cTn id="73" fill="hold">
                            <p:stCondLst>
                              <p:cond delay="11800"/>
                            </p:stCondLst>
                            <p:childTnLst>
                              <p:par>
                                <p:cTn id="74" presetID="10" presetClass="entr" presetSubtype="0" fill="hold" grpId="0" nodeType="afterEffect">
                                  <p:stCondLst>
                                    <p:cond delay="25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par>
                          <p:cTn id="77" fill="hold">
                            <p:stCondLst>
                              <p:cond delay="12550"/>
                            </p:stCondLst>
                            <p:childTnLst>
                              <p:par>
                                <p:cTn id="78" presetID="22" presetClass="entr" presetSubtype="8" fill="hold" grpId="0" nodeType="afterEffect">
                                  <p:stCondLst>
                                    <p:cond delay="0"/>
                                  </p:stCondLst>
                                  <p:childTnLst>
                                    <p:set>
                                      <p:cBhvr>
                                        <p:cTn id="79" dur="1" fill="hold">
                                          <p:stCondLst>
                                            <p:cond delay="0"/>
                                          </p:stCondLst>
                                        </p:cTn>
                                        <p:tgtEl>
                                          <p:spTgt spid="35">
                                            <p:txEl>
                                              <p:pRg st="0" end="0"/>
                                            </p:txEl>
                                          </p:spTgt>
                                        </p:tgtEl>
                                        <p:attrNameLst>
                                          <p:attrName>style.visibility</p:attrName>
                                        </p:attrNameLst>
                                      </p:cBhvr>
                                      <p:to>
                                        <p:strVal val="visible"/>
                                      </p:to>
                                    </p:set>
                                    <p:animEffect transition="in" filter="wipe(left)">
                                      <p:cBhvr>
                                        <p:cTn id="80" dur="500"/>
                                        <p:tgtEl>
                                          <p:spTgt spid="35">
                                            <p:txEl>
                                              <p:pRg st="0" end="0"/>
                                            </p:txEl>
                                          </p:spTgt>
                                        </p:tgtEl>
                                      </p:cBhvr>
                                    </p:animEffect>
                                  </p:childTnLst>
                                </p:cTn>
                              </p:par>
                            </p:childTnLst>
                          </p:cTn>
                        </p:par>
                        <p:par>
                          <p:cTn id="81" fill="hold">
                            <p:stCondLst>
                              <p:cond delay="13050"/>
                            </p:stCondLst>
                            <p:childTnLst>
                              <p:par>
                                <p:cTn id="82" presetID="10" presetClass="entr" presetSubtype="0" fill="hold" grpId="0" nodeType="afterEffect">
                                  <p:stCondLst>
                                    <p:cond delay="25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10" presetClass="entr" presetSubtype="0"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7" grpId="0" animBg="1"/>
      <p:bldP spid="28" grpId="0">
        <p:tmplLst>
          <p:tmpl>
            <p:tnLst>
              <p:par>
                <p:cTn presetID="10" presetClass="entr" presetSubtype="0" fill="hold" nodeType="after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animBg="1"/>
      <p:bldP spid="34" grpId="0">
        <p:tmplLst>
          <p:tmpl>
            <p:tnLst>
              <p:par>
                <p:cTn presetID="10" presetClass="entr" presetSubtype="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p:bldP spid="37" grpId="0">
        <p:tmplLst>
          <p:tmpl>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5">
            <a:extLst>
              <a:ext uri="{FF2B5EF4-FFF2-40B4-BE49-F238E27FC236}">
                <a16:creationId xmlns:a16="http://schemas.microsoft.com/office/drawing/2014/main" id="{AF8E62C6-0CCA-4909-AE69-A32ED6AC06BE}"/>
              </a:ext>
            </a:extLst>
          </p:cNvPr>
          <p:cNvSpPr>
            <a:spLocks noGrp="1"/>
          </p:cNvSpPr>
          <p:nvPr>
            <p:ph type="body" sz="quarter" idx="32" hasCustomPrompt="1"/>
          </p:nvPr>
        </p:nvSpPr>
        <p:spPr>
          <a:xfrm>
            <a:off x="431808" y="1008001"/>
            <a:ext cx="11339513" cy="360000"/>
          </a:xfrm>
        </p:spPr>
        <p:txBody>
          <a:bodyPr/>
          <a:lstStyle>
            <a:lvl1pPr marL="0" indent="0">
              <a:buNone/>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Subtitle</a:t>
            </a:r>
          </a:p>
        </p:txBody>
      </p:sp>
      <p:sp>
        <p:nvSpPr>
          <p:cNvPr id="8" name="Content Placeholder 2">
            <a:extLst>
              <a:ext uri="{FF2B5EF4-FFF2-40B4-BE49-F238E27FC236}">
                <a16:creationId xmlns:a16="http://schemas.microsoft.com/office/drawing/2014/main" id="{1423F09E-5021-4E1D-A4A8-174F779F2749}"/>
              </a:ext>
            </a:extLst>
          </p:cNvPr>
          <p:cNvSpPr>
            <a:spLocks noGrp="1"/>
          </p:cNvSpPr>
          <p:nvPr>
            <p:ph sz="half" idx="29"/>
          </p:nvPr>
        </p:nvSpPr>
        <p:spPr>
          <a:xfrm>
            <a:off x="1790107" y="2701131"/>
            <a:ext cx="3546675" cy="28281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3">
            <a:extLst>
              <a:ext uri="{FF2B5EF4-FFF2-40B4-BE49-F238E27FC236}">
                <a16:creationId xmlns:a16="http://schemas.microsoft.com/office/drawing/2014/main" id="{F7C3D0F0-8880-4132-9B6F-33B2D7437FBB}"/>
              </a:ext>
            </a:extLst>
          </p:cNvPr>
          <p:cNvSpPr>
            <a:spLocks noGrp="1"/>
          </p:cNvSpPr>
          <p:nvPr>
            <p:ph sz="half" idx="2"/>
          </p:nvPr>
        </p:nvSpPr>
        <p:spPr>
          <a:xfrm>
            <a:off x="7658106" y="2701131"/>
            <a:ext cx="3546675" cy="2828138"/>
          </a:xfrm>
        </p:spPr>
        <p:txBody>
          <a:bodyPr/>
          <a:lstStyle>
            <a:lvl1pPr>
              <a:buClr>
                <a:schemeClr val="accent1">
                  <a:lumMod val="50000"/>
                </a:schemeClr>
              </a:buClr>
              <a:defRPr/>
            </a:lvl1pPr>
            <a:lvl2pPr>
              <a:buClr>
                <a:schemeClr val="accent1">
                  <a:lumMod val="50000"/>
                </a:schemeClr>
              </a:buClr>
              <a:defRPr/>
            </a:lvl2pPr>
            <a:lvl3pPr>
              <a:buClr>
                <a:schemeClr val="accent1">
                  <a:lumMod val="50000"/>
                </a:schemeClr>
              </a:buClr>
              <a:defRPr/>
            </a:lvl3pPr>
            <a:lvl4pPr>
              <a:buClr>
                <a:schemeClr val="accent1">
                  <a:lumMod val="50000"/>
                </a:schemeClr>
              </a:buClr>
              <a:defRPr/>
            </a:lvl4pPr>
            <a:lvl5pPr>
              <a:buClr>
                <a:schemeClr val="accent1">
                  <a:lumMod val="50000"/>
                </a:schemeClr>
              </a:buCl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3">
            <a:extLst>
              <a:ext uri="{FF2B5EF4-FFF2-40B4-BE49-F238E27FC236}">
                <a16:creationId xmlns:a16="http://schemas.microsoft.com/office/drawing/2014/main" id="{9CBDEF46-1F51-42D2-A43C-36A28ECB3405}"/>
              </a:ext>
            </a:extLst>
          </p:cNvPr>
          <p:cNvSpPr>
            <a:spLocks noGrp="1"/>
          </p:cNvSpPr>
          <p:nvPr>
            <p:ph type="body" sz="quarter" idx="27" hasCustomPrompt="1"/>
          </p:nvPr>
        </p:nvSpPr>
        <p:spPr>
          <a:xfrm>
            <a:off x="1793087" y="1728000"/>
            <a:ext cx="3554451" cy="735800"/>
          </a:xfrm>
          <a:noFill/>
        </p:spPr>
        <p:txBody>
          <a:bodyPr anchor="t"/>
          <a:lstStyle>
            <a:lvl1pPr marL="0" indent="0" algn="l">
              <a:buNone/>
              <a:defRPr sz="5400">
                <a:solidFill>
                  <a:schemeClr val="accent1"/>
                </a:solidFill>
                <a:latin typeface="+mj-lt"/>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1</a:t>
            </a:r>
          </a:p>
        </p:txBody>
      </p:sp>
      <p:sp>
        <p:nvSpPr>
          <p:cNvPr id="11" name="Text Placeholder 4">
            <a:extLst>
              <a:ext uri="{FF2B5EF4-FFF2-40B4-BE49-F238E27FC236}">
                <a16:creationId xmlns:a16="http://schemas.microsoft.com/office/drawing/2014/main" id="{9CA11096-D31C-4BD0-AFF9-7575C5E8E52B}"/>
              </a:ext>
            </a:extLst>
          </p:cNvPr>
          <p:cNvSpPr>
            <a:spLocks noGrp="1"/>
          </p:cNvSpPr>
          <p:nvPr>
            <p:ph type="body" sz="quarter" idx="30" hasCustomPrompt="1"/>
          </p:nvPr>
        </p:nvSpPr>
        <p:spPr>
          <a:xfrm>
            <a:off x="7655770" y="1722445"/>
            <a:ext cx="3538517" cy="735749"/>
          </a:xfrm>
        </p:spPr>
        <p:txBody>
          <a:bodyPr anchor="t"/>
          <a:lstStyle>
            <a:lvl1pPr marL="0" indent="0">
              <a:buNone/>
              <a:defRPr sz="5400">
                <a:solidFill>
                  <a:schemeClr val="accent1">
                    <a:lumMod val="50000"/>
                  </a:schemeClr>
                </a:solidFill>
                <a:latin typeface="+mj-lt"/>
              </a:defRPr>
            </a:lvl1pPr>
          </a:lstStyle>
          <a:p>
            <a:pPr lvl="0"/>
            <a:r>
              <a:rPr lang="en-US" noProof="0"/>
              <a:t>2</a:t>
            </a:r>
          </a:p>
        </p:txBody>
      </p:sp>
      <p:sp>
        <p:nvSpPr>
          <p:cNvPr id="4" name="Picture Placeholder 3">
            <a:extLst>
              <a:ext uri="{FF2B5EF4-FFF2-40B4-BE49-F238E27FC236}">
                <a16:creationId xmlns:a16="http://schemas.microsoft.com/office/drawing/2014/main" id="{6438B210-DE07-4BDD-BDB3-2A3DF619BED3}"/>
              </a:ext>
            </a:extLst>
          </p:cNvPr>
          <p:cNvSpPr>
            <a:spLocks noGrp="1"/>
          </p:cNvSpPr>
          <p:nvPr>
            <p:ph type="pic" sz="quarter" idx="33"/>
          </p:nvPr>
        </p:nvSpPr>
        <p:spPr>
          <a:xfrm>
            <a:off x="859793" y="1722438"/>
            <a:ext cx="735013" cy="735012"/>
          </a:xfrm>
        </p:spPr>
        <p:txBody>
          <a:bodyPr anchor="ctr"/>
          <a:lstStyle>
            <a:lvl1pPr marL="0" indent="0" algn="ctr">
              <a:buNone/>
              <a:defRPr sz="1100" i="1"/>
            </a:lvl1pPr>
          </a:lstStyle>
          <a:p>
            <a:r>
              <a:rPr lang="en-US" noProof="0"/>
              <a:t>Click icon to add picture</a:t>
            </a:r>
            <a:endParaRPr lang="en-US" noProof="0" dirty="0"/>
          </a:p>
        </p:txBody>
      </p:sp>
      <p:sp>
        <p:nvSpPr>
          <p:cNvPr id="12" name="Picture Placeholder 3">
            <a:extLst>
              <a:ext uri="{FF2B5EF4-FFF2-40B4-BE49-F238E27FC236}">
                <a16:creationId xmlns:a16="http://schemas.microsoft.com/office/drawing/2014/main" id="{FAD6E0EA-E35F-4E2B-869F-7A912C4CB629}"/>
              </a:ext>
            </a:extLst>
          </p:cNvPr>
          <p:cNvSpPr>
            <a:spLocks noGrp="1"/>
          </p:cNvSpPr>
          <p:nvPr>
            <p:ph type="pic" sz="quarter" idx="34"/>
          </p:nvPr>
        </p:nvSpPr>
        <p:spPr>
          <a:xfrm>
            <a:off x="6722471" y="1722438"/>
            <a:ext cx="735013" cy="735012"/>
          </a:xfrm>
        </p:spPr>
        <p:txBody>
          <a:bodyPr anchor="ctr"/>
          <a:lstStyle>
            <a:lvl1pPr marL="0" indent="0" algn="ctr">
              <a:buNone/>
              <a:defRPr sz="1100" i="1"/>
            </a:lvl1pPr>
          </a:lstStyle>
          <a:p>
            <a:r>
              <a:rPr lang="en-US" noProof="0"/>
              <a:t>Click icon to add picture</a:t>
            </a:r>
            <a:endParaRPr lang="en-US" noProof="0" dirty="0"/>
          </a:p>
        </p:txBody>
      </p:sp>
    </p:spTree>
    <p:extLst>
      <p:ext uri="{BB962C8B-B14F-4D97-AF65-F5344CB8AC3E}">
        <p14:creationId xmlns:p14="http://schemas.microsoft.com/office/powerpoint/2010/main" val="27285161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72" y="2422736"/>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7799400" y="-1059"/>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17" name="Picture Placeholder 6"/>
          <p:cNvSpPr>
            <a:spLocks noGrp="1"/>
          </p:cNvSpPr>
          <p:nvPr>
            <p:ph type="pic" sz="quarter" idx="13"/>
          </p:nvPr>
        </p:nvSpPr>
        <p:spPr>
          <a:xfrm>
            <a:off x="4343399" y="0"/>
            <a:ext cx="3456000" cy="3428472"/>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7800433" y="3428205"/>
            <a:ext cx="3456000" cy="3428472"/>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343400" y="3428471"/>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22" name="Text Placeholder 5"/>
          <p:cNvSpPr>
            <a:spLocks noGrp="1"/>
          </p:cNvSpPr>
          <p:nvPr>
            <p:ph type="body" sz="quarter" idx="12" hasCustomPrompt="1"/>
          </p:nvPr>
        </p:nvSpPr>
        <p:spPr>
          <a:xfrm>
            <a:off x="8331200" y="1315819"/>
            <a:ext cx="2444652" cy="1338699"/>
          </a:xfrm>
        </p:spPr>
        <p:txBody>
          <a:bodyPr anchor="t"/>
          <a:lstStyle>
            <a:lvl1pPr marL="0" indent="0" algn="l">
              <a:spcBef>
                <a:spcPts val="0"/>
              </a:spcBef>
              <a:buFontTx/>
              <a:buNone/>
              <a:defRPr>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8331200" y="876255"/>
            <a:ext cx="2444652" cy="390888"/>
          </a:xfrm>
        </p:spPr>
        <p:txBody>
          <a:bodyPr anchor="b">
            <a:normAutofit/>
          </a:bodyPr>
          <a:lstStyle>
            <a:lvl1pPr marL="0" indent="0" algn="l">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4868348" y="4677079"/>
            <a:ext cx="2444652" cy="1338699"/>
          </a:xfrm>
        </p:spPr>
        <p:txBody>
          <a:bodyPr anchor="t"/>
          <a:lstStyle>
            <a:lvl1pPr marL="0" indent="0" algn="r">
              <a:spcBef>
                <a:spcPts val="0"/>
              </a:spcBef>
              <a:buFontTx/>
              <a:buNone/>
              <a:defRPr>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4868348" y="4237515"/>
            <a:ext cx="2444652" cy="390888"/>
          </a:xfrm>
        </p:spPr>
        <p:txBody>
          <a:bodyPr anchor="b">
            <a:normAutofit/>
          </a:bodyPr>
          <a:lstStyle>
            <a:lvl1pPr marL="0" indent="0" algn="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47227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255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3550"/>
                            </p:stCondLst>
                            <p:childTnLst>
                              <p:par>
                                <p:cTn id="26" presetID="22" presetClass="entr" presetSubtype="8" fill="hold" grpId="0" nodeType="after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wipe(left)">
                                      <p:cBhvr>
                                        <p:cTn id="28" dur="500"/>
                                        <p:tgtEl>
                                          <p:spTgt spid="23">
                                            <p:txEl>
                                              <p:pRg st="0" end="0"/>
                                            </p:txEl>
                                          </p:spTgt>
                                        </p:tgtEl>
                                      </p:cBhvr>
                                    </p:animEffect>
                                  </p:childTnLst>
                                </p:cTn>
                              </p:par>
                            </p:childTnLst>
                          </p:cTn>
                        </p:par>
                        <p:par>
                          <p:cTn id="29" fill="hold">
                            <p:stCondLst>
                              <p:cond delay="4050"/>
                            </p:stCondLst>
                            <p:childTnLst>
                              <p:par>
                                <p:cTn id="30" presetID="10" presetClass="entr" presetSubtype="0" fill="hold" grpId="0" nodeType="afterEffect">
                                  <p:stCondLst>
                                    <p:cond delay="25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4800"/>
                            </p:stCondLst>
                            <p:childTnLst>
                              <p:par>
                                <p:cTn id="34" presetID="22" presetClass="entr" presetSubtype="2" fill="hold" grpId="0" nodeType="afterEffect">
                                  <p:stCondLst>
                                    <p:cond delay="0"/>
                                  </p:stCondLst>
                                  <p:childTnLst>
                                    <p:set>
                                      <p:cBhvr>
                                        <p:cTn id="35" dur="1" fill="hold">
                                          <p:stCondLst>
                                            <p:cond delay="0"/>
                                          </p:stCondLst>
                                        </p:cTn>
                                        <p:tgtEl>
                                          <p:spTgt spid="27">
                                            <p:txEl>
                                              <p:pRg st="0" end="0"/>
                                            </p:txEl>
                                          </p:spTgt>
                                        </p:tgtEl>
                                        <p:attrNameLst>
                                          <p:attrName>style.visibility</p:attrName>
                                        </p:attrNameLst>
                                      </p:cBhvr>
                                      <p:to>
                                        <p:strVal val="visible"/>
                                      </p:to>
                                    </p:set>
                                    <p:animEffect transition="in" filter="wipe(right)">
                                      <p:cBhvr>
                                        <p:cTn id="36" dur="500"/>
                                        <p:tgtEl>
                                          <p:spTgt spid="27">
                                            <p:txEl>
                                              <p:pRg st="0" end="0"/>
                                            </p:txEl>
                                          </p:spTgt>
                                        </p:tgtEl>
                                      </p:cBhvr>
                                    </p:animEffect>
                                  </p:childTnLst>
                                </p:cTn>
                              </p:par>
                            </p:childTnLst>
                          </p:cTn>
                        </p:par>
                        <p:par>
                          <p:cTn id="37" fill="hold">
                            <p:stCondLst>
                              <p:cond delay="5300"/>
                            </p:stCondLst>
                            <p:childTnLst>
                              <p:par>
                                <p:cTn id="38" presetID="10" presetClass="entr" presetSubtype="0" fill="hold" grpId="0" nodeType="afterEffect">
                                  <p:stCondLst>
                                    <p:cond delay="25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6" grpId="0">
        <p:tmplLst>
          <p:tmpl>
            <p:tnLst>
              <p:par>
                <p:cTn presetID="10" presetClass="entr" presetSubtype="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22" presetClass="entr" presetSubtype="2"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right)">
                      <p:cBhvr>
                        <p:cTn dur="500"/>
                        <p:tgtEl>
                          <p:spTgt spid="27"/>
                        </p:tgtEl>
                      </p:cBhvr>
                    </p:animEffect>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Picture Placeholder 6"/>
          <p:cNvSpPr>
            <a:spLocks noGrp="1"/>
          </p:cNvSpPr>
          <p:nvPr>
            <p:ph type="pic" sz="quarter" idx="14"/>
          </p:nvPr>
        </p:nvSpPr>
        <p:spPr>
          <a:xfrm>
            <a:off x="935572" y="3461835"/>
            <a:ext cx="2815167" cy="2457329"/>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5"/>
          </p:nvPr>
        </p:nvSpPr>
        <p:spPr>
          <a:xfrm>
            <a:off x="935572" y="932541"/>
            <a:ext cx="2815167" cy="2457329"/>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6"/>
          </p:nvPr>
        </p:nvSpPr>
        <p:spPr>
          <a:xfrm>
            <a:off x="3832541" y="932537"/>
            <a:ext cx="2263465" cy="4992929"/>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itle 1"/>
          <p:cNvSpPr>
            <a:spLocks noGrp="1"/>
          </p:cNvSpPr>
          <p:nvPr>
            <p:ph type="title" hasCustomPrompt="1"/>
          </p:nvPr>
        </p:nvSpPr>
        <p:spPr>
          <a:xfrm>
            <a:off x="7446438" y="932537"/>
            <a:ext cx="3450167"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12" hasCustomPrompt="1"/>
          </p:nvPr>
        </p:nvSpPr>
        <p:spPr>
          <a:xfrm>
            <a:off x="7459138" y="3574543"/>
            <a:ext cx="3450167"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15" name="Straight Connector 14"/>
          <p:cNvCxnSpPr/>
          <p:nvPr userDrawn="1"/>
        </p:nvCxnSpPr>
        <p:spPr>
          <a:xfrm>
            <a:off x="7511434" y="3428476"/>
            <a:ext cx="4680569" cy="52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05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2" presetClass="entr" presetSubtype="1" decel="100000" fill="hold" grpId="0" nodeType="afterEffect">
                                  <p:stCondLst>
                                    <p:cond delay="250"/>
                                  </p:stCondLst>
                                  <p:iterate type="wd">
                                    <p:tmPct val="10000"/>
                                  </p:iterate>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0-#ppt_h/2"/>
                                          </p:val>
                                        </p:tav>
                                        <p:tav tm="100000">
                                          <p:val>
                                            <p:strVal val="#ppt_y"/>
                                          </p:val>
                                        </p:tav>
                                      </p:tavLst>
                                    </p:anim>
                                  </p:childTnLst>
                                </p:cTn>
                              </p:par>
                            </p:childTnLst>
                          </p:cTn>
                        </p:par>
                        <p:par>
                          <p:cTn id="21" fill="hold">
                            <p:stCondLst>
                              <p:cond delay="3050"/>
                            </p:stCondLst>
                            <p:childTnLst>
                              <p:par>
                                <p:cTn id="22" presetID="22" presetClass="entr" presetSubtype="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3" grpId="0"/>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5"/>
          </p:nvPr>
        </p:nvSpPr>
        <p:spPr>
          <a:xfrm>
            <a:off x="935572" y="932541"/>
            <a:ext cx="3581729" cy="4986623"/>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3"/>
          </p:nvPr>
        </p:nvSpPr>
        <p:spPr>
          <a:xfrm>
            <a:off x="4603355" y="3662444"/>
            <a:ext cx="2160320" cy="2256715"/>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6849735" y="3662444"/>
            <a:ext cx="2160320" cy="2256715"/>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9096113" y="3662444"/>
            <a:ext cx="2160320" cy="2256715"/>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4751919" y="932537"/>
            <a:ext cx="2694517" cy="2432655"/>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7859156" y="932536"/>
            <a:ext cx="3397283" cy="2432656"/>
          </a:xfrm>
        </p:spPr>
        <p:txBody>
          <a:bodyPr anchor="ctr"/>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95875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750"/>
                            </p:stCondLst>
                            <p:childTnLst>
                              <p:par>
                                <p:cTn id="21" presetID="2" presetClass="entr" presetSubtype="1" decel="100000" fill="hold" grpId="0" nodeType="afterEffect">
                                  <p:stCondLst>
                                    <p:cond delay="250"/>
                                  </p:stCondLst>
                                  <p:iterate type="wd">
                                    <p:tmPct val="10000"/>
                                  </p:iterate>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0-#ppt_h/2"/>
                                          </p:val>
                                        </p:tav>
                                        <p:tav tm="100000">
                                          <p:val>
                                            <p:strVal val="#ppt_y"/>
                                          </p:val>
                                        </p:tav>
                                      </p:tavLst>
                                    </p:anim>
                                  </p:childTnLst>
                                </p:cTn>
                              </p:par>
                            </p:childTnLst>
                          </p:cTn>
                        </p:par>
                        <p:par>
                          <p:cTn id="25" fill="hold">
                            <p:stCondLst>
                              <p:cond delay="4300"/>
                            </p:stCondLst>
                            <p:childTnLst>
                              <p:par>
                                <p:cTn id="26" presetID="10" presetClass="entr" presetSubtype="0" fill="hold" grpId="0" nodeType="after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itle 1"/>
          <p:cNvSpPr>
            <a:spLocks noGrp="1"/>
          </p:cNvSpPr>
          <p:nvPr>
            <p:ph type="title" hasCustomPrompt="1"/>
          </p:nvPr>
        </p:nvSpPr>
        <p:spPr>
          <a:xfrm>
            <a:off x="2015072"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7" name="Text Placeholder 5"/>
          <p:cNvSpPr>
            <a:spLocks noGrp="1"/>
          </p:cNvSpPr>
          <p:nvPr>
            <p:ph type="body" sz="quarter" idx="16" hasCustomPrompt="1"/>
          </p:nvPr>
        </p:nvSpPr>
        <p:spPr>
          <a:xfrm>
            <a:off x="2015072" y="1528923"/>
            <a:ext cx="8161867" cy="293685"/>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8" name="Picture Placeholder 6"/>
          <p:cNvSpPr>
            <a:spLocks noGrp="1"/>
          </p:cNvSpPr>
          <p:nvPr>
            <p:ph type="pic" sz="quarter" idx="15"/>
          </p:nvPr>
        </p:nvSpPr>
        <p:spPr>
          <a:xfrm>
            <a:off x="4343405" y="2422973"/>
            <a:ext cx="1554389" cy="1554629"/>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935572" y="2961792"/>
            <a:ext cx="2918069" cy="947613"/>
          </a:xfrm>
        </p:spPr>
        <p:txBody>
          <a:bodyPr anchor="t"/>
          <a:lstStyle>
            <a:lvl1pPr marL="0" indent="0" algn="r">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935572" y="2522233"/>
            <a:ext cx="2918069"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1" name="Picture Placeholder 6"/>
          <p:cNvSpPr>
            <a:spLocks noGrp="1"/>
          </p:cNvSpPr>
          <p:nvPr>
            <p:ph type="pic" sz="quarter" idx="17"/>
          </p:nvPr>
        </p:nvSpPr>
        <p:spPr>
          <a:xfrm>
            <a:off x="6297997" y="2422973"/>
            <a:ext cx="1554389" cy="1554629"/>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ext Placeholder 5"/>
          <p:cNvSpPr>
            <a:spLocks noGrp="1"/>
          </p:cNvSpPr>
          <p:nvPr>
            <p:ph type="body" sz="quarter" idx="18" hasCustomPrompt="1"/>
          </p:nvPr>
        </p:nvSpPr>
        <p:spPr>
          <a:xfrm>
            <a:off x="8338369" y="2961792"/>
            <a:ext cx="2918069"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9" hasCustomPrompt="1"/>
          </p:nvPr>
        </p:nvSpPr>
        <p:spPr>
          <a:xfrm>
            <a:off x="8338369" y="2522233"/>
            <a:ext cx="2918069"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4" name="Picture Placeholder 6"/>
          <p:cNvSpPr>
            <a:spLocks noGrp="1"/>
          </p:cNvSpPr>
          <p:nvPr>
            <p:ph type="pic" sz="quarter" idx="20"/>
          </p:nvPr>
        </p:nvSpPr>
        <p:spPr>
          <a:xfrm>
            <a:off x="4343405" y="4364531"/>
            <a:ext cx="1554389" cy="1554629"/>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ext Placeholder 5"/>
          <p:cNvSpPr>
            <a:spLocks noGrp="1"/>
          </p:cNvSpPr>
          <p:nvPr>
            <p:ph type="body" sz="quarter" idx="21" hasCustomPrompt="1"/>
          </p:nvPr>
        </p:nvSpPr>
        <p:spPr>
          <a:xfrm>
            <a:off x="935572" y="4903348"/>
            <a:ext cx="2918069" cy="947613"/>
          </a:xfrm>
        </p:spPr>
        <p:txBody>
          <a:bodyPr anchor="t"/>
          <a:lstStyle>
            <a:lvl1pPr marL="0" indent="0" algn="r">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935572" y="4463789"/>
            <a:ext cx="2918069"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7" name="Picture Placeholder 6"/>
          <p:cNvSpPr>
            <a:spLocks noGrp="1"/>
          </p:cNvSpPr>
          <p:nvPr>
            <p:ph type="pic" sz="quarter" idx="23"/>
          </p:nvPr>
        </p:nvSpPr>
        <p:spPr>
          <a:xfrm>
            <a:off x="6297997" y="4364531"/>
            <a:ext cx="1554389" cy="1554629"/>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Text Placeholder 5"/>
          <p:cNvSpPr>
            <a:spLocks noGrp="1"/>
          </p:cNvSpPr>
          <p:nvPr>
            <p:ph type="body" sz="quarter" idx="24" hasCustomPrompt="1"/>
          </p:nvPr>
        </p:nvSpPr>
        <p:spPr>
          <a:xfrm>
            <a:off x="8338369" y="4903348"/>
            <a:ext cx="2918069"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5" hasCustomPrompt="1"/>
          </p:nvPr>
        </p:nvSpPr>
        <p:spPr>
          <a:xfrm>
            <a:off x="8338369" y="4463789"/>
            <a:ext cx="2918069"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84335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550"/>
                            </p:stCondLst>
                            <p:childTnLst>
                              <p:par>
                                <p:cTn id="18" presetID="22" presetClass="entr" presetSubtype="2"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right)">
                                      <p:cBhvr>
                                        <p:cTn id="20" dur="500"/>
                                        <p:tgtEl>
                                          <p:spTgt spid="10">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405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4550"/>
                            </p:stCondLst>
                            <p:childTnLst>
                              <p:par>
                                <p:cTn id="30" presetID="22" presetClass="entr" presetSubtype="8" fill="hold" grpId="0" nodeType="afterEffect">
                                  <p:stCondLst>
                                    <p:cond delay="25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500"/>
                                        <p:tgtEl>
                                          <p:spTgt spid="13">
                                            <p:txEl>
                                              <p:pRg st="0" end="0"/>
                                            </p:txEl>
                                          </p:spTgt>
                                        </p:tgtEl>
                                      </p:cBhvr>
                                    </p:animEffect>
                                  </p:childTnLst>
                                </p:cTn>
                              </p:par>
                            </p:childTnLst>
                          </p:cTn>
                        </p:par>
                        <p:par>
                          <p:cTn id="33" fill="hold">
                            <p:stCondLst>
                              <p:cond delay="5300"/>
                            </p:stCondLst>
                            <p:childTnLst>
                              <p:par>
                                <p:cTn id="34" presetID="10" presetClass="entr" presetSubtype="0" fill="hold" grpId="0" nodeType="afterEffect">
                                  <p:stCondLst>
                                    <p:cond delay="25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605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6550"/>
                            </p:stCondLst>
                            <p:childTnLst>
                              <p:par>
                                <p:cTn id="42" presetID="22" presetClass="entr" presetSubtype="2" fill="hold" grpId="0" nodeType="afterEffect">
                                  <p:stCondLst>
                                    <p:cond delay="25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right)">
                                      <p:cBhvr>
                                        <p:cTn id="44" dur="500"/>
                                        <p:tgtEl>
                                          <p:spTgt spid="16">
                                            <p:txEl>
                                              <p:pRg st="0" end="0"/>
                                            </p:txEl>
                                          </p:spTgt>
                                        </p:tgtEl>
                                      </p:cBhvr>
                                    </p:animEffect>
                                  </p:childTnLst>
                                </p:cTn>
                              </p:par>
                            </p:childTnLst>
                          </p:cTn>
                        </p:par>
                        <p:par>
                          <p:cTn id="45" fill="hold">
                            <p:stCondLst>
                              <p:cond delay="7300"/>
                            </p:stCondLst>
                            <p:childTnLst>
                              <p:par>
                                <p:cTn id="46" presetID="10" presetClass="entr" presetSubtype="0" fill="hold" grpId="0" nodeType="afterEffect">
                                  <p:stCondLst>
                                    <p:cond delay="2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8050"/>
                            </p:stCondLst>
                            <p:childTnLst>
                              <p:par>
                                <p:cTn id="50" presetID="10"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par>
                          <p:cTn id="53" fill="hold">
                            <p:stCondLst>
                              <p:cond delay="8550"/>
                            </p:stCondLst>
                            <p:childTnLst>
                              <p:par>
                                <p:cTn id="54" presetID="22" presetClass="entr" presetSubtype="8" fill="hold" grpId="0" nodeType="afterEffect">
                                  <p:stCondLst>
                                    <p:cond delay="250"/>
                                  </p:stCondLst>
                                  <p:childTnLst>
                                    <p:set>
                                      <p:cBhvr>
                                        <p:cTn id="55" dur="1" fill="hold">
                                          <p:stCondLst>
                                            <p:cond delay="0"/>
                                          </p:stCondLst>
                                        </p:cTn>
                                        <p:tgtEl>
                                          <p:spTgt spid="19">
                                            <p:txEl>
                                              <p:pRg st="0" end="0"/>
                                            </p:txEl>
                                          </p:spTgt>
                                        </p:tgtEl>
                                        <p:attrNameLst>
                                          <p:attrName>style.visibility</p:attrName>
                                        </p:attrNameLst>
                                      </p:cBhvr>
                                      <p:to>
                                        <p:strVal val="visible"/>
                                      </p:to>
                                    </p:set>
                                    <p:animEffect transition="in" filter="wipe(left)">
                                      <p:cBhvr>
                                        <p:cTn id="56" dur="500"/>
                                        <p:tgtEl>
                                          <p:spTgt spid="19">
                                            <p:txEl>
                                              <p:pRg st="0" end="0"/>
                                            </p:txEl>
                                          </p:spTgt>
                                        </p:tgtEl>
                                      </p:cBhvr>
                                    </p:animEffect>
                                  </p:childTnLst>
                                </p:cTn>
                              </p:par>
                            </p:childTnLst>
                          </p:cTn>
                        </p:par>
                        <p:par>
                          <p:cTn id="57" fill="hold">
                            <p:stCondLst>
                              <p:cond delay="9300"/>
                            </p:stCondLst>
                            <p:childTnLst>
                              <p:par>
                                <p:cTn id="58" presetID="10" presetClass="entr" presetSubtype="0" fill="hold" grpId="0" nodeType="afterEffect">
                                  <p:stCondLst>
                                    <p:cond delay="25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animBg="1"/>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22" presetClass="entr" presetSubtype="2"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right)">
                      <p:cBhvr>
                        <p:cTn dur="500"/>
                        <p:tgtEl>
                          <p:spTgt spid="10"/>
                        </p:tgtEl>
                      </p:cBhvr>
                    </p:animEffect>
                  </p:childTnLst>
                </p:cTn>
              </p:par>
            </p:tnLst>
          </p:tmpl>
        </p:tmplLst>
      </p:bldP>
      <p:bldP spid="11" grpId="0" animBg="1"/>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2"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right)">
                      <p:cBhvr>
                        <p:cTn dur="500"/>
                        <p:tgtEl>
                          <p:spTgt spid="16"/>
                        </p:tgtEl>
                      </p:cBhvr>
                    </p:animEffect>
                  </p:childTnLst>
                </p:cTn>
              </p:par>
            </p:tnLst>
          </p:tmpl>
        </p:tmplLst>
      </p:bldP>
      <p:bldP spid="17" grpId="0" animBg="1"/>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22" presetClass="entr" presetSubtype="8"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52" y="3705064"/>
            <a:ext cx="2213753" cy="2214095"/>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7"/>
          </p:nvPr>
        </p:nvSpPr>
        <p:spPr>
          <a:xfrm>
            <a:off x="8682847" y="1850858"/>
            <a:ext cx="1853920" cy="1854206"/>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5"/>
          </p:nvPr>
        </p:nvSpPr>
        <p:spPr>
          <a:xfrm>
            <a:off x="5910747" y="932536"/>
            <a:ext cx="2772101" cy="2772528"/>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8"/>
          </p:nvPr>
        </p:nvSpPr>
        <p:spPr>
          <a:xfrm>
            <a:off x="6828927" y="3696283"/>
            <a:ext cx="1853920" cy="1854206"/>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cxnSp>
        <p:nvCxnSpPr>
          <p:cNvPr id="11" name="Straight Connector 10"/>
          <p:cNvCxnSpPr/>
          <p:nvPr userDrawn="1"/>
        </p:nvCxnSpPr>
        <p:spPr>
          <a:xfrm>
            <a:off x="1011770" y="3428471"/>
            <a:ext cx="489897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935573"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948272" y="3574543"/>
            <a:ext cx="33951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29426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ppt_x"/>
                                          </p:val>
                                        </p:tav>
                                        <p:tav tm="100000">
                                          <p:val>
                                            <p:strVal val="#ppt_x"/>
                                          </p:val>
                                        </p:tav>
                                      </p:tavLst>
                                    </p:anim>
                                    <p:anim calcmode="lin" valueType="num">
                                      <p:cBhvr additive="base">
                                        <p:cTn id="27" dur="10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P spid="8" grpId="0" animBg="1"/>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7" name="Picture Placeholder 6"/>
          <p:cNvSpPr>
            <a:spLocks noGrp="1"/>
          </p:cNvSpPr>
          <p:nvPr>
            <p:ph type="pic" sz="quarter" idx="13"/>
          </p:nvPr>
        </p:nvSpPr>
        <p:spPr>
          <a:xfrm>
            <a:off x="935567" y="1672779"/>
            <a:ext cx="3384000" cy="1755692"/>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4" hasCustomPrompt="1"/>
          </p:nvPr>
        </p:nvSpPr>
        <p:spPr>
          <a:xfrm>
            <a:off x="935567" y="3484803"/>
            <a:ext cx="3384000"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11" name="Picture Placeholder 6"/>
          <p:cNvSpPr>
            <a:spLocks noGrp="1"/>
          </p:cNvSpPr>
          <p:nvPr>
            <p:ph type="pic" sz="quarter" idx="16"/>
          </p:nvPr>
        </p:nvSpPr>
        <p:spPr>
          <a:xfrm>
            <a:off x="4404000" y="1672779"/>
            <a:ext cx="3384000" cy="1755692"/>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ext Placeholder 5"/>
          <p:cNvSpPr>
            <a:spLocks noGrp="1"/>
          </p:cNvSpPr>
          <p:nvPr>
            <p:ph type="body" sz="quarter" idx="18" hasCustomPrompt="1"/>
          </p:nvPr>
        </p:nvSpPr>
        <p:spPr>
          <a:xfrm>
            <a:off x="4404000" y="3484803"/>
            <a:ext cx="3384000"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7872433" y="1672779"/>
            <a:ext cx="3384000" cy="1755692"/>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ext Placeholder 5"/>
          <p:cNvSpPr>
            <a:spLocks noGrp="1"/>
          </p:cNvSpPr>
          <p:nvPr>
            <p:ph type="body" sz="quarter" idx="21" hasCustomPrompt="1"/>
          </p:nvPr>
        </p:nvSpPr>
        <p:spPr>
          <a:xfrm>
            <a:off x="7872433" y="3484803"/>
            <a:ext cx="3384000"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935568" y="4209234"/>
            <a:ext cx="3816350" cy="1692944"/>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2" name="Text Placeholder 5"/>
          <p:cNvSpPr>
            <a:spLocks noGrp="1"/>
          </p:cNvSpPr>
          <p:nvPr>
            <p:ph type="body" sz="quarter" idx="12" hasCustomPrompt="1"/>
          </p:nvPr>
        </p:nvSpPr>
        <p:spPr>
          <a:xfrm>
            <a:off x="5134714" y="4209234"/>
            <a:ext cx="5042225" cy="1692944"/>
          </a:xfrm>
        </p:spPr>
        <p:txBody>
          <a:bodyPr anchor="ctr"/>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81574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250"/>
                            </p:stCondLst>
                            <p:childTnLst>
                              <p:par>
                                <p:cTn id="21" presetID="10" presetClass="entr" presetSubtype="0" fill="hold" grpId="0"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left)">
                                      <p:cBhvr>
                                        <p:cTn id="27" dur="500"/>
                                        <p:tgtEl>
                                          <p:spTgt spid="16">
                                            <p:txEl>
                                              <p:pRg st="0" end="0"/>
                                            </p:txEl>
                                          </p:spTgt>
                                        </p:tgtEl>
                                      </p:cBhvr>
                                    </p:animEffect>
                                  </p:childTnLst>
                                </p:cTn>
                              </p:par>
                            </p:childTnLst>
                          </p:cTn>
                        </p:par>
                        <p:par>
                          <p:cTn id="28" fill="hold">
                            <p:stCondLst>
                              <p:cond delay="3500"/>
                            </p:stCondLst>
                            <p:childTnLst>
                              <p:par>
                                <p:cTn id="29" presetID="2" presetClass="entr" presetSubtype="4" decel="100000" fill="hold" grpId="0" nodeType="afterEffect">
                                  <p:stCondLst>
                                    <p:cond delay="250"/>
                                  </p:stCondLst>
                                  <p:iterate type="wd">
                                    <p:tmPct val="10000"/>
                                  </p:iterate>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animBg="1"/>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1" grpId="0"/>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935572" y="1411430"/>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935566" y="3577281"/>
            <a:ext cx="3012320" cy="2341877"/>
          </a:xfrm>
        </p:spPr>
        <p:txBody>
          <a:bodyPr anchor="t"/>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4751919" y="932541"/>
            <a:ext cx="6504517" cy="4986623"/>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278562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941922" y="932541"/>
            <a:ext cx="6504517" cy="4986623"/>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8244119" y="1411430"/>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8244113" y="3577281"/>
            <a:ext cx="3012320" cy="2341877"/>
          </a:xfrm>
        </p:spPr>
        <p:txBody>
          <a:bodyPr anchor="t"/>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1939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1"/>
            <a:ext cx="7851577" cy="685800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Rectangle 5"/>
          <p:cNvSpPr/>
          <p:nvPr userDrawn="1"/>
        </p:nvSpPr>
        <p:spPr>
          <a:xfrm>
            <a:off x="7851582"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9" name="Title 1"/>
          <p:cNvSpPr>
            <a:spLocks noGrp="1"/>
          </p:cNvSpPr>
          <p:nvPr>
            <p:ph type="title" hasCustomPrompt="1"/>
          </p:nvPr>
        </p:nvSpPr>
        <p:spPr>
          <a:xfrm>
            <a:off x="8671360" y="932537"/>
            <a:ext cx="2688167"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0" name="Text Placeholder 5"/>
          <p:cNvSpPr>
            <a:spLocks noGrp="1"/>
          </p:cNvSpPr>
          <p:nvPr>
            <p:ph type="body" sz="quarter" idx="12" hasCustomPrompt="1"/>
          </p:nvPr>
        </p:nvSpPr>
        <p:spPr>
          <a:xfrm>
            <a:off x="8684060" y="3574548"/>
            <a:ext cx="2688167" cy="2350921"/>
          </a:xfrm>
        </p:spPr>
        <p:txBody>
          <a:bodyPr anchor="t"/>
          <a:lstStyle>
            <a:lvl1pPr marL="0" indent="0" algn="just">
              <a:spcBef>
                <a:spcPts val="0"/>
              </a:spcBef>
              <a:buFontTx/>
              <a:buNone/>
              <a:defRPr>
                <a:solidFill>
                  <a:schemeClr val="bg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1146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ppt_x"/>
                                          </p:val>
                                        </p:tav>
                                        <p:tav tm="100000">
                                          <p:val>
                                            <p:strVal val="#ppt_x"/>
                                          </p:val>
                                        </p:tav>
                                      </p:tavLst>
                                    </p:anim>
                                    <p:anim calcmode="lin" valueType="num">
                                      <p:cBhvr additive="base">
                                        <p:cTn id="15" dur="1000" fill="hold"/>
                                        <p:tgtEl>
                                          <p:spTgt spid="9"/>
                                        </p:tgtEl>
                                        <p:attrNameLst>
                                          <p:attrName>ppt_y</p:attrName>
                                        </p:attrNameLst>
                                      </p:cBhvr>
                                      <p:tavLst>
                                        <p:tav tm="0">
                                          <p:val>
                                            <p:strVal val="0-#ppt_h/2"/>
                                          </p:val>
                                        </p:tav>
                                        <p:tav tm="100000">
                                          <p:val>
                                            <p:strVal val="#ppt_y"/>
                                          </p:val>
                                        </p:tav>
                                      </p:tavLst>
                                    </p:anim>
                                  </p:childTnLst>
                                </p:cTn>
                              </p:par>
                            </p:childTnLst>
                          </p:cTn>
                        </p:par>
                        <p:par>
                          <p:cTn id="16" fill="hold">
                            <p:stCondLst>
                              <p:cond delay="2300"/>
                            </p:stCondLst>
                            <p:childTnLst>
                              <p:par>
                                <p:cTn id="17" presetID="10"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5"/>
            <a:ext cx="2032800" cy="342847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2031840" y="5"/>
            <a:ext cx="2032800" cy="342847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5"/>
          </p:nvPr>
        </p:nvSpPr>
        <p:spPr>
          <a:xfrm>
            <a:off x="6095520" y="5"/>
            <a:ext cx="2032800" cy="342847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8127360" y="5"/>
            <a:ext cx="2032800" cy="342847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4063680" y="5"/>
            <a:ext cx="2032800" cy="342847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0159200" y="5"/>
            <a:ext cx="2032800" cy="342847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0" y="3428472"/>
            <a:ext cx="2032800" cy="3429529"/>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2031840" y="3428472"/>
            <a:ext cx="2032800" cy="3429529"/>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21"/>
          </p:nvPr>
        </p:nvSpPr>
        <p:spPr>
          <a:xfrm>
            <a:off x="6095520" y="3428472"/>
            <a:ext cx="2032800" cy="3429529"/>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8127360" y="3428472"/>
            <a:ext cx="2032800" cy="3429529"/>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Picture Placeholder 6"/>
          <p:cNvSpPr>
            <a:spLocks noGrp="1"/>
          </p:cNvSpPr>
          <p:nvPr>
            <p:ph type="pic" sz="quarter" idx="23"/>
          </p:nvPr>
        </p:nvSpPr>
        <p:spPr>
          <a:xfrm>
            <a:off x="4063680" y="3428472"/>
            <a:ext cx="2032800" cy="3429529"/>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0159200" y="3428472"/>
            <a:ext cx="2032800" cy="3429529"/>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263480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72C502DE-CADD-4CC1-972E-20071995502D}"/>
              </a:ext>
            </a:extLst>
          </p:cNvPr>
          <p:cNvSpPr>
            <a:spLocks noGrp="1"/>
          </p:cNvSpPr>
          <p:nvPr>
            <p:ph type="body" sz="quarter" idx="27" hasCustomPrompt="1"/>
          </p:nvPr>
        </p:nvSpPr>
        <p:spPr>
          <a:xfrm>
            <a:off x="890711" y="1593158"/>
            <a:ext cx="4348065" cy="4348065"/>
          </a:xfrm>
          <a:prstGeom prst="ellipse">
            <a:avLst/>
          </a:prstGeom>
          <a:solidFill>
            <a:schemeClr val="bg1">
              <a:lumMod val="85000"/>
            </a:schemeClr>
          </a:solidFill>
        </p:spPr>
        <p:txBody>
          <a:bodyPr anchor="ctr"/>
          <a:lstStyle>
            <a:lvl1pPr marL="0" indent="0" algn="ctr">
              <a:buNone/>
              <a:defRPr sz="1800">
                <a:solidFill>
                  <a:schemeClr val="tx1">
                    <a:lumMod val="85000"/>
                    <a:lumOff val="15000"/>
                  </a:schemeClr>
                </a:solidFill>
                <a:latin typeface="+mn-lt"/>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Section Header</a:t>
            </a:r>
          </a:p>
        </p:txBody>
      </p:sp>
      <p:sp>
        <p:nvSpPr>
          <p:cNvPr id="14" name="Text Placeholder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4921091" y="1949649"/>
            <a:ext cx="3635083" cy="3635083"/>
          </a:xfrm>
          <a:prstGeom prst="ellipse">
            <a:avLst/>
          </a:prstGeom>
          <a:solidFill>
            <a:schemeClr val="tx1">
              <a:lumMod val="65000"/>
              <a:lumOff val="35000"/>
            </a:schemeClr>
          </a:solidFill>
        </p:spPr>
        <p:txBody>
          <a:bodyPr vert="horz" lIns="0" tIns="0" rIns="0" bIns="0" rtlCol="0" anchor="ctr">
            <a:noAutofit/>
          </a:bodyPr>
          <a:lstStyle>
            <a:lvl1pPr marL="0" indent="0" algn="ctr">
              <a:buNone/>
              <a:defRPr lang="en-ZA" sz="1800" dirty="0">
                <a:solidFill>
                  <a:schemeClr val="bg1"/>
                </a:solidFill>
              </a:defRPr>
            </a:lvl1pPr>
          </a:lstStyle>
          <a:p>
            <a:pPr marL="266675" lvl="0" indent="-266675" algn="ctr"/>
            <a:r>
              <a:rPr lang="en-US" noProof="0"/>
              <a:t>Section Header</a:t>
            </a:r>
          </a:p>
        </p:txBody>
      </p:sp>
      <p:sp>
        <p:nvSpPr>
          <p:cNvPr id="15" name="Text Placeholder 9">
            <a:extLst>
              <a:ext uri="{FF2B5EF4-FFF2-40B4-BE49-F238E27FC236}">
                <a16:creationId xmlns:a16="http://schemas.microsoft.com/office/drawing/2014/main" id="{8F1CA0D5-06FF-4D1F-B534-1DFFCB23EA71}"/>
              </a:ext>
            </a:extLst>
          </p:cNvPr>
          <p:cNvSpPr>
            <a:spLocks noGrp="1"/>
          </p:cNvSpPr>
          <p:nvPr>
            <p:ph type="body" sz="quarter" idx="29" hasCustomPrompt="1"/>
          </p:nvPr>
        </p:nvSpPr>
        <p:spPr>
          <a:xfrm>
            <a:off x="8238489" y="2207064"/>
            <a:ext cx="3120239" cy="3120238"/>
          </a:xfrm>
          <a:prstGeom prst="ellipse">
            <a:avLst/>
          </a:prstGeom>
          <a:solidFill>
            <a:schemeClr val="tx1">
              <a:lumMod val="85000"/>
              <a:lumOff val="15000"/>
            </a:schemeClr>
          </a:solidFill>
        </p:spPr>
        <p:txBody>
          <a:bodyPr vert="horz" lIns="0" tIns="0" rIns="0" bIns="0" rtlCol="0" anchor="ctr">
            <a:noAutofit/>
          </a:bodyPr>
          <a:lstStyle>
            <a:lvl1pPr marL="0" indent="0" algn="ctr">
              <a:buNone/>
              <a:defRPr lang="en-ZA" sz="1800" dirty="0">
                <a:solidFill>
                  <a:schemeClr val="bg1"/>
                </a:solidFill>
              </a:defRPr>
            </a:lvl1pPr>
          </a:lstStyle>
          <a:p>
            <a:pPr marL="266675" lvl="0" indent="-266675" algn="ctr"/>
            <a:r>
              <a:rPr lang="en-US" noProof="0"/>
              <a:t>Section Header</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5">
            <a:extLst>
              <a:ext uri="{FF2B5EF4-FFF2-40B4-BE49-F238E27FC236}">
                <a16:creationId xmlns:a16="http://schemas.microsoft.com/office/drawing/2014/main" id="{AF8E62C6-0CCA-4909-AE69-A32ED6AC06BE}"/>
              </a:ext>
            </a:extLst>
          </p:cNvPr>
          <p:cNvSpPr>
            <a:spLocks noGrp="1"/>
          </p:cNvSpPr>
          <p:nvPr>
            <p:ph type="body" sz="quarter" idx="32" hasCustomPrompt="1"/>
          </p:nvPr>
        </p:nvSpPr>
        <p:spPr>
          <a:xfrm>
            <a:off x="431808" y="1008001"/>
            <a:ext cx="11339513" cy="360000"/>
          </a:xfrm>
        </p:spPr>
        <p:txBody>
          <a:bodyPr/>
          <a:lstStyle>
            <a:lvl1pPr marL="0" indent="0">
              <a:buNone/>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Subtitle</a:t>
            </a:r>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658935" y="2205688"/>
            <a:ext cx="2811619" cy="1440000"/>
          </a:xfrm>
          <a:prstGeom prst="rect">
            <a:avLst/>
          </a:prstGeom>
          <a:noFill/>
        </p:spPr>
        <p:txBody>
          <a:bodyPr anchor="b"/>
          <a:lstStyle>
            <a:lvl1pPr marL="0" indent="0" algn="ctr">
              <a:spcBef>
                <a:spcPts val="0"/>
              </a:spcBef>
              <a:spcAft>
                <a:spcPts val="0"/>
              </a:spcAft>
              <a:buNone/>
              <a:defRPr sz="6600">
                <a:solidFill>
                  <a:schemeClr val="tx1">
                    <a:lumMod val="85000"/>
                    <a:lumOff val="15000"/>
                  </a:schemeClr>
                </a:solidFill>
                <a:latin typeface="+mj-lt"/>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1</a:t>
            </a:r>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5332823" y="2205688"/>
            <a:ext cx="2811619"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bg1"/>
                </a:solidFill>
                <a:latin typeface="+mj-lt"/>
              </a:defRPr>
            </a:lvl1pPr>
          </a:lstStyle>
          <a:p>
            <a:pPr marL="266675" lvl="0" indent="-266675" algn="ctr"/>
            <a:r>
              <a:rPr lang="en-US" noProof="0"/>
              <a:t>2</a:t>
            </a:r>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854710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bg1"/>
                </a:solidFill>
                <a:latin typeface="+mj-lt"/>
              </a:defRPr>
            </a:lvl1pPr>
          </a:lstStyle>
          <a:p>
            <a:pPr marL="266675" lvl="0" indent="-266675" algn="ctr"/>
            <a:r>
              <a:rPr lang="en-US" noProof="0"/>
              <a:t>3</a:t>
            </a:r>
          </a:p>
        </p:txBody>
      </p:sp>
      <p:sp>
        <p:nvSpPr>
          <p:cNvPr id="19" name="Content Placeholder 3">
            <a:extLst>
              <a:ext uri="{FF2B5EF4-FFF2-40B4-BE49-F238E27FC236}">
                <a16:creationId xmlns:a16="http://schemas.microsoft.com/office/drawing/2014/main" id="{B1F9D630-F36F-43B5-B6A8-62245E084CAB}"/>
              </a:ext>
            </a:extLst>
          </p:cNvPr>
          <p:cNvSpPr>
            <a:spLocks noGrp="1"/>
          </p:cNvSpPr>
          <p:nvPr>
            <p:ph sz="half" idx="2" hasCustomPrompt="1"/>
          </p:nvPr>
        </p:nvSpPr>
        <p:spPr>
          <a:xfrm>
            <a:off x="2074739" y="4243334"/>
            <a:ext cx="1980000" cy="720000"/>
          </a:xfrm>
        </p:spPr>
        <p:txBody>
          <a:bodyPr/>
          <a:lstStyle>
            <a:lvl1pPr marL="0" indent="0" algn="ctr">
              <a:buFont typeface="Arial" panose="020B0604020202020204" pitchFamily="34" charset="0"/>
              <a:buNone/>
              <a:defRPr sz="1400">
                <a:solidFill>
                  <a:schemeClr val="tx1">
                    <a:lumMod val="85000"/>
                    <a:lumOff val="15000"/>
                  </a:schemeClr>
                </a:solidFill>
              </a:defRPr>
            </a:lvl1pPr>
          </a:lstStyle>
          <a:p>
            <a:pPr lvl="0"/>
            <a:r>
              <a:rPr lang="en-US" noProof="0"/>
              <a:t>Section Description</a:t>
            </a:r>
          </a:p>
        </p:txBody>
      </p:sp>
      <p:sp>
        <p:nvSpPr>
          <p:cNvPr id="20" name="Text Placeholder 5">
            <a:extLst>
              <a:ext uri="{FF2B5EF4-FFF2-40B4-BE49-F238E27FC236}">
                <a16:creationId xmlns:a16="http://schemas.microsoft.com/office/drawing/2014/main" id="{7488A707-03CD-495D-B761-9F9DAE92C6CA}"/>
              </a:ext>
            </a:extLst>
          </p:cNvPr>
          <p:cNvSpPr>
            <a:spLocks noGrp="1"/>
          </p:cNvSpPr>
          <p:nvPr>
            <p:ph type="body" sz="quarter" idx="12" hasCustomPrompt="1"/>
          </p:nvPr>
        </p:nvSpPr>
        <p:spPr>
          <a:xfrm>
            <a:off x="5748625" y="4243334"/>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21" name="Text Placeholder 9">
            <a:extLst>
              <a:ext uri="{FF2B5EF4-FFF2-40B4-BE49-F238E27FC236}">
                <a16:creationId xmlns:a16="http://schemas.microsoft.com/office/drawing/2014/main" id="{99A33CFC-3C95-43CD-92E8-05A5E6D98559}"/>
              </a:ext>
            </a:extLst>
          </p:cNvPr>
          <p:cNvSpPr>
            <a:spLocks noGrp="1"/>
          </p:cNvSpPr>
          <p:nvPr>
            <p:ph type="body" sz="quarter" idx="13" hasCustomPrompt="1"/>
          </p:nvPr>
        </p:nvSpPr>
        <p:spPr>
          <a:xfrm>
            <a:off x="8808600" y="4243334"/>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25" name="TextBox 24">
            <a:extLst>
              <a:ext uri="{FF2B5EF4-FFF2-40B4-BE49-F238E27FC236}">
                <a16:creationId xmlns:a16="http://schemas.microsoft.com/office/drawing/2014/main" id="{047CF562-A700-49C4-A50C-2A49B19BC7BF}"/>
              </a:ext>
            </a:extLst>
          </p:cNvPr>
          <p:cNvSpPr txBox="1">
            <a:spLocks/>
          </p:cNvSpPr>
          <p:nvPr userDrawn="1"/>
        </p:nvSpPr>
        <p:spPr>
          <a:xfrm>
            <a:off x="4921084" y="2993702"/>
            <a:ext cx="317688" cy="1544221"/>
          </a:xfrm>
          <a:custGeom>
            <a:avLst/>
            <a:gdLst>
              <a:gd name="connsiteX0" fmla="*/ 173971 w 317688"/>
              <a:gd name="connsiteY0" fmla="*/ 0 h 1544221"/>
              <a:gd name="connsiteX1" fmla="*/ 219948 w 317688"/>
              <a:gd name="connsiteY1" fmla="*/ 125619 h 1544221"/>
              <a:gd name="connsiteX2" fmla="*/ 317688 w 317688"/>
              <a:gd name="connsiteY2" fmla="*/ 772110 h 1544221"/>
              <a:gd name="connsiteX3" fmla="*/ 219948 w 317688"/>
              <a:gd name="connsiteY3" fmla="*/ 1418601 h 1544221"/>
              <a:gd name="connsiteX4" fmla="*/ 173971 w 317688"/>
              <a:gd name="connsiteY4" fmla="*/ 1544221 h 1544221"/>
              <a:gd name="connsiteX5" fmla="*/ 142832 w 317688"/>
              <a:gd name="connsiteY5" fmla="*/ 1479580 h 1544221"/>
              <a:gd name="connsiteX6" fmla="*/ 0 w 317688"/>
              <a:gd name="connsiteY6" fmla="*/ 772110 h 1544221"/>
              <a:gd name="connsiteX7" fmla="*/ 142832 w 317688"/>
              <a:gd name="connsiteY7" fmla="*/ 64641 h 154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88" h="1544221">
                <a:moveTo>
                  <a:pt x="173971" y="0"/>
                </a:moveTo>
                <a:lnTo>
                  <a:pt x="219948" y="125619"/>
                </a:lnTo>
                <a:cubicBezTo>
                  <a:pt x="283469" y="329846"/>
                  <a:pt x="317688" y="546982"/>
                  <a:pt x="317688" y="772110"/>
                </a:cubicBezTo>
                <a:cubicBezTo>
                  <a:pt x="317688" y="997239"/>
                  <a:pt x="283469" y="1214375"/>
                  <a:pt x="219948" y="1418601"/>
                </a:cubicBezTo>
                <a:lnTo>
                  <a:pt x="173971" y="1544221"/>
                </a:lnTo>
                <a:lnTo>
                  <a:pt x="142832" y="1479580"/>
                </a:lnTo>
                <a:cubicBezTo>
                  <a:pt x="50859" y="1262132"/>
                  <a:pt x="0" y="1023060"/>
                  <a:pt x="0" y="772110"/>
                </a:cubicBezTo>
                <a:cubicBezTo>
                  <a:pt x="0" y="521160"/>
                  <a:pt x="50859" y="282088"/>
                  <a:pt x="142832" y="64641"/>
                </a:cubicBezTo>
                <a:close/>
              </a:path>
            </a:pathLst>
          </a:custGeom>
          <a:solidFill>
            <a:schemeClr val="accent1"/>
          </a:solidFill>
        </p:spPr>
        <p:txBody>
          <a:bodyPr vert="horz" wrap="square" lIns="0" tIns="0" rIns="0" bIns="0" rtlCol="0" anchor="ctr">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lang="en-ZA" sz="1800" kern="1200" dirty="0">
                <a:solidFill>
                  <a:schemeClr val="bg1"/>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
        <p:nvSpPr>
          <p:cNvPr id="26" name="TextBox 25">
            <a:extLst>
              <a:ext uri="{FF2B5EF4-FFF2-40B4-BE49-F238E27FC236}">
                <a16:creationId xmlns:a16="http://schemas.microsoft.com/office/drawing/2014/main" id="{594DA0E5-4933-41D4-8C7B-70093A9DB34D}"/>
              </a:ext>
            </a:extLst>
          </p:cNvPr>
          <p:cNvSpPr txBox="1">
            <a:spLocks/>
          </p:cNvSpPr>
          <p:nvPr userDrawn="1"/>
        </p:nvSpPr>
        <p:spPr>
          <a:xfrm>
            <a:off x="8238489" y="3054203"/>
            <a:ext cx="317687" cy="1423210"/>
          </a:xfrm>
          <a:custGeom>
            <a:avLst/>
            <a:gdLst>
              <a:gd name="connsiteX0" fmla="*/ 172863 w 317687"/>
              <a:gd name="connsiteY0" fmla="*/ 0 h 1423210"/>
              <a:gd name="connsiteX1" fmla="*/ 174856 w 317687"/>
              <a:gd name="connsiteY1" fmla="*/ 4136 h 1423210"/>
              <a:gd name="connsiteX2" fmla="*/ 317687 w 317687"/>
              <a:gd name="connsiteY2" fmla="*/ 711605 h 1423210"/>
              <a:gd name="connsiteX3" fmla="*/ 174856 w 317687"/>
              <a:gd name="connsiteY3" fmla="*/ 1419075 h 1423210"/>
              <a:gd name="connsiteX4" fmla="*/ 172864 w 317687"/>
              <a:gd name="connsiteY4" fmla="*/ 1423210 h 1423210"/>
              <a:gd name="connsiteX5" fmla="*/ 122602 w 317687"/>
              <a:gd name="connsiteY5" fmla="*/ 1318873 h 1423210"/>
              <a:gd name="connsiteX6" fmla="*/ 0 w 317687"/>
              <a:gd name="connsiteY6" fmla="*/ 711604 h 1423210"/>
              <a:gd name="connsiteX7" fmla="*/ 122602 w 317687"/>
              <a:gd name="connsiteY7" fmla="*/ 104335 h 14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87" h="1423210">
                <a:moveTo>
                  <a:pt x="172863" y="0"/>
                </a:moveTo>
                <a:lnTo>
                  <a:pt x="174856" y="4136"/>
                </a:lnTo>
                <a:cubicBezTo>
                  <a:pt x="266828" y="221583"/>
                  <a:pt x="317687" y="460655"/>
                  <a:pt x="317687" y="711605"/>
                </a:cubicBezTo>
                <a:cubicBezTo>
                  <a:pt x="317687" y="962555"/>
                  <a:pt x="266828" y="1201627"/>
                  <a:pt x="174856" y="1419075"/>
                </a:cubicBezTo>
                <a:lnTo>
                  <a:pt x="172864" y="1423210"/>
                </a:lnTo>
                <a:lnTo>
                  <a:pt x="122602" y="1318873"/>
                </a:lnTo>
                <a:cubicBezTo>
                  <a:pt x="43656" y="1132223"/>
                  <a:pt x="0" y="927012"/>
                  <a:pt x="0" y="711604"/>
                </a:cubicBezTo>
                <a:cubicBezTo>
                  <a:pt x="0" y="496197"/>
                  <a:pt x="43656" y="290985"/>
                  <a:pt x="122602" y="104335"/>
                </a:cubicBezTo>
                <a:close/>
              </a:path>
            </a:pathLst>
          </a:custGeom>
          <a:solidFill>
            <a:schemeClr val="accent1">
              <a:lumMod val="50000"/>
            </a:schemeClr>
          </a:solidFill>
        </p:spPr>
        <p:txBody>
          <a:bodyPr vert="horz" wrap="square" lIns="0" tIns="0" rIns="0" bIns="0" rtlCol="0" anchor="ctr">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lang="en-ZA" sz="1800" kern="1200" dirty="0">
                <a:solidFill>
                  <a:schemeClr val="bg1"/>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noProof="0" dirty="0"/>
          </a:p>
        </p:txBody>
      </p:sp>
    </p:spTree>
    <p:extLst>
      <p:ext uri="{BB962C8B-B14F-4D97-AF65-F5344CB8AC3E}">
        <p14:creationId xmlns:p14="http://schemas.microsoft.com/office/powerpoint/2010/main" val="38575143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5"/>
            <a:ext cx="12192000" cy="342847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0" y="3428476"/>
            <a:ext cx="12192000" cy="342847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1295400" y="2180503"/>
            <a:ext cx="9601200" cy="2496994"/>
          </a:xfrm>
          <a:solidFill>
            <a:schemeClr val="tx1"/>
          </a:solidFill>
        </p:spPr>
        <p:txBody>
          <a:bodyPr anchor="ctr"/>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 </a:t>
            </a:r>
            <a:endParaRPr kumimoji="1" lang="ja-JP" altLang="en-US" dirty="0"/>
          </a:p>
        </p:txBody>
      </p:sp>
      <p:sp>
        <p:nvSpPr>
          <p:cNvPr id="8" name="Title 1"/>
          <p:cNvSpPr>
            <a:spLocks noGrp="1"/>
          </p:cNvSpPr>
          <p:nvPr>
            <p:ph type="title" hasCustomPrompt="1"/>
          </p:nvPr>
        </p:nvSpPr>
        <p:spPr>
          <a:xfrm>
            <a:off x="2015068" y="2442643"/>
            <a:ext cx="2736850" cy="1971654"/>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5" hasCustomPrompt="1"/>
          </p:nvPr>
        </p:nvSpPr>
        <p:spPr>
          <a:xfrm>
            <a:off x="5134714" y="2442643"/>
            <a:ext cx="4568091" cy="1971654"/>
          </a:xfrm>
        </p:spPr>
        <p:txBody>
          <a:bodyPr anchor="ctr"/>
          <a:lstStyle>
            <a:lvl1pPr marL="0" indent="0" algn="just">
              <a:spcBef>
                <a:spcPts val="0"/>
              </a:spcBef>
              <a:buFontTx/>
              <a:buNone/>
              <a:defRPr>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90547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250"/>
                            </p:stCondLst>
                            <p:childTnLst>
                              <p:par>
                                <p:cTn id="17" presetID="2" presetClass="entr" presetSubtype="8" decel="100000" fill="hold" grpId="0" nodeType="afterEffect">
                                  <p:stCondLst>
                                    <p:cond delay="25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3800"/>
                            </p:stCondLst>
                            <p:childTnLst>
                              <p:par>
                                <p:cTn id="22" presetID="10" presetClass="entr" presetSubtype="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6096000" cy="685800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6096000" y="-1"/>
            <a:ext cx="6096000" cy="685800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4133850" y="932536"/>
            <a:ext cx="3924300" cy="4992928"/>
          </a:xfrm>
          <a:solidFill>
            <a:schemeClr val="tx1"/>
          </a:solidFill>
        </p:spPr>
        <p:txBody>
          <a:bodyPr anchor="ctr"/>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 </a:t>
            </a:r>
            <a:endParaRPr kumimoji="1" lang="ja-JP" altLang="en-US" dirty="0"/>
          </a:p>
        </p:txBody>
      </p:sp>
      <p:sp>
        <p:nvSpPr>
          <p:cNvPr id="10" name="Title 1"/>
          <p:cNvSpPr>
            <a:spLocks noGrp="1"/>
          </p:cNvSpPr>
          <p:nvPr>
            <p:ph type="title" hasCustomPrompt="1"/>
          </p:nvPr>
        </p:nvSpPr>
        <p:spPr>
          <a:xfrm>
            <a:off x="4751922" y="1473427"/>
            <a:ext cx="2688167" cy="189176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5" hasCustomPrompt="1"/>
          </p:nvPr>
        </p:nvSpPr>
        <p:spPr>
          <a:xfrm>
            <a:off x="4764622" y="3574543"/>
            <a:ext cx="2688167" cy="1878832"/>
          </a:xfrm>
        </p:spPr>
        <p:txBody>
          <a:bodyPr anchor="t"/>
          <a:lstStyle>
            <a:lvl1pPr marL="0" indent="0" algn="just">
              <a:spcBef>
                <a:spcPts val="0"/>
              </a:spcBef>
              <a:buFontTx/>
              <a:buNone/>
              <a:defRPr>
                <a:solidFill>
                  <a:schemeClr val="bg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1590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 presetClass="entr" presetSubtype="1" decel="100000" fill="hold" grpId="0" nodeType="withEffect">
                                  <p:stCondLst>
                                    <p:cond delay="250"/>
                                  </p:stCondLst>
                                  <p:iterate type="wd">
                                    <p:tmPct val="10000"/>
                                  </p:iterate>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3050"/>
                            </p:stCondLst>
                            <p:childTnLst>
                              <p:par>
                                <p:cTn id="21" presetID="10" presetClass="entr" presetSubtype="0"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5"/>
            <a:ext cx="2032800" cy="342847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2031840" y="5"/>
            <a:ext cx="2032800" cy="342847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8127360" y="5"/>
            <a:ext cx="2032800" cy="342847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0159200" y="5"/>
            <a:ext cx="2032800" cy="3428471"/>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0" y="3428472"/>
            <a:ext cx="2032800" cy="3429529"/>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2031840" y="3428472"/>
            <a:ext cx="2032800" cy="3429529"/>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8127360" y="3428472"/>
            <a:ext cx="2032800" cy="3429529"/>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0159200" y="3428472"/>
            <a:ext cx="2032800" cy="3429529"/>
          </a:xfrm>
          <a:prstGeom prst="rect">
            <a:avLst/>
          </a:prstGeo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7" name="Title 1"/>
          <p:cNvSpPr>
            <a:spLocks noGrp="1"/>
          </p:cNvSpPr>
          <p:nvPr>
            <p:ph type="title" hasCustomPrompt="1"/>
          </p:nvPr>
        </p:nvSpPr>
        <p:spPr>
          <a:xfrm>
            <a:off x="4751922" y="932537"/>
            <a:ext cx="2688167"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Text Placeholder 5"/>
          <p:cNvSpPr>
            <a:spLocks noGrp="1"/>
          </p:cNvSpPr>
          <p:nvPr>
            <p:ph type="body" sz="quarter" idx="12" hasCustomPrompt="1"/>
          </p:nvPr>
        </p:nvSpPr>
        <p:spPr>
          <a:xfrm>
            <a:off x="4764622" y="3574548"/>
            <a:ext cx="2688167" cy="2350921"/>
          </a:xfrm>
        </p:spPr>
        <p:txBody>
          <a:bodyPr anchor="t"/>
          <a:lstStyle>
            <a:lvl1pPr marL="0" indent="0" algn="just">
              <a:spcBef>
                <a:spcPts val="0"/>
              </a:spcBef>
              <a:buFontTx/>
              <a:buNone/>
              <a:defRPr>
                <a:solidFill>
                  <a:schemeClr val="bg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2902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2" presetClass="entr" presetSubtype="1" decel="100000" fill="hold" grpId="0" nodeType="afterEffect">
                                  <p:stCondLst>
                                    <p:cond delay="0"/>
                                  </p:stCondLst>
                                  <p:iterate type="wd">
                                    <p:tmPct val="10000"/>
                                  </p:iterate>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1000" fill="hold"/>
                                        <p:tgtEl>
                                          <p:spTgt spid="17"/>
                                        </p:tgtEl>
                                        <p:attrNameLst>
                                          <p:attrName>ppt_x</p:attrName>
                                        </p:attrNameLst>
                                      </p:cBhvr>
                                      <p:tavLst>
                                        <p:tav tm="0">
                                          <p:val>
                                            <p:strVal val="#ppt_x"/>
                                          </p:val>
                                        </p:tav>
                                        <p:tav tm="100000">
                                          <p:val>
                                            <p:strVal val="#ppt_x"/>
                                          </p:val>
                                        </p:tav>
                                      </p:tavLst>
                                    </p:anim>
                                    <p:anim calcmode="lin" valueType="num">
                                      <p:cBhvr additive="base">
                                        <p:cTn id="40" dur="1000" fill="hold"/>
                                        <p:tgtEl>
                                          <p:spTgt spid="17"/>
                                        </p:tgtEl>
                                        <p:attrNameLst>
                                          <p:attrName>ppt_y</p:attrName>
                                        </p:attrNameLst>
                                      </p:cBhvr>
                                      <p:tavLst>
                                        <p:tav tm="0">
                                          <p:val>
                                            <p:strVal val="0-#ppt_h/2"/>
                                          </p:val>
                                        </p:tav>
                                        <p:tav tm="100000">
                                          <p:val>
                                            <p:strVal val="#ppt_y"/>
                                          </p:val>
                                        </p:tav>
                                      </p:tavLst>
                                    </p:anim>
                                  </p:childTnLst>
                                </p:cTn>
                              </p:par>
                            </p:childTnLst>
                          </p:cTn>
                        </p:par>
                        <p:par>
                          <p:cTn id="41" fill="hold">
                            <p:stCondLst>
                              <p:cond delay="5300"/>
                            </p:stCondLst>
                            <p:childTnLst>
                              <p:par>
                                <p:cTn id="42" presetID="10" presetClass="entr" presetSubtype="0" fill="hold" grpId="0" nodeType="afterEffect">
                                  <p:stCondLst>
                                    <p:cond delay="25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P spid="12" grpId="0" animBg="1"/>
      <p:bldP spid="14" grpId="0" animBg="1"/>
      <p:bldP spid="16" grpId="0" animBg="1"/>
      <p:bldP spid="17" grpId="0"/>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305410" y="6411945"/>
            <a:ext cx="4058557"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6" name="Slide Number Placeholder 3"/>
          <p:cNvSpPr>
            <a:spLocks noGrp="1"/>
          </p:cNvSpPr>
          <p:nvPr>
            <p:ph type="sldNum" sz="quarter" idx="11"/>
          </p:nvPr>
        </p:nvSpPr>
        <p:spPr>
          <a:xfrm>
            <a:off x="305405" y="5919158"/>
            <a:ext cx="812800" cy="675343"/>
          </a:xfrm>
        </p:spPr>
        <p:txBody>
          <a:bodyPr/>
          <a:lstStyle>
            <a:lvl1pPr algn="l">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7" name="Picture Placeholder 6"/>
          <p:cNvSpPr>
            <a:spLocks noGrp="1"/>
          </p:cNvSpPr>
          <p:nvPr>
            <p:ph type="pic" sz="quarter" idx="13"/>
          </p:nvPr>
        </p:nvSpPr>
        <p:spPr>
          <a:xfrm>
            <a:off x="6096001" y="0"/>
            <a:ext cx="2544000" cy="2756326"/>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096000" y="2821990"/>
            <a:ext cx="2544000" cy="4036015"/>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8712433" y="5"/>
            <a:ext cx="2544000" cy="4036015"/>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8712433" y="4101674"/>
            <a:ext cx="2544000" cy="2756326"/>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935572" y="932537"/>
            <a:ext cx="4238171"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5" name="Straight Connector 14"/>
          <p:cNvCxnSpPr/>
          <p:nvPr userDrawn="1"/>
        </p:nvCxnSpPr>
        <p:spPr>
          <a:xfrm>
            <a:off x="1011769" y="3428471"/>
            <a:ext cx="508423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5"/>
          <p:cNvSpPr>
            <a:spLocks noGrp="1"/>
          </p:cNvSpPr>
          <p:nvPr>
            <p:ph type="body" sz="quarter" idx="12" hasCustomPrompt="1"/>
          </p:nvPr>
        </p:nvSpPr>
        <p:spPr>
          <a:xfrm>
            <a:off x="948272" y="3574543"/>
            <a:ext cx="4238171" cy="2015378"/>
          </a:xfrm>
        </p:spPr>
        <p:txBody>
          <a:bodyPr anchor="t"/>
          <a:lstStyle>
            <a:lvl1pPr marL="0" indent="0" algn="just">
              <a:spcBef>
                <a:spcPts val="0"/>
              </a:spcBef>
              <a:buFontTx/>
              <a:buNone/>
              <a:defRPr>
                <a:solidFill>
                  <a:schemeClr val="bg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4293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ppt_x"/>
                                          </p:val>
                                        </p:tav>
                                        <p:tav tm="100000">
                                          <p:val>
                                            <p:strVal val="#ppt_x"/>
                                          </p:val>
                                        </p:tav>
                                      </p:tavLst>
                                    </p:anim>
                                    <p:anim calcmode="lin" valueType="num">
                                      <p:cBhvr additive="base">
                                        <p:cTn id="27" dur="1000" fill="hold"/>
                                        <p:tgtEl>
                                          <p:spTgt spid="14"/>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P spid="14" grpId="0"/>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3" name="Footer Placeholder 2"/>
          <p:cNvSpPr>
            <a:spLocks noGrp="1"/>
          </p:cNvSpPr>
          <p:nvPr>
            <p:ph type="ftr" sz="quarter" idx="10"/>
          </p:nvPr>
        </p:nvSpPr>
        <p:spPr>
          <a:xfrm>
            <a:off x="7446433" y="6411945"/>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24"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26" name="Picture Placeholder 6"/>
          <p:cNvSpPr>
            <a:spLocks noGrp="1"/>
          </p:cNvSpPr>
          <p:nvPr>
            <p:ph type="pic" sz="quarter" idx="15"/>
          </p:nvPr>
        </p:nvSpPr>
        <p:spPr>
          <a:xfrm>
            <a:off x="955626" y="5"/>
            <a:ext cx="2544000" cy="4677497"/>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7" name="Picture Placeholder 6"/>
          <p:cNvSpPr>
            <a:spLocks noGrp="1"/>
          </p:cNvSpPr>
          <p:nvPr>
            <p:ph type="pic" sz="quarter" idx="16"/>
          </p:nvPr>
        </p:nvSpPr>
        <p:spPr>
          <a:xfrm>
            <a:off x="3572059" y="2180504"/>
            <a:ext cx="2544000" cy="4677498"/>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Title 1"/>
          <p:cNvSpPr>
            <a:spLocks noGrp="1"/>
          </p:cNvSpPr>
          <p:nvPr>
            <p:ph type="title" hasCustomPrompt="1"/>
          </p:nvPr>
        </p:nvSpPr>
        <p:spPr>
          <a:xfrm>
            <a:off x="7446433" y="932537"/>
            <a:ext cx="3797300"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9" name="Straight Connector 28"/>
          <p:cNvCxnSpPr/>
          <p:nvPr userDrawn="1"/>
        </p:nvCxnSpPr>
        <p:spPr>
          <a:xfrm>
            <a:off x="7522634" y="3428471"/>
            <a:ext cx="46693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5"/>
          <p:cNvSpPr>
            <a:spLocks noGrp="1"/>
          </p:cNvSpPr>
          <p:nvPr>
            <p:ph type="body" sz="quarter" idx="12" hasCustomPrompt="1"/>
          </p:nvPr>
        </p:nvSpPr>
        <p:spPr>
          <a:xfrm>
            <a:off x="7459133" y="3574543"/>
            <a:ext cx="3797300" cy="2015378"/>
          </a:xfrm>
        </p:spPr>
        <p:txBody>
          <a:bodyPr anchor="t"/>
          <a:lstStyle>
            <a:lvl1pPr marL="0" indent="0" algn="just">
              <a:spcBef>
                <a:spcPts val="0"/>
              </a:spcBef>
              <a:buFontTx/>
              <a:buNone/>
              <a:defRPr>
                <a:solidFill>
                  <a:schemeClr val="bg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55627" y="4789154"/>
            <a:ext cx="2544000" cy="429599"/>
          </a:xfrm>
        </p:spPr>
        <p:txBody>
          <a:bodyPr anchor="t">
            <a:noAutofit/>
          </a:bodyPr>
          <a:lstStyle>
            <a:lvl1pPr marL="0" indent="0" algn="just">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3572059" y="1619526"/>
            <a:ext cx="2544000" cy="429599"/>
          </a:xfrm>
        </p:spPr>
        <p:txBody>
          <a:bodyPr anchor="b">
            <a:noAutofit/>
          </a:bodyPr>
          <a:lstStyle>
            <a:lvl1pPr marL="0" indent="0" algn="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81818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250"/>
                            </p:stCondLst>
                            <p:childTnLst>
                              <p:par>
                                <p:cTn id="21" presetID="22" presetClass="entr" presetSubtype="2"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1000" fill="hold"/>
                                        <p:tgtEl>
                                          <p:spTgt spid="28"/>
                                        </p:tgtEl>
                                        <p:attrNameLst>
                                          <p:attrName>ppt_x</p:attrName>
                                        </p:attrNameLst>
                                      </p:cBhvr>
                                      <p:tavLst>
                                        <p:tav tm="0">
                                          <p:val>
                                            <p:strVal val="#ppt_x"/>
                                          </p:val>
                                        </p:tav>
                                        <p:tav tm="100000">
                                          <p:val>
                                            <p:strVal val="#ppt_x"/>
                                          </p:val>
                                        </p:tav>
                                      </p:tavLst>
                                    </p:anim>
                                    <p:anim calcmode="lin" valueType="num">
                                      <p:cBhvr additive="base">
                                        <p:cTn id="27" dur="1000" fill="hold"/>
                                        <p:tgtEl>
                                          <p:spTgt spid="28"/>
                                        </p:tgtEl>
                                        <p:attrNameLst>
                                          <p:attrName>ppt_y</p:attrName>
                                        </p:attrNameLst>
                                      </p:cBhvr>
                                      <p:tavLst>
                                        <p:tav tm="0">
                                          <p:val>
                                            <p:strVal val="0-#ppt_h/2"/>
                                          </p:val>
                                        </p:tav>
                                        <p:tav tm="100000">
                                          <p:val>
                                            <p:strVal val="#ppt_y"/>
                                          </p:val>
                                        </p:tav>
                                      </p:tavLst>
                                    </p:anim>
                                  </p:childTnLst>
                                </p:cTn>
                              </p:par>
                            </p:childTnLst>
                          </p:cTn>
                        </p:par>
                        <p:par>
                          <p:cTn id="28" fill="hold">
                            <p:stCondLst>
                              <p:cond delay="3800"/>
                            </p:stCondLst>
                            <p:childTnLst>
                              <p:par>
                                <p:cTn id="29" presetID="10" presetClass="entr" presetSubtype="0" fill="hold" grpId="0" nodeType="afterEffect">
                                  <p:stCondLst>
                                    <p:cond delay="25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30" grpId="0">
        <p:tmplLst>
          <p:tmpl>
            <p:tnLst>
              <p:par>
                <p:cTn presetID="10" presetClass="entr" presetSubtype="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935568" y="2422736"/>
            <a:ext cx="3816350" cy="2012539"/>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6096000" y="1697521"/>
            <a:ext cx="4080933" cy="1613586"/>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096000" y="1257962"/>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2" name="Text Placeholder 5"/>
          <p:cNvSpPr>
            <a:spLocks noGrp="1"/>
          </p:cNvSpPr>
          <p:nvPr>
            <p:ph type="body" sz="quarter" idx="15" hasCustomPrompt="1"/>
          </p:nvPr>
        </p:nvSpPr>
        <p:spPr>
          <a:xfrm>
            <a:off x="6096000" y="4017859"/>
            <a:ext cx="4080933" cy="1613586"/>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6096000" y="3578300"/>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72435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935568" y="2422736"/>
            <a:ext cx="3816350" cy="2012539"/>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6096000" y="1331705"/>
            <a:ext cx="408093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096000" y="892146"/>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096000" y="3154779"/>
            <a:ext cx="408093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6096000" y="2715219"/>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096000" y="4977851"/>
            <a:ext cx="408093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6096000" y="4538292"/>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3670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4050"/>
                            </p:stCondLst>
                            <p:childTnLst>
                              <p:par>
                                <p:cTn id="26" presetID="22" presetClass="entr" presetSubtype="8"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3658960" y="0"/>
            <a:ext cx="3770540" cy="6858000"/>
          </a:xfrm>
          <a:no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7446438" y="1331705"/>
            <a:ext cx="381130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7446438" y="892146"/>
            <a:ext cx="381130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7446438" y="3154779"/>
            <a:ext cx="381130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7446438" y="2715219"/>
            <a:ext cx="381130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8" y="4977851"/>
            <a:ext cx="381130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7446438" y="4538292"/>
            <a:ext cx="381130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935572" y="2422736"/>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9734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2050"/>
                            </p:stCondLst>
                            <p:childTnLst>
                              <p:par>
                                <p:cTn id="14" presetID="22" presetClass="entr" presetSubtype="8" fill="hold" grpId="0" nodeType="afterEffect">
                                  <p:stCondLst>
                                    <p:cond delay="25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par>
                          <p:cTn id="17" fill="hold">
                            <p:stCondLst>
                              <p:cond delay="2800"/>
                            </p:stCondLst>
                            <p:childTnLst>
                              <p:par>
                                <p:cTn id="18" presetID="10" presetClass="entr" presetSubtype="0" fill="hold" grpId="0" nodeType="after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3550"/>
                            </p:stCondLst>
                            <p:childTnLst>
                              <p:par>
                                <p:cTn id="22" presetID="22" presetClass="entr" presetSubtype="8"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par>
                          <p:cTn id="25" fill="hold">
                            <p:stCondLst>
                              <p:cond delay="4050"/>
                            </p:stCondLst>
                            <p:childTnLst>
                              <p:par>
                                <p:cTn id="26" presetID="10" presetClass="entr" presetSubtype="0"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4800"/>
                            </p:stCondLst>
                            <p:childTnLst>
                              <p:par>
                                <p:cTn id="30" presetID="22" presetClass="entr" presetSubtype="8" fill="hold" grpId="0"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left)">
                                      <p:cBhvr>
                                        <p:cTn id="32" dur="500"/>
                                        <p:tgtEl>
                                          <p:spTgt spid="11">
                                            <p:txEl>
                                              <p:pRg st="0" end="0"/>
                                            </p:txEl>
                                          </p:spTgt>
                                        </p:tgtEl>
                                      </p:cBhvr>
                                    </p:animEffect>
                                  </p:childTnLst>
                                </p:cTn>
                              </p:par>
                            </p:childTnLst>
                          </p:cTn>
                        </p:par>
                        <p:par>
                          <p:cTn id="33" fill="hold">
                            <p:stCondLst>
                              <p:cond delay="5300"/>
                            </p:stCondLst>
                            <p:childTnLst>
                              <p:par>
                                <p:cTn id="34" presetID="10" presetClass="entr" presetSubtype="0" fill="hold" grpId="0" nodeType="afterEffect">
                                  <p:stCondLst>
                                    <p:cond delay="2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6096000" y="1331705"/>
            <a:ext cx="408093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096000" y="892146"/>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096000" y="3154779"/>
            <a:ext cx="408093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6096000" y="2715219"/>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096000" y="4977851"/>
            <a:ext cx="408093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6096000" y="4538292"/>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4" name="Rectangle 13"/>
          <p:cNvSpPr/>
          <p:nvPr userDrawn="1"/>
        </p:nvSpPr>
        <p:spPr>
          <a:xfrm>
            <a:off x="5"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8" tIns="30482" rIns="60958" bIns="30482" rtlCol="0" anchor="ctr"/>
          <a:lstStyle/>
          <a:p>
            <a:pPr algn="just" defTabSz="304790"/>
            <a:endParaRPr kumimoji="1" lang="ja-JP" altLang="en-US" sz="1200">
              <a:solidFill>
                <a:prstClr val="white"/>
              </a:solidFill>
            </a:endParaRPr>
          </a:p>
        </p:txBody>
      </p:sp>
      <p:sp>
        <p:nvSpPr>
          <p:cNvPr id="15" name="Title 1"/>
          <p:cNvSpPr>
            <a:spLocks noGrp="1"/>
          </p:cNvSpPr>
          <p:nvPr>
            <p:ph type="title" hasCustomPrompt="1"/>
          </p:nvPr>
        </p:nvSpPr>
        <p:spPr>
          <a:xfrm>
            <a:off x="392192" y="2422736"/>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170575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ppt_x"/>
                                          </p:val>
                                        </p:tav>
                                        <p:tav tm="100000">
                                          <p:val>
                                            <p:strVal val="#ppt_x"/>
                                          </p:val>
                                        </p:tav>
                                      </p:tavLst>
                                    </p:anim>
                                    <p:anim calcmode="lin" valueType="num">
                                      <p:cBhvr additive="base">
                                        <p:cTn id="11" dur="1000" fill="hold"/>
                                        <p:tgtEl>
                                          <p:spTgt spid="15"/>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2" presetClass="entr" presetSubtype="8"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800"/>
                            </p:stCondLst>
                            <p:childTnLst>
                              <p:par>
                                <p:cTn id="21" presetID="22" presetClass="entr" presetSubtype="8"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left)">
                                      <p:cBhvr>
                                        <p:cTn id="23" dur="500"/>
                                        <p:tgtEl>
                                          <p:spTgt spid="9">
                                            <p:txEl>
                                              <p:pRg st="0" end="0"/>
                                            </p:txEl>
                                          </p:spTgt>
                                        </p:tgtEl>
                                      </p:cBhvr>
                                    </p:animEffect>
                                  </p:childTnLst>
                                </p:cTn>
                              </p:par>
                            </p:childTnLst>
                          </p:cTn>
                        </p:par>
                        <p:par>
                          <p:cTn id="24" fill="hold">
                            <p:stCondLst>
                              <p:cond delay="3300"/>
                            </p:stCondLst>
                            <p:childTnLst>
                              <p:par>
                                <p:cTn id="25" presetID="10"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4050"/>
                            </p:stCondLst>
                            <p:childTnLst>
                              <p:par>
                                <p:cTn id="29" presetID="22" presetClass="entr" presetSubtype="8" fill="hold" grpId="0"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left)">
                                      <p:cBhvr>
                                        <p:cTn id="31" dur="500"/>
                                        <p:tgtEl>
                                          <p:spTgt spid="11">
                                            <p:txEl>
                                              <p:pRg st="0" end="0"/>
                                            </p:txEl>
                                          </p:spTgt>
                                        </p:tgtEl>
                                      </p:cBhvr>
                                    </p:animEffect>
                                  </p:childTnLst>
                                </p:cTn>
                              </p:par>
                            </p:childTnLst>
                          </p:cTn>
                        </p:par>
                        <p:par>
                          <p:cTn id="32" fill="hold">
                            <p:stCondLst>
                              <p:cond delay="4550"/>
                            </p:stCondLst>
                            <p:childTnLst>
                              <p:par>
                                <p:cTn id="33" presetID="10" presetClass="entr" presetSubtype="0" fill="hold" grpId="0" nodeType="afterEffect">
                                  <p:stCondLst>
                                    <p:cond delay="25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4" grpId="0" animBg="1"/>
      <p:bldP spid="15" grpId="0"/>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4354274" y="1331705"/>
            <a:ext cx="324488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4354274" y="892146"/>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4354274" y="3154779"/>
            <a:ext cx="324488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4354274" y="2715219"/>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4354274" y="4977851"/>
            <a:ext cx="324488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4354274" y="4538292"/>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935572" y="2422736"/>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9" hasCustomPrompt="1"/>
          </p:nvPr>
        </p:nvSpPr>
        <p:spPr>
          <a:xfrm>
            <a:off x="8001005" y="1331705"/>
            <a:ext cx="324488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0" hasCustomPrompt="1"/>
          </p:nvPr>
        </p:nvSpPr>
        <p:spPr>
          <a:xfrm>
            <a:off x="8001005" y="892146"/>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1" hasCustomPrompt="1"/>
          </p:nvPr>
        </p:nvSpPr>
        <p:spPr>
          <a:xfrm>
            <a:off x="8001005" y="3154779"/>
            <a:ext cx="324488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8001005" y="2715219"/>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23" hasCustomPrompt="1"/>
          </p:nvPr>
        </p:nvSpPr>
        <p:spPr>
          <a:xfrm>
            <a:off x="8001005" y="4977851"/>
            <a:ext cx="324488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4" hasCustomPrompt="1"/>
          </p:nvPr>
        </p:nvSpPr>
        <p:spPr>
          <a:xfrm>
            <a:off x="8001005" y="4538292"/>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32228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3800"/>
                            </p:stCondLst>
                            <p:childTnLst>
                              <p:par>
                                <p:cTn id="26" presetID="22" presetClass="entr" presetSubtype="8"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par>
                          <p:cTn id="29" fill="hold">
                            <p:stCondLst>
                              <p:cond delay="4300"/>
                            </p:stCondLst>
                            <p:childTnLst>
                              <p:par>
                                <p:cTn id="30" presetID="10" presetClass="entr" presetSubtype="0"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50"/>
                            </p:stCondLst>
                            <p:childTnLst>
                              <p:par>
                                <p:cTn id="34" presetID="22" presetClass="entr" presetSubtype="8" fill="hold" grpId="0" nodeType="after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par>
                          <p:cTn id="37" fill="hold">
                            <p:stCondLst>
                              <p:cond delay="5550"/>
                            </p:stCondLst>
                            <p:childTnLst>
                              <p:par>
                                <p:cTn id="38" presetID="10" presetClass="entr" presetSubtype="0" fill="hold" grpId="0" nodeType="afterEffect">
                                  <p:stCondLst>
                                    <p:cond delay="25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6300"/>
                            </p:stCondLst>
                            <p:childTnLst>
                              <p:par>
                                <p:cTn id="42" presetID="22" presetClass="entr" presetSubtype="8" fill="hold" grpId="0" nodeType="after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par>
                          <p:cTn id="45" fill="hold">
                            <p:stCondLst>
                              <p:cond delay="6800"/>
                            </p:stCondLst>
                            <p:childTnLst>
                              <p:par>
                                <p:cTn id="46" presetID="10" presetClass="entr" presetSubtype="0" fill="hold" grpId="0" nodeType="afterEffect">
                                  <p:stCondLst>
                                    <p:cond delay="2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7550"/>
                            </p:stCondLst>
                            <p:childTnLst>
                              <p:par>
                                <p:cTn id="50" presetID="22" presetClass="entr" presetSubtype="8" fill="hold" grpId="0" nodeType="after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wipe(left)">
                                      <p:cBhvr>
                                        <p:cTn id="52" dur="500"/>
                                        <p:tgtEl>
                                          <p:spTgt spid="18">
                                            <p:txEl>
                                              <p:pRg st="0" end="0"/>
                                            </p:txEl>
                                          </p:spTgt>
                                        </p:tgtEl>
                                      </p:cBhvr>
                                    </p:animEffect>
                                  </p:childTnLst>
                                </p:cTn>
                              </p:par>
                            </p:childTnLst>
                          </p:cTn>
                        </p:par>
                        <p:par>
                          <p:cTn id="53" fill="hold">
                            <p:stCondLst>
                              <p:cond delay="8050"/>
                            </p:stCondLst>
                            <p:childTnLst>
                              <p:par>
                                <p:cTn id="54" presetID="10" presetClass="entr" presetSubtype="0" fill="hold" grpId="0" nodeType="afterEffect">
                                  <p:stCondLst>
                                    <p:cond delay="25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tmplLst>
          <p:tmpl>
            <p:tnLst>
              <p:par>
                <p:cTn presetID="10" presetClass="entr" presetSubtype="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Arrow: Left-Right 2">
            <a:extLst>
              <a:ext uri="{FF2B5EF4-FFF2-40B4-BE49-F238E27FC236}">
                <a16:creationId xmlns:a16="http://schemas.microsoft.com/office/drawing/2014/main" id="{CFAEDCAA-CDC7-47ED-A380-37E6ACCA8560}"/>
              </a:ext>
            </a:extLst>
          </p:cNvPr>
          <p:cNvSpPr/>
          <p:nvPr userDrawn="1"/>
        </p:nvSpPr>
        <p:spPr>
          <a:xfrm>
            <a:off x="388287" y="3558496"/>
            <a:ext cx="11415443" cy="97190"/>
          </a:xfrm>
          <a:prstGeom prst="leftRightArrow">
            <a:avLst>
              <a:gd name="adj1" fmla="val 100000"/>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14" name="Arrow: Left-Right 13">
            <a:extLst>
              <a:ext uri="{FF2B5EF4-FFF2-40B4-BE49-F238E27FC236}">
                <a16:creationId xmlns:a16="http://schemas.microsoft.com/office/drawing/2014/main" id="{F9300B0F-E539-42E5-B7E4-21E21637BA8D}"/>
              </a:ext>
            </a:extLst>
          </p:cNvPr>
          <p:cNvSpPr/>
          <p:nvPr userDrawn="1"/>
        </p:nvSpPr>
        <p:spPr>
          <a:xfrm rot="5400000">
            <a:off x="3772830" y="3576218"/>
            <a:ext cx="4652357" cy="97191"/>
          </a:xfrm>
          <a:prstGeom prst="leftRightArrow">
            <a:avLst>
              <a:gd name="adj1" fmla="val 100000"/>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0" name="Text Placeholder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5109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5109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4311506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meline star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94" name="Oval 93"/>
          <p:cNvSpPr/>
          <p:nvPr userDrawn="1"/>
        </p:nvSpPr>
        <p:spPr>
          <a:xfrm>
            <a:off x="6022110" y="1780789"/>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5" name="Oval 94"/>
          <p:cNvSpPr/>
          <p:nvPr userDrawn="1"/>
        </p:nvSpPr>
        <p:spPr>
          <a:xfrm>
            <a:off x="6022110" y="3361248"/>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6" name="Oval 95"/>
          <p:cNvSpPr/>
          <p:nvPr userDrawn="1"/>
        </p:nvSpPr>
        <p:spPr>
          <a:xfrm>
            <a:off x="6022110" y="4937049"/>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cxnSp>
        <p:nvCxnSpPr>
          <p:cNvPr id="101" name="Straight Connector 100"/>
          <p:cNvCxnSpPr>
            <a:stCxn id="94" idx="4"/>
            <a:endCxn id="95" idx="0"/>
          </p:cNvCxnSpPr>
          <p:nvPr userDrawn="1"/>
        </p:nvCxnSpPr>
        <p:spPr>
          <a:xfrm>
            <a:off x="6096000" y="1928588"/>
            <a:ext cx="0" cy="14326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6096000" y="3509047"/>
            <a:ext cx="0" cy="142799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96" idx="4"/>
          </p:cNvCxnSpPr>
          <p:nvPr userDrawn="1"/>
        </p:nvCxnSpPr>
        <p:spPr>
          <a:xfrm flipV="1">
            <a:off x="6096005" y="5084849"/>
            <a:ext cx="1" cy="17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6414657" y="2061371"/>
            <a:ext cx="3762277" cy="697170"/>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6414657" y="1621812"/>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6414657" y="3643994"/>
            <a:ext cx="3762277" cy="697170"/>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6414657" y="3204435"/>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6414657" y="5221696"/>
            <a:ext cx="3762277" cy="697170"/>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6414657" y="4782137"/>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27" name="Title 1"/>
          <p:cNvSpPr>
            <a:spLocks noGrp="1"/>
          </p:cNvSpPr>
          <p:nvPr>
            <p:ph type="title" hasCustomPrompt="1"/>
          </p:nvPr>
        </p:nvSpPr>
        <p:spPr>
          <a:xfrm>
            <a:off x="935567" y="1411430"/>
            <a:ext cx="3193088"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2" name="Text Placeholder 5"/>
          <p:cNvSpPr>
            <a:spLocks noGrp="1"/>
          </p:cNvSpPr>
          <p:nvPr>
            <p:ph type="body" sz="quarter" idx="24" hasCustomPrompt="1"/>
          </p:nvPr>
        </p:nvSpPr>
        <p:spPr>
          <a:xfrm>
            <a:off x="935571" y="3577281"/>
            <a:ext cx="3193089" cy="2341877"/>
          </a:xfrm>
        </p:spPr>
        <p:txBody>
          <a:bodyPr anchor="t"/>
          <a:lstStyle>
            <a:lvl1pPr marL="0" indent="0" algn="just">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1" hasCustomPrompt="1"/>
          </p:nvPr>
        </p:nvSpPr>
        <p:spPr>
          <a:xfrm>
            <a:off x="4656663" y="1653548"/>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0000</a:t>
            </a:r>
            <a:endParaRPr kumimoji="1" lang="ja-JP" altLang="en-US" dirty="0"/>
          </a:p>
        </p:txBody>
      </p:sp>
      <p:sp>
        <p:nvSpPr>
          <p:cNvPr id="22" name="Text Placeholder 5"/>
          <p:cNvSpPr>
            <a:spLocks noGrp="1"/>
          </p:cNvSpPr>
          <p:nvPr>
            <p:ph type="body" sz="quarter" idx="22" hasCustomPrompt="1"/>
          </p:nvPr>
        </p:nvSpPr>
        <p:spPr>
          <a:xfrm>
            <a:off x="4656663" y="3236171"/>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0000</a:t>
            </a:r>
            <a:endParaRPr kumimoji="1" lang="ja-JP" altLang="en-US" dirty="0"/>
          </a:p>
        </p:txBody>
      </p:sp>
      <p:sp>
        <p:nvSpPr>
          <p:cNvPr id="23" name="Text Placeholder 5"/>
          <p:cNvSpPr>
            <a:spLocks noGrp="1"/>
          </p:cNvSpPr>
          <p:nvPr>
            <p:ph type="body" sz="quarter" idx="23" hasCustomPrompt="1"/>
          </p:nvPr>
        </p:nvSpPr>
        <p:spPr>
          <a:xfrm>
            <a:off x="4656663" y="4820224"/>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295441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7"/>
                                        </p:tgtEl>
                                        <p:attrNameLst>
                                          <p:attrName>style.visibility</p:attrName>
                                        </p:attrNameLst>
                                      </p:cBhvr>
                                      <p:to>
                                        <p:strVal val="visible"/>
                                      </p:to>
                                    </p:set>
                                    <p:anim calcmode="lin" valueType="num">
                                      <p:cBhvr additive="base">
                                        <p:cTn id="7" dur="1000" fill="hold"/>
                                        <p:tgtEl>
                                          <p:spTgt spid="127"/>
                                        </p:tgtEl>
                                        <p:attrNameLst>
                                          <p:attrName>ppt_x</p:attrName>
                                        </p:attrNameLst>
                                      </p:cBhvr>
                                      <p:tavLst>
                                        <p:tav tm="0">
                                          <p:val>
                                            <p:strVal val="#ppt_x"/>
                                          </p:val>
                                        </p:tav>
                                        <p:tav tm="100000">
                                          <p:val>
                                            <p:strVal val="#ppt_x"/>
                                          </p:val>
                                        </p:tav>
                                      </p:tavLst>
                                    </p:anim>
                                    <p:anim calcmode="lin" valueType="num">
                                      <p:cBhvr additive="base">
                                        <p:cTn id="8" dur="1000" fill="hold"/>
                                        <p:tgtEl>
                                          <p:spTgt spid="127"/>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500"/>
                                        <p:tgtEl>
                                          <p:spTgt spid="132"/>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childTnLst>
                          </p:cTn>
                        </p:par>
                        <p:par>
                          <p:cTn id="20" fill="hold">
                            <p:stCondLst>
                              <p:cond delay="2550"/>
                            </p:stCondLst>
                            <p:childTnLst>
                              <p:par>
                                <p:cTn id="21" presetID="22" presetClass="entr" presetSubtype="8" fill="hold" grpId="0" nodeType="afterEffect">
                                  <p:stCondLst>
                                    <p:cond delay="0"/>
                                  </p:stCondLst>
                                  <p:childTnLst>
                                    <p:set>
                                      <p:cBhvr>
                                        <p:cTn id="22" dur="1" fill="hold">
                                          <p:stCondLst>
                                            <p:cond delay="0"/>
                                          </p:stCondLst>
                                        </p:cTn>
                                        <p:tgtEl>
                                          <p:spTgt spid="113">
                                            <p:txEl>
                                              <p:pRg st="0" end="0"/>
                                            </p:txEl>
                                          </p:spTgt>
                                        </p:tgtEl>
                                        <p:attrNameLst>
                                          <p:attrName>style.visibility</p:attrName>
                                        </p:attrNameLst>
                                      </p:cBhvr>
                                      <p:to>
                                        <p:strVal val="visible"/>
                                      </p:to>
                                    </p:set>
                                    <p:animEffect transition="in" filter="wipe(left)">
                                      <p:cBhvr>
                                        <p:cTn id="23" dur="500"/>
                                        <p:tgtEl>
                                          <p:spTgt spid="113">
                                            <p:txEl>
                                              <p:pRg st="0" end="0"/>
                                            </p:txEl>
                                          </p:spTgt>
                                        </p:tgtEl>
                                      </p:cBhvr>
                                    </p:animEffect>
                                  </p:childTnLst>
                                </p:cTn>
                              </p:par>
                            </p:childTnLst>
                          </p:cTn>
                        </p:par>
                        <p:par>
                          <p:cTn id="24" fill="hold">
                            <p:stCondLst>
                              <p:cond delay="3050"/>
                            </p:stCondLst>
                            <p:childTnLst>
                              <p:par>
                                <p:cTn id="25" presetID="10" presetClass="entr" presetSubtype="0" fill="hold" grpId="0" nodeType="afterEffect">
                                  <p:stCondLst>
                                    <p:cond delay="0"/>
                                  </p:stCondLst>
                                  <p:childTnLst>
                                    <p:set>
                                      <p:cBhvr>
                                        <p:cTn id="26" dur="1" fill="hold">
                                          <p:stCondLst>
                                            <p:cond delay="0"/>
                                          </p:stCondLst>
                                        </p:cTn>
                                        <p:tgtEl>
                                          <p:spTgt spid="112">
                                            <p:txEl>
                                              <p:pRg st="0" end="0"/>
                                            </p:txEl>
                                          </p:spTgt>
                                        </p:tgtEl>
                                        <p:attrNameLst>
                                          <p:attrName>style.visibility</p:attrName>
                                        </p:attrNameLst>
                                      </p:cBhvr>
                                      <p:to>
                                        <p:strVal val="visible"/>
                                      </p:to>
                                    </p:set>
                                    <p:animEffect transition="in" filter="fade">
                                      <p:cBhvr>
                                        <p:cTn id="27" dur="500"/>
                                        <p:tgtEl>
                                          <p:spTgt spid="112">
                                            <p:txEl>
                                              <p:pRg st="0" end="0"/>
                                            </p:txEl>
                                          </p:spTgt>
                                        </p:tgtEl>
                                      </p:cBhvr>
                                    </p:animEffect>
                                  </p:childTnLst>
                                </p:cTn>
                              </p:par>
                            </p:childTnLst>
                          </p:cTn>
                        </p:par>
                        <p:par>
                          <p:cTn id="28" fill="hold">
                            <p:stCondLst>
                              <p:cond delay="3550"/>
                            </p:stCondLst>
                            <p:childTnLst>
                              <p:par>
                                <p:cTn id="29" presetID="22" presetClass="entr" presetSubtype="1" fill="hold" nodeType="after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wipe(up)">
                                      <p:cBhvr>
                                        <p:cTn id="31" dur="500"/>
                                        <p:tgtEl>
                                          <p:spTgt spid="101"/>
                                        </p:tgtEl>
                                      </p:cBhvr>
                                    </p:animEffect>
                                  </p:childTnLst>
                                </p:cTn>
                              </p:par>
                            </p:childTnLst>
                          </p:cTn>
                        </p:par>
                        <p:par>
                          <p:cTn id="32" fill="hold">
                            <p:stCondLst>
                              <p:cond delay="405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childTnLst>
                                </p:cTn>
                              </p:par>
                            </p:childTnLst>
                          </p:cTn>
                        </p:par>
                        <p:par>
                          <p:cTn id="39" fill="hold">
                            <p:stCondLst>
                              <p:cond delay="4550"/>
                            </p:stCondLst>
                            <p:childTnLst>
                              <p:par>
                                <p:cTn id="40" presetID="22" presetClass="entr" presetSubtype="8" fill="hold" grpId="0" nodeType="afterEffect">
                                  <p:stCondLst>
                                    <p:cond delay="0"/>
                                  </p:stCondLst>
                                  <p:childTnLst>
                                    <p:set>
                                      <p:cBhvr>
                                        <p:cTn id="41" dur="1" fill="hold">
                                          <p:stCondLst>
                                            <p:cond delay="0"/>
                                          </p:stCondLst>
                                        </p:cTn>
                                        <p:tgtEl>
                                          <p:spTgt spid="118">
                                            <p:txEl>
                                              <p:pRg st="0" end="0"/>
                                            </p:txEl>
                                          </p:spTgt>
                                        </p:tgtEl>
                                        <p:attrNameLst>
                                          <p:attrName>style.visibility</p:attrName>
                                        </p:attrNameLst>
                                      </p:cBhvr>
                                      <p:to>
                                        <p:strVal val="visible"/>
                                      </p:to>
                                    </p:set>
                                    <p:animEffect transition="in" filter="wipe(left)">
                                      <p:cBhvr>
                                        <p:cTn id="42" dur="500"/>
                                        <p:tgtEl>
                                          <p:spTgt spid="118">
                                            <p:txEl>
                                              <p:pRg st="0" end="0"/>
                                            </p:txEl>
                                          </p:spTgt>
                                        </p:tgtEl>
                                      </p:cBhvr>
                                    </p:animEffect>
                                  </p:childTnLst>
                                </p:cTn>
                              </p:par>
                            </p:childTnLst>
                          </p:cTn>
                        </p:par>
                        <p:par>
                          <p:cTn id="43" fill="hold">
                            <p:stCondLst>
                              <p:cond delay="5050"/>
                            </p:stCondLst>
                            <p:childTnLst>
                              <p:par>
                                <p:cTn id="44" presetID="10" presetClass="entr" presetSubtype="0" fill="hold" grpId="0" nodeType="afterEffect">
                                  <p:stCondLst>
                                    <p:cond delay="0"/>
                                  </p:stCondLst>
                                  <p:childTnLst>
                                    <p:set>
                                      <p:cBhvr>
                                        <p:cTn id="45" dur="1" fill="hold">
                                          <p:stCondLst>
                                            <p:cond delay="0"/>
                                          </p:stCondLst>
                                        </p:cTn>
                                        <p:tgtEl>
                                          <p:spTgt spid="117">
                                            <p:txEl>
                                              <p:pRg st="0" end="0"/>
                                            </p:txEl>
                                          </p:spTgt>
                                        </p:tgtEl>
                                        <p:attrNameLst>
                                          <p:attrName>style.visibility</p:attrName>
                                        </p:attrNameLst>
                                      </p:cBhvr>
                                      <p:to>
                                        <p:strVal val="visible"/>
                                      </p:to>
                                    </p:set>
                                    <p:animEffect transition="in" filter="fade">
                                      <p:cBhvr>
                                        <p:cTn id="46" dur="500"/>
                                        <p:tgtEl>
                                          <p:spTgt spid="117">
                                            <p:txEl>
                                              <p:pRg st="0" end="0"/>
                                            </p:txEl>
                                          </p:spTgt>
                                        </p:tgtEl>
                                      </p:cBhvr>
                                    </p:animEffect>
                                  </p:childTnLst>
                                </p:cTn>
                              </p:par>
                            </p:childTnLst>
                          </p:cTn>
                        </p:par>
                        <p:par>
                          <p:cTn id="47" fill="hold">
                            <p:stCondLst>
                              <p:cond delay="5550"/>
                            </p:stCondLst>
                            <p:childTnLst>
                              <p:par>
                                <p:cTn id="48" presetID="22" presetClass="entr" presetSubtype="1" fill="hold" nodeType="after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wipe(up)">
                                      <p:cBhvr>
                                        <p:cTn id="50" dur="500"/>
                                        <p:tgtEl>
                                          <p:spTgt spid="102"/>
                                        </p:tgtEl>
                                      </p:cBhvr>
                                    </p:animEffect>
                                  </p:childTnLst>
                                </p:cTn>
                              </p:par>
                            </p:childTnLst>
                          </p:cTn>
                        </p:par>
                        <p:par>
                          <p:cTn id="51" fill="hold">
                            <p:stCondLst>
                              <p:cond delay="6050"/>
                            </p:stCondLst>
                            <p:childTnLst>
                              <p:par>
                                <p:cTn id="52" presetID="10"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6"/>
                                        </p:tgtEl>
                                        <p:attrNameLst>
                                          <p:attrName>style.visibility</p:attrName>
                                        </p:attrNameLst>
                                      </p:cBhvr>
                                      <p:to>
                                        <p:strVal val="visible"/>
                                      </p:to>
                                    </p:set>
                                    <p:animEffect transition="in" filter="fade">
                                      <p:cBhvr>
                                        <p:cTn id="57" dur="500"/>
                                        <p:tgtEl>
                                          <p:spTgt spid="96"/>
                                        </p:tgtEl>
                                      </p:cBhvr>
                                    </p:animEffect>
                                  </p:childTnLst>
                                </p:cTn>
                              </p:par>
                            </p:childTnLst>
                          </p:cTn>
                        </p:par>
                        <p:par>
                          <p:cTn id="58" fill="hold">
                            <p:stCondLst>
                              <p:cond delay="6550"/>
                            </p:stCondLst>
                            <p:childTnLst>
                              <p:par>
                                <p:cTn id="59" presetID="22" presetClass="entr" presetSubtype="8" fill="hold" grpId="0" nodeType="afterEffect">
                                  <p:stCondLst>
                                    <p:cond delay="0"/>
                                  </p:stCondLst>
                                  <p:childTnLst>
                                    <p:set>
                                      <p:cBhvr>
                                        <p:cTn id="60" dur="1" fill="hold">
                                          <p:stCondLst>
                                            <p:cond delay="0"/>
                                          </p:stCondLst>
                                        </p:cTn>
                                        <p:tgtEl>
                                          <p:spTgt spid="120">
                                            <p:txEl>
                                              <p:pRg st="0" end="0"/>
                                            </p:txEl>
                                          </p:spTgt>
                                        </p:tgtEl>
                                        <p:attrNameLst>
                                          <p:attrName>style.visibility</p:attrName>
                                        </p:attrNameLst>
                                      </p:cBhvr>
                                      <p:to>
                                        <p:strVal val="visible"/>
                                      </p:to>
                                    </p:set>
                                    <p:animEffect transition="in" filter="wipe(left)">
                                      <p:cBhvr>
                                        <p:cTn id="61" dur="500"/>
                                        <p:tgtEl>
                                          <p:spTgt spid="120">
                                            <p:txEl>
                                              <p:pRg st="0" end="0"/>
                                            </p:txEl>
                                          </p:spTgt>
                                        </p:tgtEl>
                                      </p:cBhvr>
                                    </p:animEffect>
                                  </p:childTnLst>
                                </p:cTn>
                              </p:par>
                            </p:childTnLst>
                          </p:cTn>
                        </p:par>
                        <p:par>
                          <p:cTn id="62" fill="hold">
                            <p:stCondLst>
                              <p:cond delay="7050"/>
                            </p:stCondLst>
                            <p:childTnLst>
                              <p:par>
                                <p:cTn id="63" presetID="10" presetClass="entr" presetSubtype="0" fill="hold" grpId="0" nodeType="afterEffect">
                                  <p:stCondLst>
                                    <p:cond delay="0"/>
                                  </p:stCondLst>
                                  <p:childTnLst>
                                    <p:set>
                                      <p:cBhvr>
                                        <p:cTn id="64" dur="1" fill="hold">
                                          <p:stCondLst>
                                            <p:cond delay="0"/>
                                          </p:stCondLst>
                                        </p:cTn>
                                        <p:tgtEl>
                                          <p:spTgt spid="119">
                                            <p:txEl>
                                              <p:pRg st="0" end="0"/>
                                            </p:txEl>
                                          </p:spTgt>
                                        </p:tgtEl>
                                        <p:attrNameLst>
                                          <p:attrName>style.visibility</p:attrName>
                                        </p:attrNameLst>
                                      </p:cBhvr>
                                      <p:to>
                                        <p:strVal val="visible"/>
                                      </p:to>
                                    </p:set>
                                    <p:animEffect transition="in" filter="fade">
                                      <p:cBhvr>
                                        <p:cTn id="65" dur="500"/>
                                        <p:tgtEl>
                                          <p:spTgt spid="119">
                                            <p:txEl>
                                              <p:pRg st="0" end="0"/>
                                            </p:txEl>
                                          </p:spTgt>
                                        </p:tgtEl>
                                      </p:cBhvr>
                                    </p:animEffect>
                                  </p:childTnLst>
                                </p:cTn>
                              </p:par>
                            </p:childTnLst>
                          </p:cTn>
                        </p:par>
                        <p:par>
                          <p:cTn id="66" fill="hold">
                            <p:stCondLst>
                              <p:cond delay="7550"/>
                            </p:stCondLst>
                            <p:childTnLst>
                              <p:par>
                                <p:cTn id="67" presetID="22" presetClass="entr" presetSubtype="1" fill="hold" nodeType="after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wipe(up)">
                                      <p:cBhvr>
                                        <p:cTn id="69"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127" grpId="0"/>
      <p:bldP spid="132" grpId="0">
        <p:tmplLst>
          <p:tmpl>
            <p:tnLst>
              <p:par>
                <p:cTn presetID="10" presetClass="entr" presetSubtype="0" fill="hold" nodeType="afterEffect">
                  <p:stCondLst>
                    <p:cond delay="0"/>
                  </p:stCondLst>
                  <p:childTnLst>
                    <p:set>
                      <p:cBhvr>
                        <p:cTn dur="1" fill="hold">
                          <p:stCondLst>
                            <p:cond delay="0"/>
                          </p:stCondLst>
                        </p:cTn>
                        <p:tgtEl>
                          <p:spTgt spid="132"/>
                        </p:tgtEl>
                        <p:attrNameLst>
                          <p:attrName>style.visibility</p:attrName>
                        </p:attrNameLst>
                      </p:cBhvr>
                      <p:to>
                        <p:strVal val="visible"/>
                      </p:to>
                    </p:set>
                    <p:animEffect transition="in" filter="fade">
                      <p:cBhvr>
                        <p:cTn dur="500"/>
                        <p:tgtEl>
                          <p:spTgt spid="132"/>
                        </p:tgtEl>
                      </p:cBhvr>
                    </p:animEffect>
                  </p:childTnLst>
                </p:cTn>
              </p:par>
            </p:tnLst>
          </p:tmpl>
        </p:tmplLst>
      </p:bldP>
      <p:bldP spid="21" grpId="0" animBg="1">
        <p:tmplLst>
          <p:tmpl>
            <p:tnLst>
              <p:par>
                <p:cTn presetID="10" presetClass="entr" presetSubtype="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tmplLst>
          <p:tmpl>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94" name="Oval 93"/>
          <p:cNvSpPr/>
          <p:nvPr userDrawn="1"/>
        </p:nvSpPr>
        <p:spPr>
          <a:xfrm>
            <a:off x="6022110" y="1780789"/>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5" name="Oval 94"/>
          <p:cNvSpPr/>
          <p:nvPr userDrawn="1"/>
        </p:nvSpPr>
        <p:spPr>
          <a:xfrm>
            <a:off x="6022110" y="3361248"/>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6" name="Oval 95"/>
          <p:cNvSpPr/>
          <p:nvPr userDrawn="1"/>
        </p:nvSpPr>
        <p:spPr>
          <a:xfrm>
            <a:off x="6022110" y="4937049"/>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cxnSp>
        <p:nvCxnSpPr>
          <p:cNvPr id="101" name="Straight Connector 100"/>
          <p:cNvCxnSpPr>
            <a:stCxn id="94" idx="4"/>
            <a:endCxn id="95" idx="0"/>
          </p:cNvCxnSpPr>
          <p:nvPr userDrawn="1"/>
        </p:nvCxnSpPr>
        <p:spPr>
          <a:xfrm>
            <a:off x="6096000" y="1928588"/>
            <a:ext cx="0" cy="14326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6096000" y="3509047"/>
            <a:ext cx="0" cy="142799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6414657" y="2061371"/>
            <a:ext cx="3762277" cy="697170"/>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6414657" y="1621812"/>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6414657" y="3643994"/>
            <a:ext cx="3762277" cy="697170"/>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6414657" y="3204435"/>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6414657" y="5221696"/>
            <a:ext cx="3762277" cy="697170"/>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6414657" y="4782137"/>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cxnSp>
        <p:nvCxnSpPr>
          <p:cNvPr id="22" name="Straight Connector 21"/>
          <p:cNvCxnSpPr>
            <a:endCxn id="94" idx="0"/>
          </p:cNvCxnSpPr>
          <p:nvPr userDrawn="1"/>
        </p:nvCxnSpPr>
        <p:spPr>
          <a:xfrm>
            <a:off x="6096000" y="1"/>
            <a:ext cx="0" cy="178078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96" idx="4"/>
          </p:cNvCxnSpPr>
          <p:nvPr userDrawn="1"/>
        </p:nvCxnSpPr>
        <p:spPr>
          <a:xfrm flipV="1">
            <a:off x="6096000" y="5084849"/>
            <a:ext cx="0" cy="17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7" name="Text Placeholder 5"/>
          <p:cNvSpPr>
            <a:spLocks noGrp="1"/>
          </p:cNvSpPr>
          <p:nvPr>
            <p:ph type="body" sz="quarter" idx="21" hasCustomPrompt="1"/>
          </p:nvPr>
        </p:nvSpPr>
        <p:spPr>
          <a:xfrm>
            <a:off x="4656663" y="1653548"/>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0000</a:t>
            </a:r>
            <a:endParaRPr kumimoji="1" lang="ja-JP" altLang="en-US" dirty="0"/>
          </a:p>
        </p:txBody>
      </p:sp>
      <p:sp>
        <p:nvSpPr>
          <p:cNvPr id="28" name="Text Placeholder 5"/>
          <p:cNvSpPr>
            <a:spLocks noGrp="1"/>
          </p:cNvSpPr>
          <p:nvPr>
            <p:ph type="body" sz="quarter" idx="22" hasCustomPrompt="1"/>
          </p:nvPr>
        </p:nvSpPr>
        <p:spPr>
          <a:xfrm>
            <a:off x="4656663" y="3236171"/>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0000</a:t>
            </a:r>
            <a:endParaRPr kumimoji="1" lang="ja-JP" altLang="en-US" dirty="0"/>
          </a:p>
        </p:txBody>
      </p:sp>
      <p:sp>
        <p:nvSpPr>
          <p:cNvPr id="29" name="Text Placeholder 5"/>
          <p:cNvSpPr>
            <a:spLocks noGrp="1"/>
          </p:cNvSpPr>
          <p:nvPr>
            <p:ph type="body" sz="quarter" idx="23" hasCustomPrompt="1"/>
          </p:nvPr>
        </p:nvSpPr>
        <p:spPr>
          <a:xfrm>
            <a:off x="4656663" y="4820224"/>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310238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3">
                                            <p:txEl>
                                              <p:pRg st="0" end="0"/>
                                            </p:txEl>
                                          </p:spTgt>
                                        </p:tgtEl>
                                        <p:attrNameLst>
                                          <p:attrName>style.visibility</p:attrName>
                                        </p:attrNameLst>
                                      </p:cBhvr>
                                      <p:to>
                                        <p:strVal val="visible"/>
                                      </p:to>
                                    </p:set>
                                    <p:animEffect transition="in" filter="wipe(left)">
                                      <p:cBhvr>
                                        <p:cTn id="14" dur="500"/>
                                        <p:tgtEl>
                                          <p:spTgt spid="11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2">
                                            <p:txEl>
                                              <p:pRg st="0" end="0"/>
                                            </p:txEl>
                                          </p:spTgt>
                                        </p:tgtEl>
                                        <p:attrNameLst>
                                          <p:attrName>style.visibility</p:attrName>
                                        </p:attrNameLst>
                                      </p:cBhvr>
                                      <p:to>
                                        <p:strVal val="visible"/>
                                      </p:to>
                                    </p:set>
                                    <p:animEffect transition="in" filter="fade">
                                      <p:cBhvr>
                                        <p:cTn id="18" dur="500"/>
                                        <p:tgtEl>
                                          <p:spTgt spid="112">
                                            <p:txEl>
                                              <p:pRg st="0" end="0"/>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wipe(up)">
                                      <p:cBhvr>
                                        <p:cTn id="22" dur="500"/>
                                        <p:tgtEl>
                                          <p:spTgt spid="10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8">
                                            <p:txEl>
                                              <p:pRg st="0" end="0"/>
                                            </p:txEl>
                                          </p:spTgt>
                                        </p:tgtEl>
                                        <p:attrNameLst>
                                          <p:attrName>style.visibility</p:attrName>
                                        </p:attrNameLst>
                                      </p:cBhvr>
                                      <p:to>
                                        <p:strVal val="visible"/>
                                      </p:to>
                                    </p:set>
                                    <p:animEffect transition="in" filter="wipe(left)">
                                      <p:cBhvr>
                                        <p:cTn id="33" dur="500"/>
                                        <p:tgtEl>
                                          <p:spTgt spid="118">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17">
                                            <p:txEl>
                                              <p:pRg st="0" end="0"/>
                                            </p:txEl>
                                          </p:spTgt>
                                        </p:tgtEl>
                                        <p:attrNameLst>
                                          <p:attrName>style.visibility</p:attrName>
                                        </p:attrNameLst>
                                      </p:cBhvr>
                                      <p:to>
                                        <p:strVal val="visible"/>
                                      </p:to>
                                    </p:set>
                                    <p:animEffect transition="in" filter="fade">
                                      <p:cBhvr>
                                        <p:cTn id="37" dur="500"/>
                                        <p:tgtEl>
                                          <p:spTgt spid="117">
                                            <p:txEl>
                                              <p:pRg st="0" end="0"/>
                                            </p:txEl>
                                          </p:spTgt>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wipe(up)">
                                      <p:cBhvr>
                                        <p:cTn id="41" dur="500"/>
                                        <p:tgtEl>
                                          <p:spTgt spid="102"/>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20">
                                            <p:txEl>
                                              <p:pRg st="0" end="0"/>
                                            </p:txEl>
                                          </p:spTgt>
                                        </p:tgtEl>
                                        <p:attrNameLst>
                                          <p:attrName>style.visibility</p:attrName>
                                        </p:attrNameLst>
                                      </p:cBhvr>
                                      <p:to>
                                        <p:strVal val="visible"/>
                                      </p:to>
                                    </p:set>
                                    <p:animEffect transition="in" filter="wipe(left)">
                                      <p:cBhvr>
                                        <p:cTn id="52" dur="500"/>
                                        <p:tgtEl>
                                          <p:spTgt spid="120">
                                            <p:txEl>
                                              <p:pRg st="0" end="0"/>
                                            </p:txEl>
                                          </p:spTgt>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19">
                                            <p:txEl>
                                              <p:pRg st="0" end="0"/>
                                            </p:txEl>
                                          </p:spTgt>
                                        </p:tgtEl>
                                        <p:attrNameLst>
                                          <p:attrName>style.visibility</p:attrName>
                                        </p:attrNameLst>
                                      </p:cBhvr>
                                      <p:to>
                                        <p:strVal val="visible"/>
                                      </p:to>
                                    </p:set>
                                    <p:animEffect transition="in" filter="fade">
                                      <p:cBhvr>
                                        <p:cTn id="56" dur="500"/>
                                        <p:tgtEl>
                                          <p:spTgt spid="119">
                                            <p:txEl>
                                              <p:pRg st="0" end="0"/>
                                            </p:txEl>
                                          </p:spTgt>
                                        </p:tgtEl>
                                      </p:cBhvr>
                                    </p:animEffect>
                                  </p:childTnLst>
                                </p:cTn>
                              </p:par>
                            </p:childTnLst>
                          </p:cTn>
                        </p:par>
                        <p:par>
                          <p:cTn id="57" fill="hold">
                            <p:stCondLst>
                              <p:cond delay="5500"/>
                            </p:stCondLst>
                            <p:childTnLst>
                              <p:par>
                                <p:cTn id="58" presetID="22" presetClass="entr" presetSubtype="1"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up)">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27" grpId="0"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animBg="1">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94" name="Oval 93"/>
          <p:cNvSpPr/>
          <p:nvPr userDrawn="1"/>
        </p:nvSpPr>
        <p:spPr>
          <a:xfrm>
            <a:off x="6022110" y="1780789"/>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5" name="Oval 94"/>
          <p:cNvSpPr/>
          <p:nvPr userDrawn="1"/>
        </p:nvSpPr>
        <p:spPr>
          <a:xfrm>
            <a:off x="6022110" y="3361248"/>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6" name="Oval 95"/>
          <p:cNvSpPr/>
          <p:nvPr userDrawn="1"/>
        </p:nvSpPr>
        <p:spPr>
          <a:xfrm>
            <a:off x="6022110" y="4937049"/>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cxnSp>
        <p:nvCxnSpPr>
          <p:cNvPr id="101" name="Straight Connector 100"/>
          <p:cNvCxnSpPr>
            <a:stCxn id="94" idx="4"/>
            <a:endCxn id="95" idx="0"/>
          </p:cNvCxnSpPr>
          <p:nvPr userDrawn="1"/>
        </p:nvCxnSpPr>
        <p:spPr>
          <a:xfrm>
            <a:off x="6096000" y="1928588"/>
            <a:ext cx="0" cy="14326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6096000" y="3509047"/>
            <a:ext cx="0" cy="142799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6414657" y="2061371"/>
            <a:ext cx="3762277" cy="697170"/>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6414657" y="1621812"/>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6414657" y="3643994"/>
            <a:ext cx="3762277" cy="697170"/>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6414657" y="3204435"/>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6414657" y="5221696"/>
            <a:ext cx="3762277" cy="697170"/>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6414657" y="4782137"/>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23" name="Text Placeholder 5"/>
          <p:cNvSpPr>
            <a:spLocks noGrp="1"/>
          </p:cNvSpPr>
          <p:nvPr>
            <p:ph type="body" sz="quarter" idx="21" hasCustomPrompt="1"/>
          </p:nvPr>
        </p:nvSpPr>
        <p:spPr>
          <a:xfrm>
            <a:off x="4656663" y="1653548"/>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0000</a:t>
            </a:r>
            <a:endParaRPr kumimoji="1" lang="ja-JP" altLang="en-US" dirty="0"/>
          </a:p>
        </p:txBody>
      </p:sp>
      <p:sp>
        <p:nvSpPr>
          <p:cNvPr id="124" name="Text Placeholder 5"/>
          <p:cNvSpPr>
            <a:spLocks noGrp="1"/>
          </p:cNvSpPr>
          <p:nvPr>
            <p:ph type="body" sz="quarter" idx="22" hasCustomPrompt="1"/>
          </p:nvPr>
        </p:nvSpPr>
        <p:spPr>
          <a:xfrm>
            <a:off x="4656663" y="3236171"/>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0000</a:t>
            </a:r>
            <a:endParaRPr kumimoji="1" lang="ja-JP" altLang="en-US" dirty="0"/>
          </a:p>
        </p:txBody>
      </p:sp>
      <p:sp>
        <p:nvSpPr>
          <p:cNvPr id="125" name="Text Placeholder 5"/>
          <p:cNvSpPr>
            <a:spLocks noGrp="1"/>
          </p:cNvSpPr>
          <p:nvPr>
            <p:ph type="body" sz="quarter" idx="23" hasCustomPrompt="1"/>
          </p:nvPr>
        </p:nvSpPr>
        <p:spPr>
          <a:xfrm>
            <a:off x="4656663" y="4820224"/>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0000</a:t>
            </a:r>
            <a:endParaRPr kumimoji="1" lang="ja-JP" altLang="en-US" dirty="0"/>
          </a:p>
        </p:txBody>
      </p:sp>
      <p:sp>
        <p:nvSpPr>
          <p:cNvPr id="21" name="Title 1"/>
          <p:cNvSpPr>
            <a:spLocks noGrp="1"/>
          </p:cNvSpPr>
          <p:nvPr>
            <p:ph type="title" hasCustomPrompt="1"/>
          </p:nvPr>
        </p:nvSpPr>
        <p:spPr>
          <a:xfrm>
            <a:off x="935572" y="2422736"/>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a:endCxn id="94" idx="0"/>
          </p:cNvCxnSpPr>
          <p:nvPr userDrawn="1"/>
        </p:nvCxnSpPr>
        <p:spPr>
          <a:xfrm>
            <a:off x="6096000" y="1"/>
            <a:ext cx="0" cy="178078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15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3">
                                            <p:txEl>
                                              <p:pRg st="0" end="0"/>
                                            </p:txEl>
                                          </p:spTgt>
                                        </p:tgtEl>
                                        <p:attrNameLst>
                                          <p:attrName>style.visibility</p:attrName>
                                        </p:attrNameLst>
                                      </p:cBhvr>
                                      <p:to>
                                        <p:strVal val="visible"/>
                                      </p:to>
                                    </p:set>
                                    <p:animEffect transition="in" filter="wipe(left)">
                                      <p:cBhvr>
                                        <p:cTn id="14" dur="500"/>
                                        <p:tgtEl>
                                          <p:spTgt spid="11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2">
                                            <p:txEl>
                                              <p:pRg st="0" end="0"/>
                                            </p:txEl>
                                          </p:spTgt>
                                        </p:tgtEl>
                                        <p:attrNameLst>
                                          <p:attrName>style.visibility</p:attrName>
                                        </p:attrNameLst>
                                      </p:cBhvr>
                                      <p:to>
                                        <p:strVal val="visible"/>
                                      </p:to>
                                    </p:set>
                                    <p:animEffect transition="in" filter="fade">
                                      <p:cBhvr>
                                        <p:cTn id="18" dur="500"/>
                                        <p:tgtEl>
                                          <p:spTgt spid="112">
                                            <p:txEl>
                                              <p:pRg st="0" end="0"/>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wipe(up)">
                                      <p:cBhvr>
                                        <p:cTn id="22" dur="500"/>
                                        <p:tgtEl>
                                          <p:spTgt spid="10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4"/>
                                        </p:tgtEl>
                                        <p:attrNameLst>
                                          <p:attrName>style.visibility</p:attrName>
                                        </p:attrNameLst>
                                      </p:cBhvr>
                                      <p:to>
                                        <p:strVal val="visible"/>
                                      </p:to>
                                    </p:set>
                                    <p:animEffect transition="in" filter="fade">
                                      <p:cBhvr>
                                        <p:cTn id="26" dur="500"/>
                                        <p:tgtEl>
                                          <p:spTgt spid="1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8">
                                            <p:txEl>
                                              <p:pRg st="0" end="0"/>
                                            </p:txEl>
                                          </p:spTgt>
                                        </p:tgtEl>
                                        <p:attrNameLst>
                                          <p:attrName>style.visibility</p:attrName>
                                        </p:attrNameLst>
                                      </p:cBhvr>
                                      <p:to>
                                        <p:strVal val="visible"/>
                                      </p:to>
                                    </p:set>
                                    <p:animEffect transition="in" filter="wipe(left)">
                                      <p:cBhvr>
                                        <p:cTn id="33" dur="500"/>
                                        <p:tgtEl>
                                          <p:spTgt spid="118">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17">
                                            <p:txEl>
                                              <p:pRg st="0" end="0"/>
                                            </p:txEl>
                                          </p:spTgt>
                                        </p:tgtEl>
                                        <p:attrNameLst>
                                          <p:attrName>style.visibility</p:attrName>
                                        </p:attrNameLst>
                                      </p:cBhvr>
                                      <p:to>
                                        <p:strVal val="visible"/>
                                      </p:to>
                                    </p:set>
                                    <p:animEffect transition="in" filter="fade">
                                      <p:cBhvr>
                                        <p:cTn id="37" dur="500"/>
                                        <p:tgtEl>
                                          <p:spTgt spid="117">
                                            <p:txEl>
                                              <p:pRg st="0" end="0"/>
                                            </p:txEl>
                                          </p:spTgt>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wipe(up)">
                                      <p:cBhvr>
                                        <p:cTn id="41" dur="500"/>
                                        <p:tgtEl>
                                          <p:spTgt spid="102"/>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25"/>
                                        </p:tgtEl>
                                        <p:attrNameLst>
                                          <p:attrName>style.visibility</p:attrName>
                                        </p:attrNameLst>
                                      </p:cBhvr>
                                      <p:to>
                                        <p:strVal val="visible"/>
                                      </p:to>
                                    </p:set>
                                    <p:animEffect transition="in" filter="fade">
                                      <p:cBhvr>
                                        <p:cTn id="45" dur="500"/>
                                        <p:tgtEl>
                                          <p:spTgt spid="1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20">
                                            <p:txEl>
                                              <p:pRg st="0" end="0"/>
                                            </p:txEl>
                                          </p:spTgt>
                                        </p:tgtEl>
                                        <p:attrNameLst>
                                          <p:attrName>style.visibility</p:attrName>
                                        </p:attrNameLst>
                                      </p:cBhvr>
                                      <p:to>
                                        <p:strVal val="visible"/>
                                      </p:to>
                                    </p:set>
                                    <p:animEffect transition="in" filter="wipe(left)">
                                      <p:cBhvr>
                                        <p:cTn id="52" dur="500"/>
                                        <p:tgtEl>
                                          <p:spTgt spid="120">
                                            <p:txEl>
                                              <p:pRg st="0" end="0"/>
                                            </p:txEl>
                                          </p:spTgt>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19">
                                            <p:txEl>
                                              <p:pRg st="0" end="0"/>
                                            </p:txEl>
                                          </p:spTgt>
                                        </p:tgtEl>
                                        <p:attrNameLst>
                                          <p:attrName>style.visibility</p:attrName>
                                        </p:attrNameLst>
                                      </p:cBhvr>
                                      <p:to>
                                        <p:strVal val="visible"/>
                                      </p:to>
                                    </p:set>
                                    <p:animEffect transition="in" filter="fade">
                                      <p:cBhvr>
                                        <p:cTn id="56" dur="500"/>
                                        <p:tgtEl>
                                          <p:spTgt spid="119">
                                            <p:txEl>
                                              <p:pRg st="0" end="0"/>
                                            </p:txEl>
                                          </p:spTgt>
                                        </p:tgtEl>
                                      </p:cBhvr>
                                    </p:animEffect>
                                  </p:childTnLst>
                                </p:cTn>
                              </p:par>
                            </p:childTnLst>
                          </p:cTn>
                        </p:par>
                        <p:par>
                          <p:cTn id="57" fill="hold">
                            <p:stCondLst>
                              <p:cond delay="5500"/>
                            </p:stCondLst>
                            <p:childTnLst>
                              <p:par>
                                <p:cTn id="58" presetID="2" presetClass="entr" presetSubtype="1" decel="100000" fill="hold" grpId="0" nodeType="afterEffect">
                                  <p:stCondLst>
                                    <p:cond delay="0"/>
                                  </p:stCondLst>
                                  <p:iterate type="wd">
                                    <p:tmPct val="10000"/>
                                  </p:iterate>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1000" fill="hold"/>
                                        <p:tgtEl>
                                          <p:spTgt spid="21"/>
                                        </p:tgtEl>
                                        <p:attrNameLst>
                                          <p:attrName>ppt_x</p:attrName>
                                        </p:attrNameLst>
                                      </p:cBhvr>
                                      <p:tavLst>
                                        <p:tav tm="0">
                                          <p:val>
                                            <p:strVal val="#ppt_x"/>
                                          </p:val>
                                        </p:tav>
                                        <p:tav tm="100000">
                                          <p:val>
                                            <p:strVal val="#ppt_x"/>
                                          </p:val>
                                        </p:tav>
                                      </p:tavLst>
                                    </p:anim>
                                    <p:anim calcmode="lin" valueType="num">
                                      <p:cBhvr additive="base">
                                        <p:cTn id="61"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123" grpId="0" animBg="1">
        <p:tmplLst>
          <p:tmpl>
            <p:tnLst>
              <p:par>
                <p:cTn presetID="10" presetClass="entr" presetSubtype="0" fill="hold" nodeType="after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24" grpId="0" animBg="1">
        <p:tmplLst>
          <p:tmpl>
            <p:tnLst>
              <p:par>
                <p:cTn presetID="10" presetClass="entr" presetSubtype="0" fill="hold" nodeType="afterEffect">
                  <p:stCondLst>
                    <p:cond delay="0"/>
                  </p:stCondLst>
                  <p:childTnLst>
                    <p:set>
                      <p:cBhvr>
                        <p:cTn dur="1" fill="hold">
                          <p:stCondLst>
                            <p:cond delay="0"/>
                          </p:stCondLst>
                        </p:cTn>
                        <p:tgtEl>
                          <p:spTgt spid="124"/>
                        </p:tgtEl>
                        <p:attrNameLst>
                          <p:attrName>style.visibility</p:attrName>
                        </p:attrNameLst>
                      </p:cBhvr>
                      <p:to>
                        <p:strVal val="visible"/>
                      </p:to>
                    </p:set>
                    <p:animEffect transition="in" filter="fade">
                      <p:cBhvr>
                        <p:cTn dur="500"/>
                        <p:tgtEl>
                          <p:spTgt spid="124"/>
                        </p:tgtEl>
                      </p:cBhvr>
                    </p:animEffect>
                  </p:childTnLst>
                </p:cTn>
              </p:par>
            </p:tnLst>
          </p:tmpl>
        </p:tmplLst>
      </p:bldP>
      <p:bldP spid="125" grpId="0" animBg="1">
        <p:tmplLst>
          <p:tmpl>
            <p:tnLst>
              <p:par>
                <p:cTn presetID="10" presetClass="entr" presetSubtype="0" fill="hold" nodeType="afterEffect">
                  <p:stCondLst>
                    <p:cond delay="0"/>
                  </p:stCondLst>
                  <p:childTnLst>
                    <p:set>
                      <p:cBhvr>
                        <p:cTn dur="1" fill="hold">
                          <p:stCondLst>
                            <p:cond delay="0"/>
                          </p:stCondLst>
                        </p:cTn>
                        <p:tgtEl>
                          <p:spTgt spid="125"/>
                        </p:tgtEl>
                        <p:attrNameLst>
                          <p:attrName>style.visibility</p:attrName>
                        </p:attrNameLst>
                      </p:cBhvr>
                      <p:to>
                        <p:strVal val="visible"/>
                      </p:to>
                    </p:set>
                    <p:animEffect transition="in" filter="fade">
                      <p:cBhvr>
                        <p:cTn dur="500"/>
                        <p:tgtEl>
                          <p:spTgt spid="125"/>
                        </p:tgtEl>
                      </p:cBhvr>
                    </p:animEffect>
                  </p:childTnLst>
                </p:cTn>
              </p:par>
            </p:tnLst>
          </p:tmpl>
        </p:tmplLst>
      </p:bldP>
      <p:bldP spid="21" grpId="0"/>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4616570" y="4950596"/>
            <a:ext cx="701662" cy="701770"/>
            <a:chOff x="9144000" y="1433513"/>
            <a:chExt cx="1408161" cy="1408161"/>
          </a:xfrm>
        </p:grpSpPr>
        <p:sp>
          <p:nvSpPr>
            <p:cNvPr id="6" name="Rectangle 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7" name="Rectangle 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8" name="Text Placeholder 5"/>
          <p:cNvSpPr>
            <a:spLocks noGrp="1"/>
          </p:cNvSpPr>
          <p:nvPr>
            <p:ph type="body" sz="quarter" idx="15" hasCustomPrompt="1"/>
          </p:nvPr>
        </p:nvSpPr>
        <p:spPr>
          <a:xfrm>
            <a:off x="4725746" y="4997991"/>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cxnSp>
        <p:nvCxnSpPr>
          <p:cNvPr id="9" name="Straight Connector 8"/>
          <p:cNvCxnSpPr/>
          <p:nvPr userDrawn="1"/>
        </p:nvCxnSpPr>
        <p:spPr>
          <a:xfrm>
            <a:off x="0" y="5919159"/>
            <a:ext cx="4343400" cy="630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4343400" y="4677498"/>
            <a:ext cx="0" cy="124796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4343400" y="4677497"/>
            <a:ext cx="1248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5591400" y="3429531"/>
            <a:ext cx="0" cy="124796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5591400" y="3429530"/>
            <a:ext cx="1248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850510" y="2180504"/>
            <a:ext cx="0" cy="124796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6850510" y="2180503"/>
            <a:ext cx="534149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a:xfrm>
            <a:off x="5864570" y="3702629"/>
            <a:ext cx="701662" cy="701770"/>
            <a:chOff x="9144000" y="1433513"/>
            <a:chExt cx="1408161" cy="1408161"/>
          </a:xfrm>
        </p:grpSpPr>
        <p:sp>
          <p:nvSpPr>
            <p:cNvPr id="27" name="Rectangle 2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28" name="Rectangle 2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29" name="Text Placeholder 5"/>
          <p:cNvSpPr>
            <a:spLocks noGrp="1"/>
          </p:cNvSpPr>
          <p:nvPr userDrawn="1">
            <p:ph type="body" sz="quarter" idx="16" hasCustomPrompt="1"/>
          </p:nvPr>
        </p:nvSpPr>
        <p:spPr>
          <a:xfrm>
            <a:off x="5973746" y="3750023"/>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grpSp>
        <p:nvGrpSpPr>
          <p:cNvPr id="32" name="Group 31"/>
          <p:cNvGrpSpPr/>
          <p:nvPr userDrawn="1"/>
        </p:nvGrpSpPr>
        <p:grpSpPr>
          <a:xfrm>
            <a:off x="7123680" y="2453602"/>
            <a:ext cx="701662" cy="701770"/>
            <a:chOff x="9144000" y="1433513"/>
            <a:chExt cx="1408161" cy="1408161"/>
          </a:xfrm>
        </p:grpSpPr>
        <p:sp>
          <p:nvSpPr>
            <p:cNvPr id="33" name="Rectangle 32"/>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34" name="Rectangle 33"/>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35" name="Text Placeholder 5"/>
          <p:cNvSpPr>
            <a:spLocks noGrp="1"/>
          </p:cNvSpPr>
          <p:nvPr userDrawn="1">
            <p:ph type="body" sz="quarter" idx="17" hasCustomPrompt="1"/>
          </p:nvPr>
        </p:nvSpPr>
        <p:spPr>
          <a:xfrm>
            <a:off x="7232856" y="2500997"/>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39" name="Text Placeholder 5"/>
          <p:cNvSpPr>
            <a:spLocks noGrp="1"/>
          </p:cNvSpPr>
          <p:nvPr>
            <p:ph type="body" sz="quarter" idx="12" hasCustomPrompt="1"/>
          </p:nvPr>
        </p:nvSpPr>
        <p:spPr>
          <a:xfrm>
            <a:off x="5459452" y="4931790"/>
            <a:ext cx="3275786" cy="697170"/>
          </a:xfrm>
        </p:spPr>
        <p:txBody>
          <a:bodyPr anchor="ctr"/>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0" name="Text Placeholder 5"/>
          <p:cNvSpPr>
            <a:spLocks noGrp="1"/>
          </p:cNvSpPr>
          <p:nvPr>
            <p:ph type="body" sz="quarter" idx="14" hasCustomPrompt="1"/>
          </p:nvPr>
        </p:nvSpPr>
        <p:spPr>
          <a:xfrm>
            <a:off x="1295406" y="5087928"/>
            <a:ext cx="2773667" cy="438282"/>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41" name="Text Placeholder 5"/>
          <p:cNvSpPr>
            <a:spLocks noGrp="1"/>
          </p:cNvSpPr>
          <p:nvPr>
            <p:ph type="body" sz="quarter" idx="18" hasCustomPrompt="1"/>
          </p:nvPr>
        </p:nvSpPr>
        <p:spPr>
          <a:xfrm>
            <a:off x="2549666" y="3846782"/>
            <a:ext cx="2773667" cy="438282"/>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42" name="Text Placeholder 5"/>
          <p:cNvSpPr>
            <a:spLocks noGrp="1"/>
          </p:cNvSpPr>
          <p:nvPr>
            <p:ph type="body" sz="quarter" idx="19" hasCustomPrompt="1"/>
          </p:nvPr>
        </p:nvSpPr>
        <p:spPr>
          <a:xfrm>
            <a:off x="3818332" y="2596255"/>
            <a:ext cx="2773667" cy="438282"/>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43" name="Text Placeholder 5"/>
          <p:cNvSpPr>
            <a:spLocks noGrp="1"/>
          </p:cNvSpPr>
          <p:nvPr>
            <p:ph type="body" sz="quarter" idx="20" hasCustomPrompt="1"/>
          </p:nvPr>
        </p:nvSpPr>
        <p:spPr>
          <a:xfrm>
            <a:off x="6709814" y="3679892"/>
            <a:ext cx="3275786" cy="697170"/>
          </a:xfrm>
        </p:spPr>
        <p:txBody>
          <a:bodyPr anchor="ctr"/>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5" name="Text Placeholder 5"/>
          <p:cNvSpPr>
            <a:spLocks noGrp="1"/>
          </p:cNvSpPr>
          <p:nvPr>
            <p:ph type="body" sz="quarter" idx="21" hasCustomPrompt="1"/>
          </p:nvPr>
        </p:nvSpPr>
        <p:spPr>
          <a:xfrm>
            <a:off x="7980648" y="2430866"/>
            <a:ext cx="3275786" cy="697170"/>
          </a:xfrm>
        </p:spPr>
        <p:txBody>
          <a:bodyPr anchor="ctr"/>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2015072"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36" name="Text Placeholder 5"/>
          <p:cNvSpPr>
            <a:spLocks noGrp="1"/>
          </p:cNvSpPr>
          <p:nvPr>
            <p:ph type="body" sz="quarter" idx="31" hasCustomPrompt="1"/>
          </p:nvPr>
        </p:nvSpPr>
        <p:spPr>
          <a:xfrm>
            <a:off x="2015072" y="1528923"/>
            <a:ext cx="8161867" cy="293685"/>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1845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18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250"/>
                                        <p:tgtEl>
                                          <p:spTgt spid="9"/>
                                        </p:tgtEl>
                                      </p:cBhvr>
                                    </p:animEffect>
                                  </p:childTnLst>
                                </p:cTn>
                              </p:par>
                            </p:childTnLst>
                          </p:cTn>
                        </p:par>
                        <p:par>
                          <p:cTn id="17" fill="hold">
                            <p:stCondLst>
                              <p:cond delay="205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250"/>
                                        <p:tgtEl>
                                          <p:spTgt spid="12"/>
                                        </p:tgtEl>
                                      </p:cBhvr>
                                    </p:animEffect>
                                  </p:childTnLst>
                                </p:cTn>
                              </p:par>
                            </p:childTnLst>
                          </p:cTn>
                        </p:par>
                        <p:par>
                          <p:cTn id="21" fill="hold">
                            <p:stCondLst>
                              <p:cond delay="2300"/>
                            </p:stCondLst>
                            <p:childTnLst>
                              <p:par>
                                <p:cTn id="22" presetID="22" presetClass="entr" presetSubtype="8"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250"/>
                                        <p:tgtEl>
                                          <p:spTgt spid="15"/>
                                        </p:tgtEl>
                                      </p:cBhvr>
                                    </p:animEffect>
                                  </p:childTnLst>
                                </p:cTn>
                              </p:par>
                            </p:childTnLst>
                          </p:cTn>
                        </p:par>
                        <p:par>
                          <p:cTn id="25" fill="hold">
                            <p:stCondLst>
                              <p:cond delay="255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250"/>
                                        <p:tgtEl>
                                          <p:spTgt spid="20"/>
                                        </p:tgtEl>
                                      </p:cBhvr>
                                    </p:animEffect>
                                  </p:childTnLst>
                                </p:cTn>
                              </p:par>
                            </p:childTnLst>
                          </p:cTn>
                        </p:par>
                        <p:par>
                          <p:cTn id="29" fill="hold">
                            <p:stCondLst>
                              <p:cond delay="2800"/>
                            </p:stCondLst>
                            <p:childTnLst>
                              <p:par>
                                <p:cTn id="30" presetID="2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250"/>
                                        <p:tgtEl>
                                          <p:spTgt spid="21"/>
                                        </p:tgtEl>
                                      </p:cBhvr>
                                    </p:animEffect>
                                  </p:childTnLst>
                                </p:cTn>
                              </p:par>
                            </p:childTnLst>
                          </p:cTn>
                        </p:par>
                        <p:par>
                          <p:cTn id="33" fill="hold">
                            <p:stCondLst>
                              <p:cond delay="3050"/>
                            </p:stCondLst>
                            <p:childTnLst>
                              <p:par>
                                <p:cTn id="34" presetID="22" presetClass="entr" presetSubtype="4"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250"/>
                                        <p:tgtEl>
                                          <p:spTgt spid="23"/>
                                        </p:tgtEl>
                                      </p:cBhvr>
                                    </p:animEffect>
                                  </p:childTnLst>
                                </p:cTn>
                              </p:par>
                            </p:childTnLst>
                          </p:cTn>
                        </p:par>
                        <p:par>
                          <p:cTn id="37" fill="hold">
                            <p:stCondLst>
                              <p:cond delay="33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250"/>
                                        <p:tgtEl>
                                          <p:spTgt spid="24"/>
                                        </p:tgtEl>
                                      </p:cBhvr>
                                    </p:animEffect>
                                  </p:childTnLst>
                                </p:cTn>
                              </p:par>
                            </p:childTnLst>
                          </p:cTn>
                        </p:par>
                        <p:par>
                          <p:cTn id="41" fill="hold">
                            <p:stCondLst>
                              <p:cond delay="3550"/>
                            </p:stCondLst>
                            <p:childTnLst>
                              <p:par>
                                <p:cTn id="42" presetID="10" presetClass="entr" presetSubtype="0" fill="hold" nodeType="afterEffect">
                                  <p:stCondLst>
                                    <p:cond delay="25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par>
                          <p:cTn id="48" fill="hold">
                            <p:stCondLst>
                              <p:cond delay="4300"/>
                            </p:stCondLst>
                            <p:childTnLst>
                              <p:par>
                                <p:cTn id="49" presetID="22" presetClass="entr" presetSubtype="2" fill="hold" grpId="0" nodeType="afterEffect">
                                  <p:stCondLst>
                                    <p:cond delay="0"/>
                                  </p:stCondLst>
                                  <p:childTnLst>
                                    <p:set>
                                      <p:cBhvr>
                                        <p:cTn id="50" dur="1" fill="hold">
                                          <p:stCondLst>
                                            <p:cond delay="0"/>
                                          </p:stCondLst>
                                        </p:cTn>
                                        <p:tgtEl>
                                          <p:spTgt spid="40">
                                            <p:txEl>
                                              <p:pRg st="0" end="0"/>
                                            </p:txEl>
                                          </p:spTgt>
                                        </p:tgtEl>
                                        <p:attrNameLst>
                                          <p:attrName>style.visibility</p:attrName>
                                        </p:attrNameLst>
                                      </p:cBhvr>
                                      <p:to>
                                        <p:strVal val="visible"/>
                                      </p:to>
                                    </p:set>
                                    <p:animEffect transition="in" filter="wipe(right)">
                                      <p:cBhvr>
                                        <p:cTn id="51" dur="500"/>
                                        <p:tgtEl>
                                          <p:spTgt spid="40">
                                            <p:txEl>
                                              <p:pRg st="0" end="0"/>
                                            </p:txEl>
                                          </p:spTgt>
                                        </p:tgtEl>
                                      </p:cBhvr>
                                    </p:animEffect>
                                  </p:childTnLst>
                                </p:cTn>
                              </p:par>
                            </p:childTnLst>
                          </p:cTn>
                        </p:par>
                        <p:par>
                          <p:cTn id="52" fill="hold">
                            <p:stCondLst>
                              <p:cond delay="4800"/>
                            </p:stCondLst>
                            <p:childTnLst>
                              <p:par>
                                <p:cTn id="53" presetID="10" presetClass="entr" presetSubtype="0" fill="hold" grpId="0" nodeType="afterEffect">
                                  <p:stCondLst>
                                    <p:cond delay="0"/>
                                  </p:stCondLst>
                                  <p:childTnLst>
                                    <p:set>
                                      <p:cBhvr>
                                        <p:cTn id="54" dur="1" fill="hold">
                                          <p:stCondLst>
                                            <p:cond delay="0"/>
                                          </p:stCondLst>
                                        </p:cTn>
                                        <p:tgtEl>
                                          <p:spTgt spid="39">
                                            <p:txEl>
                                              <p:pRg st="0" end="0"/>
                                            </p:txEl>
                                          </p:spTgt>
                                        </p:tgtEl>
                                        <p:attrNameLst>
                                          <p:attrName>style.visibility</p:attrName>
                                        </p:attrNameLst>
                                      </p:cBhvr>
                                      <p:to>
                                        <p:strVal val="visible"/>
                                      </p:to>
                                    </p:set>
                                    <p:animEffect transition="in" filter="fade">
                                      <p:cBhvr>
                                        <p:cTn id="55" dur="500"/>
                                        <p:tgtEl>
                                          <p:spTgt spid="39">
                                            <p:txEl>
                                              <p:pRg st="0" end="0"/>
                                            </p:txEl>
                                          </p:spTgt>
                                        </p:tgtEl>
                                      </p:cBhvr>
                                    </p:animEffect>
                                  </p:childTnLst>
                                </p:cTn>
                              </p:par>
                            </p:childTnLst>
                          </p:cTn>
                        </p:par>
                        <p:par>
                          <p:cTn id="56" fill="hold">
                            <p:stCondLst>
                              <p:cond delay="5300"/>
                            </p:stCondLst>
                            <p:childTnLst>
                              <p:par>
                                <p:cTn id="57" presetID="10" presetClass="entr" presetSubtype="0" fill="hold" nodeType="afterEffect">
                                  <p:stCondLst>
                                    <p:cond delay="25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fade">
                                      <p:cBhvr>
                                        <p:cTn id="62" dur="500"/>
                                        <p:tgtEl>
                                          <p:spTgt spid="29">
                                            <p:txEl>
                                              <p:pRg st="0" end="0"/>
                                            </p:txEl>
                                          </p:spTgt>
                                        </p:tgtEl>
                                      </p:cBhvr>
                                    </p:animEffect>
                                  </p:childTnLst>
                                </p:cTn>
                              </p:par>
                            </p:childTnLst>
                          </p:cTn>
                        </p:par>
                        <p:par>
                          <p:cTn id="63" fill="hold">
                            <p:stCondLst>
                              <p:cond delay="6050"/>
                            </p:stCondLst>
                            <p:childTnLst>
                              <p:par>
                                <p:cTn id="64" presetID="22" presetClass="entr" presetSubtype="2" fill="hold" grpId="0" nodeType="afterEffect">
                                  <p:stCondLst>
                                    <p:cond delay="0"/>
                                  </p:stCondLst>
                                  <p:childTnLst>
                                    <p:set>
                                      <p:cBhvr>
                                        <p:cTn id="65" dur="1" fill="hold">
                                          <p:stCondLst>
                                            <p:cond delay="0"/>
                                          </p:stCondLst>
                                        </p:cTn>
                                        <p:tgtEl>
                                          <p:spTgt spid="41">
                                            <p:txEl>
                                              <p:pRg st="0" end="0"/>
                                            </p:txEl>
                                          </p:spTgt>
                                        </p:tgtEl>
                                        <p:attrNameLst>
                                          <p:attrName>style.visibility</p:attrName>
                                        </p:attrNameLst>
                                      </p:cBhvr>
                                      <p:to>
                                        <p:strVal val="visible"/>
                                      </p:to>
                                    </p:set>
                                    <p:animEffect transition="in" filter="wipe(right)">
                                      <p:cBhvr>
                                        <p:cTn id="66" dur="500"/>
                                        <p:tgtEl>
                                          <p:spTgt spid="41">
                                            <p:txEl>
                                              <p:pRg st="0" end="0"/>
                                            </p:txEl>
                                          </p:spTgt>
                                        </p:tgtEl>
                                      </p:cBhvr>
                                    </p:animEffect>
                                  </p:childTnLst>
                                </p:cTn>
                              </p:par>
                            </p:childTnLst>
                          </p:cTn>
                        </p:par>
                        <p:par>
                          <p:cTn id="67" fill="hold">
                            <p:stCondLst>
                              <p:cond delay="6550"/>
                            </p:stCondLst>
                            <p:childTnLst>
                              <p:par>
                                <p:cTn id="68" presetID="10" presetClass="entr" presetSubtype="0" fill="hold" grpId="0" nodeType="after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Effect transition="in" filter="fade">
                                      <p:cBhvr>
                                        <p:cTn id="70" dur="500"/>
                                        <p:tgtEl>
                                          <p:spTgt spid="43">
                                            <p:txEl>
                                              <p:pRg st="0" end="0"/>
                                            </p:txEl>
                                          </p:spTgt>
                                        </p:tgtEl>
                                      </p:cBhvr>
                                    </p:animEffect>
                                  </p:childTnLst>
                                </p:cTn>
                              </p:par>
                            </p:childTnLst>
                          </p:cTn>
                        </p:par>
                        <p:par>
                          <p:cTn id="71" fill="hold">
                            <p:stCondLst>
                              <p:cond delay="7050"/>
                            </p:stCondLst>
                            <p:childTnLst>
                              <p:par>
                                <p:cTn id="72" presetID="10" presetClass="entr" presetSubtype="0" fill="hold" nodeType="afterEffect">
                                  <p:stCondLst>
                                    <p:cond delay="25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5">
                                            <p:txEl>
                                              <p:pRg st="0" end="0"/>
                                            </p:txEl>
                                          </p:spTgt>
                                        </p:tgtEl>
                                        <p:attrNameLst>
                                          <p:attrName>style.visibility</p:attrName>
                                        </p:attrNameLst>
                                      </p:cBhvr>
                                      <p:to>
                                        <p:strVal val="visible"/>
                                      </p:to>
                                    </p:set>
                                    <p:animEffect transition="in" filter="fade">
                                      <p:cBhvr>
                                        <p:cTn id="77" dur="500"/>
                                        <p:tgtEl>
                                          <p:spTgt spid="35">
                                            <p:txEl>
                                              <p:pRg st="0" end="0"/>
                                            </p:txEl>
                                          </p:spTgt>
                                        </p:tgtEl>
                                      </p:cBhvr>
                                    </p:animEffect>
                                  </p:childTnLst>
                                </p:cTn>
                              </p:par>
                            </p:childTnLst>
                          </p:cTn>
                        </p:par>
                        <p:par>
                          <p:cTn id="78" fill="hold">
                            <p:stCondLst>
                              <p:cond delay="7800"/>
                            </p:stCondLst>
                            <p:childTnLst>
                              <p:par>
                                <p:cTn id="79" presetID="22" presetClass="entr" presetSubtype="2" fill="hold" grpId="0" nodeType="afterEffect">
                                  <p:stCondLst>
                                    <p:cond delay="0"/>
                                  </p:stCondLst>
                                  <p:childTnLst>
                                    <p:set>
                                      <p:cBhvr>
                                        <p:cTn id="80" dur="1" fill="hold">
                                          <p:stCondLst>
                                            <p:cond delay="0"/>
                                          </p:stCondLst>
                                        </p:cTn>
                                        <p:tgtEl>
                                          <p:spTgt spid="42">
                                            <p:txEl>
                                              <p:pRg st="0" end="0"/>
                                            </p:txEl>
                                          </p:spTgt>
                                        </p:tgtEl>
                                        <p:attrNameLst>
                                          <p:attrName>style.visibility</p:attrName>
                                        </p:attrNameLst>
                                      </p:cBhvr>
                                      <p:to>
                                        <p:strVal val="visible"/>
                                      </p:to>
                                    </p:set>
                                    <p:animEffect transition="in" filter="wipe(right)">
                                      <p:cBhvr>
                                        <p:cTn id="81" dur="500"/>
                                        <p:tgtEl>
                                          <p:spTgt spid="42">
                                            <p:txEl>
                                              <p:pRg st="0" end="0"/>
                                            </p:txEl>
                                          </p:spTgt>
                                        </p:tgtEl>
                                      </p:cBhvr>
                                    </p:animEffect>
                                  </p:childTnLst>
                                </p:cTn>
                              </p:par>
                            </p:childTnLst>
                          </p:cTn>
                        </p:par>
                        <p:par>
                          <p:cTn id="82" fill="hold">
                            <p:stCondLst>
                              <p:cond delay="8300"/>
                            </p:stCondLst>
                            <p:childTnLst>
                              <p:par>
                                <p:cTn id="83" presetID="10" presetClass="entr" presetSubtype="0" fill="hold" grpId="0" nodeType="afterEffect">
                                  <p:stCondLst>
                                    <p:cond delay="0"/>
                                  </p:stCondLst>
                                  <p:childTnLst>
                                    <p:set>
                                      <p:cBhvr>
                                        <p:cTn id="84" dur="1" fill="hold">
                                          <p:stCondLst>
                                            <p:cond delay="0"/>
                                          </p:stCondLst>
                                        </p:cTn>
                                        <p:tgtEl>
                                          <p:spTgt spid="45">
                                            <p:txEl>
                                              <p:pRg st="0" end="0"/>
                                            </p:txEl>
                                          </p:spTgt>
                                        </p:tgtEl>
                                        <p:attrNameLst>
                                          <p:attrName>style.visibility</p:attrName>
                                        </p:attrNameLst>
                                      </p:cBhvr>
                                      <p:to>
                                        <p:strVal val="visible"/>
                                      </p:to>
                                    </p:set>
                                    <p:animEffect transition="in" filter="fade">
                                      <p:cBhvr>
                                        <p:cTn id="85"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5" grpId="0" build="p">
        <p:tmplLst>
          <p:tmpl lvl="1">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22" presetClass="entr" presetSubtype="2"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right)">
                      <p:cBhvr>
                        <p:cTn dur="500"/>
                        <p:tgtEl>
                          <p:spTgt spid="40"/>
                        </p:tgtEl>
                      </p:cBhvr>
                    </p:animEffect>
                  </p:childTnLst>
                </p:cTn>
              </p:par>
            </p:tnLst>
          </p:tmpl>
        </p:tmplLst>
      </p:bldP>
      <p:bldP spid="41" grpId="0" build="p">
        <p:tmplLst>
          <p:tmpl lvl="1">
            <p:tnLst>
              <p:par>
                <p:cTn presetID="22" presetClass="entr" presetSubtype="2"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right)">
                      <p:cBhvr>
                        <p:cTn dur="500"/>
                        <p:tgtEl>
                          <p:spTgt spid="41"/>
                        </p:tgtEl>
                      </p:cBhvr>
                    </p:animEffect>
                  </p:childTnLst>
                </p:cTn>
              </p:par>
            </p:tnLst>
          </p:tmpl>
        </p:tmplLst>
      </p:bldP>
      <p:bldP spid="42" grpId="0" build="p">
        <p:tmplLst>
          <p:tmpl lvl="1">
            <p:tnLst>
              <p:par>
                <p:cTn presetID="22" presetClass="entr" presetSubtype="2"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right)">
                      <p:cBhvr>
                        <p:cTn dur="500"/>
                        <p:tgtEl>
                          <p:spTgt spid="42"/>
                        </p:tgtEl>
                      </p:cBhvr>
                    </p:animEffect>
                  </p:childTnLst>
                </p:cTn>
              </p:par>
            </p:tnLst>
          </p:tmpl>
        </p:tmplLst>
      </p:bldP>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31" grpId="0"/>
      <p:bldP spid="36" grpId="0">
        <p:tmplLst>
          <p:tmpl>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20" name="Group 19"/>
          <p:cNvGrpSpPr/>
          <p:nvPr userDrawn="1"/>
        </p:nvGrpSpPr>
        <p:grpSpPr>
          <a:xfrm>
            <a:off x="2363197" y="932541"/>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9" name="Oval 8"/>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0" name="Rectangle: Rounded Corners 9"/>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1" name="Oval 10"/>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2" name="Oval 11"/>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grpSp>
      <p:sp>
        <p:nvSpPr>
          <p:cNvPr id="30" name="Picture Placeholder 6"/>
          <p:cNvSpPr>
            <a:spLocks noGrp="1"/>
          </p:cNvSpPr>
          <p:nvPr>
            <p:ph type="pic" sz="quarter" idx="15"/>
          </p:nvPr>
        </p:nvSpPr>
        <p:spPr>
          <a:xfrm>
            <a:off x="2565993" y="1626919"/>
            <a:ext cx="2012097" cy="3587864"/>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1" name="Title 1"/>
          <p:cNvSpPr>
            <a:spLocks noGrp="1"/>
          </p:cNvSpPr>
          <p:nvPr>
            <p:ph type="title" hasCustomPrompt="1"/>
          </p:nvPr>
        </p:nvSpPr>
        <p:spPr>
          <a:xfrm>
            <a:off x="5943475" y="1347432"/>
            <a:ext cx="4954433" cy="201776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32" name="Straight Connector 31"/>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 Placeholder 5"/>
          <p:cNvSpPr>
            <a:spLocks noGrp="1"/>
          </p:cNvSpPr>
          <p:nvPr>
            <p:ph type="body" sz="quarter" idx="12" hasCustomPrompt="1"/>
          </p:nvPr>
        </p:nvSpPr>
        <p:spPr>
          <a:xfrm>
            <a:off x="5956175" y="3574543"/>
            <a:ext cx="49544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8001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right)">
                                      <p:cBhvr>
                                        <p:cTn id="14" dur="500"/>
                                        <p:tgtEl>
                                          <p:spTgt spid="3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1000" fill="hold"/>
                                        <p:tgtEl>
                                          <p:spTgt spid="31"/>
                                        </p:tgtEl>
                                        <p:attrNameLst>
                                          <p:attrName>ppt_x</p:attrName>
                                        </p:attrNameLst>
                                      </p:cBhvr>
                                      <p:tavLst>
                                        <p:tav tm="0">
                                          <p:val>
                                            <p:strVal val="#ppt_x"/>
                                          </p:val>
                                        </p:tav>
                                        <p:tav tm="100000">
                                          <p:val>
                                            <p:strVal val="#ppt_x"/>
                                          </p:val>
                                        </p:tav>
                                      </p:tavLst>
                                    </p:anim>
                                    <p:anim calcmode="lin" valueType="num">
                                      <p:cBhvr additive="base">
                                        <p:cTn id="18" dur="1000" fill="hold"/>
                                        <p:tgtEl>
                                          <p:spTgt spid="3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3" grpId="0">
        <p:tmplLst>
          <p:tmpl>
            <p:tnLst>
              <p:par>
                <p:cTn presetID="10" presetClass="entr" presetSubtype="0" fill="hold" nodeType="after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90"/>
              <a:endParaRPr kumimoji="1" lang="ja-JP" altLang="en-US" sz="1200">
                <a:solidFill>
                  <a:prstClr val="white"/>
                </a:solidFill>
              </a:endParaRPr>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90"/>
              <a:endParaRPr kumimoji="1" lang="ja-JP" altLang="en-US" sz="1200">
                <a:solidFill>
                  <a:prstClr val="white"/>
                </a:solidFill>
              </a:endParaRPr>
            </a:p>
          </p:txBody>
        </p:sp>
        <p:sp>
          <p:nvSpPr>
            <p:cNvPr id="10" name="Oval 9"/>
            <p:cNvSpPr/>
            <p:nvPr userDrawn="1"/>
          </p:nvSpPr>
          <p:spPr>
            <a:xfrm>
              <a:off x="4011886" y="2276809"/>
              <a:ext cx="129703" cy="1297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1" name="Rectangle: Rounded Corners 10"/>
            <p:cNvSpPr/>
            <p:nvPr userDrawn="1"/>
          </p:nvSpPr>
          <p:spPr>
            <a:xfrm flipV="1">
              <a:off x="4271035" y="2286638"/>
              <a:ext cx="879346" cy="110582"/>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2" name="Oval 11"/>
            <p:cNvSpPr/>
            <p:nvPr userDrawn="1"/>
          </p:nvSpPr>
          <p:spPr>
            <a:xfrm>
              <a:off x="4490302" y="1839164"/>
              <a:ext cx="181664" cy="181664"/>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21" name="Title 1"/>
          <p:cNvSpPr>
            <a:spLocks noGrp="1"/>
          </p:cNvSpPr>
          <p:nvPr>
            <p:ph type="title" hasCustomPrompt="1"/>
          </p:nvPr>
        </p:nvSpPr>
        <p:spPr>
          <a:xfrm>
            <a:off x="5943475" y="1347432"/>
            <a:ext cx="4954433" cy="201776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5956175" y="3574543"/>
            <a:ext cx="49544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1561723" y="1965102"/>
            <a:ext cx="3000000" cy="4892899"/>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262321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20" name="Group 19"/>
          <p:cNvGrpSpPr/>
          <p:nvPr userDrawn="1"/>
        </p:nvGrpSpPr>
        <p:grpSpPr>
          <a:xfrm>
            <a:off x="2363197" y="932541"/>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8" name="Rectangle: Rounded Corners 7"/>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9" name="Oval 8"/>
            <p:cNvSpPr/>
            <p:nvPr userDrawn="1"/>
          </p:nvSpPr>
          <p:spPr>
            <a:xfrm>
              <a:off x="4348798" y="1694059"/>
              <a:ext cx="95103" cy="95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0" name="Rectangle: Rounded Corners 9"/>
            <p:cNvSpPr/>
            <p:nvPr userDrawn="1"/>
          </p:nvSpPr>
          <p:spPr>
            <a:xfrm flipV="1">
              <a:off x="4538816" y="1701266"/>
              <a:ext cx="644770" cy="8108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1" name="Oval 10"/>
            <p:cNvSpPr/>
            <p:nvPr userDrawn="1"/>
          </p:nvSpPr>
          <p:spPr>
            <a:xfrm>
              <a:off x="4699591" y="1373161"/>
              <a:ext cx="133203" cy="1332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2" name="Oval 11"/>
            <p:cNvSpPr/>
            <p:nvPr userDrawn="1"/>
          </p:nvSpPr>
          <p:spPr>
            <a:xfrm>
              <a:off x="4420522" y="8297836"/>
              <a:ext cx="691341" cy="6913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grpSp>
      <p:sp>
        <p:nvSpPr>
          <p:cNvPr id="30" name="Picture Placeholder 6"/>
          <p:cNvSpPr>
            <a:spLocks noGrp="1"/>
          </p:cNvSpPr>
          <p:nvPr>
            <p:ph type="pic" sz="quarter" idx="15"/>
          </p:nvPr>
        </p:nvSpPr>
        <p:spPr>
          <a:xfrm>
            <a:off x="2565993" y="1626919"/>
            <a:ext cx="2012097" cy="3587864"/>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itle 1"/>
          <p:cNvSpPr>
            <a:spLocks noGrp="1"/>
          </p:cNvSpPr>
          <p:nvPr>
            <p:ph type="title" hasCustomPrompt="1"/>
          </p:nvPr>
        </p:nvSpPr>
        <p:spPr>
          <a:xfrm>
            <a:off x="5943475" y="1347432"/>
            <a:ext cx="4954433" cy="201776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7" name="Straight Connector 16"/>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5"/>
          <p:cNvSpPr>
            <a:spLocks noGrp="1"/>
          </p:cNvSpPr>
          <p:nvPr>
            <p:ph type="body" sz="quarter" idx="12" hasCustomPrompt="1"/>
          </p:nvPr>
        </p:nvSpPr>
        <p:spPr>
          <a:xfrm>
            <a:off x="5956175" y="3574543"/>
            <a:ext cx="49544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7045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6" grpId="0"/>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90"/>
              <a:endParaRPr kumimoji="1" lang="ja-JP" altLang="en-US" sz="1200">
                <a:solidFill>
                  <a:prstClr val="white"/>
                </a:solidFill>
              </a:endParaRPr>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90"/>
              <a:endParaRPr kumimoji="1" lang="ja-JP" altLang="en-US" sz="1200">
                <a:solidFill>
                  <a:prstClr val="white"/>
                </a:solidFill>
              </a:endParaRPr>
            </a:p>
          </p:txBody>
        </p:sp>
        <p:sp>
          <p:nvSpPr>
            <p:cNvPr id="10" name="Oval 9"/>
            <p:cNvSpPr/>
            <p:nvPr userDrawn="1"/>
          </p:nvSpPr>
          <p:spPr>
            <a:xfrm>
              <a:off x="4011886" y="2276809"/>
              <a:ext cx="129703" cy="129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1" name="Rectangle: Rounded Corners 10"/>
            <p:cNvSpPr/>
            <p:nvPr userDrawn="1"/>
          </p:nvSpPr>
          <p:spPr>
            <a:xfrm flipV="1">
              <a:off x="4271035" y="2286638"/>
              <a:ext cx="879346" cy="11058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2" name="Oval 11"/>
            <p:cNvSpPr/>
            <p:nvPr userDrawn="1"/>
          </p:nvSpPr>
          <p:spPr>
            <a:xfrm>
              <a:off x="4490302" y="1839164"/>
              <a:ext cx="181664" cy="1816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21" name="Title 1"/>
          <p:cNvSpPr>
            <a:spLocks noGrp="1"/>
          </p:cNvSpPr>
          <p:nvPr>
            <p:ph type="title" hasCustomPrompt="1"/>
          </p:nvPr>
        </p:nvSpPr>
        <p:spPr>
          <a:xfrm>
            <a:off x="5943475" y="1347432"/>
            <a:ext cx="4954433" cy="201776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5956175" y="3574543"/>
            <a:ext cx="49544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1561723" y="1965102"/>
            <a:ext cx="3000000" cy="4892899"/>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69655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1304222" y="945853"/>
            <a:ext cx="3507479" cy="4979612"/>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7" name="Oval 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8" name="Oval 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10" name="Title 1"/>
          <p:cNvSpPr>
            <a:spLocks noGrp="1"/>
          </p:cNvSpPr>
          <p:nvPr>
            <p:ph type="title" hasCustomPrompt="1"/>
          </p:nvPr>
        </p:nvSpPr>
        <p:spPr>
          <a:xfrm>
            <a:off x="5943475" y="1403265"/>
            <a:ext cx="4954433" cy="1961926"/>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1" name="Straight Connector 10"/>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2" hasCustomPrompt="1"/>
          </p:nvPr>
        </p:nvSpPr>
        <p:spPr>
          <a:xfrm>
            <a:off x="5956175" y="3574543"/>
            <a:ext cx="49544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3" name="Picture Placeholder 6"/>
          <p:cNvSpPr>
            <a:spLocks noGrp="1"/>
          </p:cNvSpPr>
          <p:nvPr>
            <p:ph type="pic" sz="quarter" idx="15"/>
          </p:nvPr>
        </p:nvSpPr>
        <p:spPr>
          <a:xfrm>
            <a:off x="1537493" y="1403265"/>
            <a:ext cx="3048000" cy="4056626"/>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83203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500"/>
                                        <p:tgtEl>
                                          <p:spTgt spid="11"/>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cxnSp>
        <p:nvCxnSpPr>
          <p:cNvPr id="32" name="Straight Connector 31"/>
          <p:cNvCxnSpPr/>
          <p:nvPr userDrawn="1"/>
        </p:nvCxnSpPr>
        <p:spPr>
          <a:xfrm>
            <a:off x="1011770" y="3428471"/>
            <a:ext cx="478847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15" name="Group 14"/>
          <p:cNvGrpSpPr/>
          <p:nvPr userDrawn="1"/>
        </p:nvGrpSpPr>
        <p:grpSpPr>
          <a:xfrm>
            <a:off x="7389126" y="932536"/>
            <a:ext cx="3507479" cy="4979612"/>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7" name="Oval 1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8" name="Oval 1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grpSp>
        <p:nvGrpSpPr>
          <p:cNvPr id="20" name="Group 19"/>
          <p:cNvGrpSpPr/>
          <p:nvPr userDrawn="1"/>
        </p:nvGrpSpPr>
        <p:grpSpPr>
          <a:xfrm>
            <a:off x="5800239" y="2180508"/>
            <a:ext cx="1793932" cy="3744961"/>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25" name="Oval 24"/>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26" name="Rectangle: Rounded Corners 25"/>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27" name="Oval 26"/>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28" name="Oval 27"/>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grpSp>
      <p:sp>
        <p:nvSpPr>
          <p:cNvPr id="31" name="Title 1"/>
          <p:cNvSpPr>
            <a:spLocks noGrp="1"/>
          </p:cNvSpPr>
          <p:nvPr>
            <p:ph type="title" hasCustomPrompt="1"/>
          </p:nvPr>
        </p:nvSpPr>
        <p:spPr>
          <a:xfrm>
            <a:off x="935573"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3" name="Text Placeholder 5"/>
          <p:cNvSpPr>
            <a:spLocks noGrp="1"/>
          </p:cNvSpPr>
          <p:nvPr>
            <p:ph type="body" sz="quarter" idx="12" hasCustomPrompt="1"/>
          </p:nvPr>
        </p:nvSpPr>
        <p:spPr>
          <a:xfrm>
            <a:off x="948272" y="3574543"/>
            <a:ext cx="33951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5" name="Picture Placeholder 6"/>
          <p:cNvSpPr>
            <a:spLocks noGrp="1"/>
          </p:cNvSpPr>
          <p:nvPr>
            <p:ph type="pic" sz="quarter" idx="15"/>
          </p:nvPr>
        </p:nvSpPr>
        <p:spPr>
          <a:xfrm>
            <a:off x="7630583" y="1403265"/>
            <a:ext cx="3048000" cy="4056626"/>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6" name="Picture Placeholder 6"/>
          <p:cNvSpPr>
            <a:spLocks noGrp="1"/>
          </p:cNvSpPr>
          <p:nvPr>
            <p:ph type="pic" sz="quarter" idx="16"/>
          </p:nvPr>
        </p:nvSpPr>
        <p:spPr>
          <a:xfrm>
            <a:off x="5959994" y="2708805"/>
            <a:ext cx="1480095" cy="2685491"/>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03791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right)">
                                      <p:cBhvr>
                                        <p:cTn id="21" dur="500"/>
                                        <p:tgtEl>
                                          <p:spTgt spid="32"/>
                                        </p:tgtEl>
                                      </p:cBhvr>
                                    </p:animEffect>
                                  </p:childTnLst>
                                </p:cTn>
                              </p:par>
                              <p:par>
                                <p:cTn id="22" presetID="2" presetClass="entr" presetSubtype="1" decel="100000" fill="hold" grpId="0" nodeType="withEffect">
                                  <p:stCondLst>
                                    <p:cond delay="250"/>
                                  </p:stCondLst>
                                  <p:iterate type="wd">
                                    <p:tmPct val="10000"/>
                                  </p:iterate>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1000" fill="hold"/>
                                        <p:tgtEl>
                                          <p:spTgt spid="31"/>
                                        </p:tgtEl>
                                        <p:attrNameLst>
                                          <p:attrName>ppt_x</p:attrName>
                                        </p:attrNameLst>
                                      </p:cBhvr>
                                      <p:tavLst>
                                        <p:tav tm="0">
                                          <p:val>
                                            <p:strVal val="#ppt_x"/>
                                          </p:val>
                                        </p:tav>
                                        <p:tav tm="100000">
                                          <p:val>
                                            <p:strVal val="#ppt_x"/>
                                          </p:val>
                                        </p:tav>
                                      </p:tavLst>
                                    </p:anim>
                                    <p:anim calcmode="lin" valueType="num">
                                      <p:cBhvr additive="base">
                                        <p:cTn id="25" dur="1000" fill="hold"/>
                                        <p:tgtEl>
                                          <p:spTgt spid="31"/>
                                        </p:tgtEl>
                                        <p:attrNameLst>
                                          <p:attrName>ppt_y</p:attrName>
                                        </p:attrNameLst>
                                      </p:cBhvr>
                                      <p:tavLst>
                                        <p:tav tm="0">
                                          <p:val>
                                            <p:strVal val="0-#ppt_h/2"/>
                                          </p:val>
                                        </p:tav>
                                        <p:tav tm="100000">
                                          <p:val>
                                            <p:strVal val="#ppt_y"/>
                                          </p:val>
                                        </p:tav>
                                      </p:tavLst>
                                    </p:anim>
                                  </p:childTnLst>
                                </p:cTn>
                              </p:par>
                            </p:childTnLst>
                          </p:cTn>
                        </p:par>
                        <p:par>
                          <p:cTn id="26" fill="hold">
                            <p:stCondLst>
                              <p:cond delay="2550"/>
                            </p:stCondLst>
                            <p:childTnLst>
                              <p:par>
                                <p:cTn id="27" presetID="10" presetClass="entr" presetSubtype="0" fill="hold" grpId="0" nodeType="afterEffect">
                                  <p:stCondLst>
                                    <p:cond delay="25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tmplLst>
          <p:tmpl>
            <p:tnLst>
              <p:par>
                <p:cTn presetID="10" presetClass="entr" presetSubtype="0" fill="hold" nodeType="after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5" grpId="0" animBg="1"/>
      <p:bldP spid="3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8" y="1008001"/>
            <a:ext cx="11339513" cy="360000"/>
          </a:xfrm>
        </p:spPr>
        <p:txBody>
          <a:bodyPr/>
          <a:lstStyle>
            <a:lvl1pPr marL="0" indent="0">
              <a:buNone/>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Subtitle</a:t>
            </a:r>
          </a:p>
        </p:txBody>
      </p:sp>
      <p:sp>
        <p:nvSpPr>
          <p:cNvPr id="8" name="Content Placeholder 2">
            <a:extLst>
              <a:ext uri="{FF2B5EF4-FFF2-40B4-BE49-F238E27FC236}">
                <a16:creationId xmlns:a16="http://schemas.microsoft.com/office/drawing/2014/main" id="{3103194D-3DB5-46F8-9ACE-B2B142B87BE9}"/>
              </a:ext>
            </a:extLst>
          </p:cNvPr>
          <p:cNvSpPr>
            <a:spLocks noGrp="1"/>
          </p:cNvSpPr>
          <p:nvPr>
            <p:ph idx="14"/>
          </p:nvPr>
        </p:nvSpPr>
        <p:spPr>
          <a:xfrm>
            <a:off x="794577" y="2673626"/>
            <a:ext cx="2975207" cy="3269974"/>
          </a:xfrm>
          <a:solidFill>
            <a:schemeClr val="bg1">
              <a:lumMod val="95000"/>
            </a:schemeClr>
          </a:solidFill>
          <a:ln>
            <a:solidFill>
              <a:schemeClr val="bg1">
                <a:lumMod val="85000"/>
              </a:schemeClr>
            </a:solidFill>
          </a:ln>
        </p:spPr>
        <p:txBody>
          <a:bodyPr lIns="136788" tIns="251976" rIns="136788"/>
          <a:lstStyle>
            <a:lvl1pPr marL="266675" indent="-26667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3569837A-DE3B-4C2A-B811-BCC93B8681FC}"/>
              </a:ext>
            </a:extLst>
          </p:cNvPr>
          <p:cNvSpPr>
            <a:spLocks noGrp="1"/>
          </p:cNvSpPr>
          <p:nvPr>
            <p:ph idx="15"/>
          </p:nvPr>
        </p:nvSpPr>
        <p:spPr>
          <a:xfrm>
            <a:off x="4614404" y="2673626"/>
            <a:ext cx="2975207" cy="3269974"/>
          </a:xfrm>
          <a:solidFill>
            <a:schemeClr val="bg1">
              <a:lumMod val="95000"/>
            </a:schemeClr>
          </a:solidFill>
          <a:ln>
            <a:solidFill>
              <a:schemeClr val="bg1">
                <a:lumMod val="85000"/>
              </a:schemeClr>
            </a:solidFill>
          </a:ln>
        </p:spPr>
        <p:txBody>
          <a:bodyPr lIns="136788" tIns="251976" rIns="136788"/>
          <a:lstStyle>
            <a:lvl1pPr marL="266675" indent="-26667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A914D45E-73D5-4807-A6F8-1A996A31F7F2}"/>
              </a:ext>
            </a:extLst>
          </p:cNvPr>
          <p:cNvSpPr>
            <a:spLocks noGrp="1"/>
          </p:cNvSpPr>
          <p:nvPr>
            <p:ph idx="16"/>
          </p:nvPr>
        </p:nvSpPr>
        <p:spPr>
          <a:xfrm>
            <a:off x="8434233" y="2673626"/>
            <a:ext cx="2975207" cy="3269974"/>
          </a:xfrm>
          <a:solidFill>
            <a:schemeClr val="bg1">
              <a:lumMod val="95000"/>
            </a:schemeClr>
          </a:solidFill>
          <a:ln>
            <a:solidFill>
              <a:schemeClr val="bg1">
                <a:lumMod val="85000"/>
              </a:schemeClr>
            </a:solidFill>
          </a:ln>
        </p:spPr>
        <p:txBody>
          <a:bodyPr lIns="136788" tIns="251976" rIns="136788"/>
          <a:lstStyle>
            <a:lvl1pPr marL="266675" indent="-26667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20206252-95E9-4C8F-8EB4-26F27AC6FB4D}"/>
              </a:ext>
            </a:extLst>
          </p:cNvPr>
          <p:cNvSpPr>
            <a:spLocks noGrp="1"/>
          </p:cNvSpPr>
          <p:nvPr>
            <p:ph idx="1" hasCustomPrompt="1"/>
          </p:nvPr>
        </p:nvSpPr>
        <p:spPr>
          <a:xfrm>
            <a:off x="794577" y="1728000"/>
            <a:ext cx="2975207" cy="720000"/>
          </a:xfrm>
          <a:noFill/>
          <a:ln w="28575">
            <a:noFill/>
          </a:ln>
        </p:spPr>
        <p:txBody>
          <a:bodyPr lIns="107988" tIns="35994" rIns="107988" bIns="35994" anchor="ctr"/>
          <a:lstStyle>
            <a:lvl1pPr marL="0" indent="0" algn="ctr">
              <a:buNone/>
              <a:defRPr>
                <a:solidFill>
                  <a:schemeClr val="accent1"/>
                </a:solidFill>
                <a:latin typeface="+mj-lt"/>
              </a:defRPr>
            </a:lvl1pPr>
          </a:lstStyle>
          <a:p>
            <a:pPr lvl="0"/>
            <a:r>
              <a:rPr lang="en-US" noProof="0"/>
              <a:t>Section 1 Title</a:t>
            </a:r>
          </a:p>
        </p:txBody>
      </p:sp>
      <p:sp>
        <p:nvSpPr>
          <p:cNvPr id="12" name="Content Placeholder 2">
            <a:extLst>
              <a:ext uri="{FF2B5EF4-FFF2-40B4-BE49-F238E27FC236}">
                <a16:creationId xmlns:a16="http://schemas.microsoft.com/office/drawing/2014/main" id="{9256C163-60A0-49AC-9FEA-A56ACF30FA33}"/>
              </a:ext>
            </a:extLst>
          </p:cNvPr>
          <p:cNvSpPr>
            <a:spLocks noGrp="1"/>
          </p:cNvSpPr>
          <p:nvPr>
            <p:ph idx="12" hasCustomPrompt="1"/>
          </p:nvPr>
        </p:nvSpPr>
        <p:spPr>
          <a:xfrm>
            <a:off x="4614404" y="1728000"/>
            <a:ext cx="2975207" cy="720000"/>
          </a:xfrm>
          <a:noFill/>
          <a:ln w="28575">
            <a:noFill/>
          </a:ln>
        </p:spPr>
        <p:txBody>
          <a:bodyPr lIns="107988" tIns="35994" rIns="107988" bIns="35994" anchor="ctr"/>
          <a:lstStyle>
            <a:lvl1pPr marL="0" indent="0" algn="ctr">
              <a:buNone/>
              <a:defRPr>
                <a:solidFill>
                  <a:schemeClr val="accent1"/>
                </a:solidFill>
                <a:latin typeface="+mj-lt"/>
              </a:defRPr>
            </a:lvl1pPr>
          </a:lstStyle>
          <a:p>
            <a:pPr lvl="0"/>
            <a:r>
              <a:rPr lang="en-US" noProof="0"/>
              <a:t>Section 2 Title</a:t>
            </a:r>
          </a:p>
        </p:txBody>
      </p:sp>
      <p:sp>
        <p:nvSpPr>
          <p:cNvPr id="13" name="Content Placeholder 2">
            <a:extLst>
              <a:ext uri="{FF2B5EF4-FFF2-40B4-BE49-F238E27FC236}">
                <a16:creationId xmlns:a16="http://schemas.microsoft.com/office/drawing/2014/main" id="{FAF68729-4DB7-4514-BF22-9950FB3ECC3E}"/>
              </a:ext>
            </a:extLst>
          </p:cNvPr>
          <p:cNvSpPr>
            <a:spLocks noGrp="1"/>
          </p:cNvSpPr>
          <p:nvPr>
            <p:ph idx="13" hasCustomPrompt="1"/>
          </p:nvPr>
        </p:nvSpPr>
        <p:spPr>
          <a:xfrm>
            <a:off x="8434233" y="1728000"/>
            <a:ext cx="2975207" cy="720000"/>
          </a:xfrm>
          <a:noFill/>
          <a:ln w="28575">
            <a:noFill/>
          </a:ln>
        </p:spPr>
        <p:txBody>
          <a:bodyPr lIns="107988" tIns="35994" rIns="107988" bIns="35994" anchor="ctr"/>
          <a:lstStyle>
            <a:lvl1pPr marL="0" indent="0" algn="ctr">
              <a:buNone/>
              <a:defRPr>
                <a:solidFill>
                  <a:schemeClr val="accent1"/>
                </a:solidFill>
                <a:latin typeface="+mj-lt"/>
              </a:defRPr>
            </a:lvl1pPr>
          </a:lstStyle>
          <a:p>
            <a:pPr lvl="0"/>
            <a:r>
              <a:rPr lang="en-US" noProof="0"/>
              <a:t>Section 3 Title</a:t>
            </a:r>
          </a:p>
        </p:txBody>
      </p:sp>
      <p:sp>
        <p:nvSpPr>
          <p:cNvPr id="14" name="Rectangle 6">
            <a:extLst>
              <a:ext uri="{FF2B5EF4-FFF2-40B4-BE49-F238E27FC236}">
                <a16:creationId xmlns:a16="http://schemas.microsoft.com/office/drawing/2014/main" id="{567F4AE9-9C59-4A3C-9E27-EFC9EE499EB4}"/>
              </a:ext>
              <a:ext uri="{C183D7F6-B498-43B3-948B-1728B52AA6E4}">
                <adec:decorative xmlns:adec="http://schemas.microsoft.com/office/drawing/2017/decorative" val="1"/>
              </a:ext>
            </a:extLst>
          </p:cNvPr>
          <p:cNvSpPr/>
          <p:nvPr userDrawn="1"/>
        </p:nvSpPr>
        <p:spPr>
          <a:xfrm>
            <a:off x="794577" y="2344814"/>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15" name="Rectangle 6">
            <a:extLst>
              <a:ext uri="{FF2B5EF4-FFF2-40B4-BE49-F238E27FC236}">
                <a16:creationId xmlns:a16="http://schemas.microsoft.com/office/drawing/2014/main" id="{3DA09F5A-AF46-4646-A84F-35C1002AF73E}"/>
              </a:ext>
              <a:ext uri="{C183D7F6-B498-43B3-948B-1728B52AA6E4}">
                <adec:decorative xmlns:adec="http://schemas.microsoft.com/office/drawing/2017/decorative" val="1"/>
              </a:ext>
            </a:extLst>
          </p:cNvPr>
          <p:cNvSpPr/>
          <p:nvPr userDrawn="1"/>
        </p:nvSpPr>
        <p:spPr>
          <a:xfrm flipH="1" flipV="1">
            <a:off x="794577" y="1656001"/>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16" name="Rectangle 6">
            <a:extLst>
              <a:ext uri="{FF2B5EF4-FFF2-40B4-BE49-F238E27FC236}">
                <a16:creationId xmlns:a16="http://schemas.microsoft.com/office/drawing/2014/main" id="{36D8447C-AA9F-491F-8EE4-A151146D11A9}"/>
              </a:ext>
              <a:ext uri="{C183D7F6-B498-43B3-948B-1728B52AA6E4}">
                <adec:decorative xmlns:adec="http://schemas.microsoft.com/office/drawing/2017/decorative" val="1"/>
              </a:ext>
            </a:extLst>
          </p:cNvPr>
          <p:cNvSpPr/>
          <p:nvPr userDrawn="1"/>
        </p:nvSpPr>
        <p:spPr>
          <a:xfrm>
            <a:off x="4608405" y="2344814"/>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17" name="Rectangle 6">
            <a:extLst>
              <a:ext uri="{FF2B5EF4-FFF2-40B4-BE49-F238E27FC236}">
                <a16:creationId xmlns:a16="http://schemas.microsoft.com/office/drawing/2014/main" id="{826B47AC-1601-4AA8-BEB3-930A9A37FC54}"/>
              </a:ext>
              <a:ext uri="{C183D7F6-B498-43B3-948B-1728B52AA6E4}">
                <adec:decorative xmlns:adec="http://schemas.microsoft.com/office/drawing/2017/decorative" val="1"/>
              </a:ext>
            </a:extLst>
          </p:cNvPr>
          <p:cNvSpPr/>
          <p:nvPr userDrawn="1"/>
        </p:nvSpPr>
        <p:spPr>
          <a:xfrm flipH="1" flipV="1">
            <a:off x="4608405" y="1656001"/>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18" name="Rectangle 6">
            <a:extLst>
              <a:ext uri="{FF2B5EF4-FFF2-40B4-BE49-F238E27FC236}">
                <a16:creationId xmlns:a16="http://schemas.microsoft.com/office/drawing/2014/main" id="{EFC9E01C-1D66-47F5-B8D1-BF6041620EE5}"/>
              </a:ext>
              <a:ext uri="{C183D7F6-B498-43B3-948B-1728B52AA6E4}">
                <adec:decorative xmlns:adec="http://schemas.microsoft.com/office/drawing/2017/decorative" val="1"/>
              </a:ext>
            </a:extLst>
          </p:cNvPr>
          <p:cNvSpPr/>
          <p:nvPr userDrawn="1"/>
        </p:nvSpPr>
        <p:spPr>
          <a:xfrm>
            <a:off x="8434233" y="2344814"/>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19" name="Rectangle 6">
            <a:extLst>
              <a:ext uri="{FF2B5EF4-FFF2-40B4-BE49-F238E27FC236}">
                <a16:creationId xmlns:a16="http://schemas.microsoft.com/office/drawing/2014/main" id="{9F5FC000-6DCF-4A02-B144-CC77E752DBA0}"/>
              </a:ext>
              <a:ext uri="{C183D7F6-B498-43B3-948B-1728B52AA6E4}">
                <adec:decorative xmlns:adec="http://schemas.microsoft.com/office/drawing/2017/decorative" val="1"/>
              </a:ext>
            </a:extLst>
          </p:cNvPr>
          <p:cNvSpPr/>
          <p:nvPr userDrawn="1"/>
        </p:nvSpPr>
        <p:spPr>
          <a:xfrm flipH="1" flipV="1">
            <a:off x="8434233" y="1656001"/>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pic>
        <p:nvPicPr>
          <p:cNvPr id="20" name="Graphic 19" descr="Right Arrow">
            <a:extLst>
              <a:ext uri="{FF2B5EF4-FFF2-40B4-BE49-F238E27FC236}">
                <a16:creationId xmlns:a16="http://schemas.microsoft.com/office/drawing/2014/main" id="{74A090BA-639F-4C16-9838-60A32BE3A1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4081867" y="3932260"/>
            <a:ext cx="220441" cy="376363"/>
          </a:xfrm>
          <a:prstGeom prst="rect">
            <a:avLst/>
          </a:prstGeom>
        </p:spPr>
      </p:pic>
      <p:pic>
        <p:nvPicPr>
          <p:cNvPr id="21" name="Graphic 20" descr="Right Arrow">
            <a:extLst>
              <a:ext uri="{FF2B5EF4-FFF2-40B4-BE49-F238E27FC236}">
                <a16:creationId xmlns:a16="http://schemas.microsoft.com/office/drawing/2014/main" id="{DF58D762-A719-4FC3-BF9E-7B858F0D91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7901697" y="3932260"/>
            <a:ext cx="220441" cy="376363"/>
          </a:xfrm>
          <a:prstGeom prst="rect">
            <a:avLst/>
          </a:prstGeom>
        </p:spPr>
      </p:pic>
    </p:spTree>
    <p:extLst>
      <p:ext uri="{BB962C8B-B14F-4D97-AF65-F5344CB8AC3E}">
        <p14:creationId xmlns:p14="http://schemas.microsoft.com/office/powerpoint/2010/main" val="13273494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7446433" y="6411945"/>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6"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cxnSp>
        <p:nvCxnSpPr>
          <p:cNvPr id="42" name="Straight Connector 41"/>
          <p:cNvCxnSpPr/>
          <p:nvPr userDrawn="1"/>
        </p:nvCxnSpPr>
        <p:spPr>
          <a:xfrm>
            <a:off x="1011769" y="3428471"/>
            <a:ext cx="480704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userDrawn="1"/>
        </p:nvGrpSpPr>
        <p:grpSpPr>
          <a:xfrm>
            <a:off x="7389126" y="932536"/>
            <a:ext cx="3507479" cy="4979612"/>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45" name="Oval 44"/>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46" name="Oval 45"/>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grpSp>
        <p:nvGrpSpPr>
          <p:cNvPr id="48" name="Group 47"/>
          <p:cNvGrpSpPr/>
          <p:nvPr userDrawn="1"/>
        </p:nvGrpSpPr>
        <p:grpSpPr>
          <a:xfrm>
            <a:off x="5800239" y="2180508"/>
            <a:ext cx="1793932" cy="3744961"/>
            <a:chOff x="2791402" y="1050114"/>
            <a:chExt cx="3909098" cy="8159261"/>
          </a:xfrm>
        </p:grpSpPr>
        <p:sp>
          <p:nvSpPr>
            <p:cNvPr id="49" name="Rectangle 48"/>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50" name="Rectangle 49"/>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53" name="Oval 52"/>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54" name="Rectangle: Rounded Corners 53"/>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55" name="Oval 54"/>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56" name="Oval 55"/>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grpSp>
      <p:sp>
        <p:nvSpPr>
          <p:cNvPr id="57" name="Title 1"/>
          <p:cNvSpPr>
            <a:spLocks noGrp="1"/>
          </p:cNvSpPr>
          <p:nvPr>
            <p:ph type="title" hasCustomPrompt="1"/>
          </p:nvPr>
        </p:nvSpPr>
        <p:spPr>
          <a:xfrm>
            <a:off x="935573" y="932537"/>
            <a:ext cx="3407833"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8" name="Text Placeholder 5"/>
          <p:cNvSpPr>
            <a:spLocks noGrp="1"/>
          </p:cNvSpPr>
          <p:nvPr>
            <p:ph type="body" sz="quarter" idx="12" hasCustomPrompt="1"/>
          </p:nvPr>
        </p:nvSpPr>
        <p:spPr>
          <a:xfrm>
            <a:off x="948272" y="3574543"/>
            <a:ext cx="3395133" cy="2015378"/>
          </a:xfrm>
        </p:spPr>
        <p:txBody>
          <a:bodyPr anchor="t"/>
          <a:lstStyle>
            <a:lvl1pPr marL="0" indent="0" algn="just">
              <a:spcBef>
                <a:spcPts val="0"/>
              </a:spcBef>
              <a:buFontTx/>
              <a:buNone/>
              <a:defRPr>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9" name="Picture Placeholder 6"/>
          <p:cNvSpPr>
            <a:spLocks noGrp="1"/>
          </p:cNvSpPr>
          <p:nvPr>
            <p:ph type="pic" sz="quarter" idx="15"/>
          </p:nvPr>
        </p:nvSpPr>
        <p:spPr>
          <a:xfrm>
            <a:off x="7630583" y="1403265"/>
            <a:ext cx="3048000" cy="4056626"/>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0" name="Picture Placeholder 6"/>
          <p:cNvSpPr>
            <a:spLocks noGrp="1"/>
          </p:cNvSpPr>
          <p:nvPr>
            <p:ph type="pic" sz="quarter" idx="16"/>
          </p:nvPr>
        </p:nvSpPr>
        <p:spPr>
          <a:xfrm>
            <a:off x="5959994" y="2708805"/>
            <a:ext cx="1480095" cy="2685491"/>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220012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right)">
                                      <p:cBhvr>
                                        <p:cTn id="21" dur="500"/>
                                        <p:tgtEl>
                                          <p:spTgt spid="42"/>
                                        </p:tgtEl>
                                      </p:cBhvr>
                                    </p:animEffect>
                                  </p:childTnLst>
                                </p:cTn>
                              </p:par>
                              <p:par>
                                <p:cTn id="22" presetID="2" presetClass="entr" presetSubtype="1" decel="100000" fill="hold" grpId="0" nodeType="withEffect">
                                  <p:stCondLst>
                                    <p:cond delay="250"/>
                                  </p:stCondLst>
                                  <p:iterate type="wd">
                                    <p:tmPct val="10000"/>
                                  </p:iterate>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1000" fill="hold"/>
                                        <p:tgtEl>
                                          <p:spTgt spid="57"/>
                                        </p:tgtEl>
                                        <p:attrNameLst>
                                          <p:attrName>ppt_x</p:attrName>
                                        </p:attrNameLst>
                                      </p:cBhvr>
                                      <p:tavLst>
                                        <p:tav tm="0">
                                          <p:val>
                                            <p:strVal val="#ppt_x"/>
                                          </p:val>
                                        </p:tav>
                                        <p:tav tm="100000">
                                          <p:val>
                                            <p:strVal val="#ppt_x"/>
                                          </p:val>
                                        </p:tav>
                                      </p:tavLst>
                                    </p:anim>
                                    <p:anim calcmode="lin" valueType="num">
                                      <p:cBhvr additive="base">
                                        <p:cTn id="25" dur="1000" fill="hold"/>
                                        <p:tgtEl>
                                          <p:spTgt spid="57"/>
                                        </p:tgtEl>
                                        <p:attrNameLst>
                                          <p:attrName>ppt_y</p:attrName>
                                        </p:attrNameLst>
                                      </p:cBhvr>
                                      <p:tavLst>
                                        <p:tav tm="0">
                                          <p:val>
                                            <p:strVal val="0-#ppt_h/2"/>
                                          </p:val>
                                        </p:tav>
                                        <p:tav tm="100000">
                                          <p:val>
                                            <p:strVal val="#ppt_y"/>
                                          </p:val>
                                        </p:tav>
                                      </p:tavLst>
                                    </p:anim>
                                  </p:childTnLst>
                                </p:cTn>
                              </p:par>
                            </p:childTnLst>
                          </p:cTn>
                        </p:par>
                        <p:par>
                          <p:cTn id="26" fill="hold">
                            <p:stCondLst>
                              <p:cond delay="2550"/>
                            </p:stCondLst>
                            <p:childTnLst>
                              <p:par>
                                <p:cTn id="27" presetID="10" presetClass="entr" presetSubtype="0" fill="hold" grpId="0" nodeType="afterEffect">
                                  <p:stCondLst>
                                    <p:cond delay="25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animBg="1"/>
      <p:bldP spid="60"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935572" y="1704434"/>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rgbClr val="1C1C1C"/>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90"/>
              <a:endParaRPr kumimoji="1" lang="ja-JP" altLang="en-US" sz="1200">
                <a:solidFill>
                  <a:prstClr val="white"/>
                </a:solidFill>
              </a:endParaRPr>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grpSp>
      <p:sp>
        <p:nvSpPr>
          <p:cNvPr id="11" name="Title 1"/>
          <p:cNvSpPr>
            <a:spLocks noGrp="1"/>
          </p:cNvSpPr>
          <p:nvPr>
            <p:ph type="title" hasCustomPrompt="1"/>
          </p:nvPr>
        </p:nvSpPr>
        <p:spPr>
          <a:xfrm>
            <a:off x="7440089" y="1490364"/>
            <a:ext cx="3443817" cy="1874828"/>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2" name="Straight Connector 11"/>
          <p:cNvCxnSpPr/>
          <p:nvPr userDrawn="1"/>
        </p:nvCxnSpPr>
        <p:spPr>
          <a:xfrm>
            <a:off x="7511334" y="3428471"/>
            <a:ext cx="46806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5"/>
          <p:cNvSpPr>
            <a:spLocks noGrp="1"/>
          </p:cNvSpPr>
          <p:nvPr>
            <p:ph type="body" sz="quarter" idx="12" hasCustomPrompt="1"/>
          </p:nvPr>
        </p:nvSpPr>
        <p:spPr>
          <a:xfrm>
            <a:off x="7452789" y="3574543"/>
            <a:ext cx="3443817"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5"/>
          </p:nvPr>
        </p:nvSpPr>
        <p:spPr>
          <a:xfrm>
            <a:off x="1707997" y="1960084"/>
            <a:ext cx="4516757" cy="2806616"/>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211171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7888452" y="1482144"/>
            <a:ext cx="1406658" cy="293649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5" name="Rectangle: Rounded Corners 14"/>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7" name="Oval 16"/>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8" name="Rectangle: Rounded Corners 17"/>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9" name="Oval 18"/>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20" name="Oval 19"/>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gr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2389878" y="984949"/>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tx1"/>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90"/>
              <a:endParaRPr kumimoji="1" lang="ja-JP" altLang="en-US" sz="1200">
                <a:solidFill>
                  <a:prstClr val="white"/>
                </a:solidFill>
              </a:endParaRPr>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grpSp>
      <p:sp>
        <p:nvSpPr>
          <p:cNvPr id="11" name="Picture Placeholder 6"/>
          <p:cNvSpPr>
            <a:spLocks noGrp="1"/>
          </p:cNvSpPr>
          <p:nvPr>
            <p:ph type="pic" sz="quarter" idx="15"/>
          </p:nvPr>
        </p:nvSpPr>
        <p:spPr>
          <a:xfrm>
            <a:off x="3162305" y="1240599"/>
            <a:ext cx="4516757" cy="2806616"/>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1" name="Picture Placeholder 6"/>
          <p:cNvSpPr>
            <a:spLocks noGrp="1"/>
          </p:cNvSpPr>
          <p:nvPr>
            <p:ph type="pic" sz="quarter" idx="16"/>
          </p:nvPr>
        </p:nvSpPr>
        <p:spPr>
          <a:xfrm>
            <a:off x="8019859" y="1890798"/>
            <a:ext cx="1160573" cy="2105748"/>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itle 1"/>
          <p:cNvSpPr>
            <a:spLocks noGrp="1"/>
          </p:cNvSpPr>
          <p:nvPr>
            <p:ph type="title" hasCustomPrompt="1"/>
          </p:nvPr>
        </p:nvSpPr>
        <p:spPr>
          <a:xfrm>
            <a:off x="935568" y="4667942"/>
            <a:ext cx="3816350" cy="1365547"/>
          </a:xfrm>
        </p:spPr>
        <p:txBody>
          <a:bodyPr anchor="ctr"/>
          <a:lstStyle>
            <a:lvl1pPr algn="r">
              <a:defRPr/>
            </a:lvl1pPr>
          </a:lstStyle>
          <a:p>
            <a:r>
              <a:rPr kumimoji="1" lang="en-US" altLang="ja-JP" dirty="0"/>
              <a:t>Slide title</a:t>
            </a:r>
            <a:endParaRPr kumimoji="1" lang="ja-JP" altLang="en-US" dirty="0"/>
          </a:p>
        </p:txBody>
      </p:sp>
      <p:sp>
        <p:nvSpPr>
          <p:cNvPr id="23" name="Text Placeholder 5"/>
          <p:cNvSpPr>
            <a:spLocks noGrp="1"/>
          </p:cNvSpPr>
          <p:nvPr>
            <p:ph type="body" sz="quarter" idx="12" hasCustomPrompt="1"/>
          </p:nvPr>
        </p:nvSpPr>
        <p:spPr>
          <a:xfrm>
            <a:off x="5052651" y="4792874"/>
            <a:ext cx="5124287" cy="1109304"/>
          </a:xfrm>
        </p:spPr>
        <p:txBody>
          <a:bodyPr anchor="ctr"/>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39345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000"/>
                            </p:stCondLst>
                            <p:childTnLst>
                              <p:par>
                                <p:cTn id="19" presetID="2" presetClass="entr" presetSubtype="4" decel="100000" fill="hold" grpId="0" nodeType="afterEffect">
                                  <p:stCondLst>
                                    <p:cond delay="250"/>
                                  </p:stCondLst>
                                  <p:iterate type="wd">
                                    <p:tmPct val="10000"/>
                                  </p:iterate>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350"/>
                            </p:stCondLst>
                            <p:childTnLst>
                              <p:par>
                                <p:cTn id="24" presetID="10" presetClass="entr" presetSubtype="0" fill="hold" grpId="0" nodeType="afterEffect">
                                  <p:stCondLst>
                                    <p:cond delay="25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cxnSp>
        <p:nvCxnSpPr>
          <p:cNvPr id="14" name="Straight Connector 13"/>
          <p:cNvCxnSpPr/>
          <p:nvPr userDrawn="1"/>
        </p:nvCxnSpPr>
        <p:spPr>
          <a:xfrm>
            <a:off x="1011773" y="3428471"/>
            <a:ext cx="4919737"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4751922" y="5"/>
            <a:ext cx="7440083" cy="5919159"/>
          </a:xfrm>
          <a:prstGeom prst="rect">
            <a:avLst/>
          </a:prstGeom>
        </p:spPr>
      </p:pic>
      <p:sp>
        <p:nvSpPr>
          <p:cNvPr id="13" name="Picture Placeholder 6"/>
          <p:cNvSpPr>
            <a:spLocks noGrp="1"/>
          </p:cNvSpPr>
          <p:nvPr>
            <p:ph type="pic" sz="quarter" idx="15"/>
          </p:nvPr>
        </p:nvSpPr>
        <p:spPr>
          <a:xfrm>
            <a:off x="6212417" y="0"/>
            <a:ext cx="5979584" cy="5144294"/>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itle 1"/>
          <p:cNvSpPr>
            <a:spLocks noGrp="1"/>
          </p:cNvSpPr>
          <p:nvPr>
            <p:ph type="title" hasCustomPrompt="1"/>
          </p:nvPr>
        </p:nvSpPr>
        <p:spPr>
          <a:xfrm>
            <a:off x="935573"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948272" y="3574543"/>
            <a:ext cx="33951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4868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1295401" y="1451657"/>
            <a:ext cx="5107649" cy="4146827"/>
            <a:chOff x="2198478" y="1402730"/>
            <a:chExt cx="8912404" cy="7234736"/>
          </a:xfrm>
        </p:grpSpPr>
        <p:grpSp>
          <p:nvGrpSpPr>
            <p:cNvPr id="6" name="Group 5"/>
            <p:cNvGrpSpPr/>
            <p:nvPr userDrawn="1"/>
          </p:nvGrpSpPr>
          <p:grpSpPr>
            <a:xfrm>
              <a:off x="5152347" y="7666807"/>
              <a:ext cx="3002317" cy="970659"/>
              <a:chOff x="5152347" y="7666807"/>
              <a:chExt cx="3002317" cy="970659"/>
            </a:xfrm>
          </p:grpSpPr>
          <p:sp>
            <p:nvSpPr>
              <p:cNvPr id="12" name="Freeform: Shape 11"/>
              <p:cNvSpPr/>
              <p:nvPr userDrawn="1"/>
            </p:nvSpPr>
            <p:spPr>
              <a:xfrm>
                <a:off x="5152347" y="7666807"/>
                <a:ext cx="3002317" cy="970659"/>
              </a:xfrm>
              <a:custGeom>
                <a:avLst/>
                <a:gdLst>
                  <a:gd name="connsiteX0" fmla="*/ 566240 w 3002317"/>
                  <a:gd name="connsiteY0" fmla="*/ 0 h 970659"/>
                  <a:gd name="connsiteX1" fmla="*/ 2432360 w 3002317"/>
                  <a:gd name="connsiteY1" fmla="*/ 0 h 970659"/>
                  <a:gd name="connsiteX2" fmla="*/ 2444712 w 3002317"/>
                  <a:gd name="connsiteY2" fmla="*/ 153415 h 970659"/>
                  <a:gd name="connsiteX3" fmla="*/ 2558119 w 3002317"/>
                  <a:gd name="connsiteY3" fmla="*/ 661012 h 970659"/>
                  <a:gd name="connsiteX4" fmla="*/ 2962931 w 3002317"/>
                  <a:gd name="connsiteY4" fmla="*/ 837224 h 970659"/>
                  <a:gd name="connsiteX5" fmla="*/ 2956436 w 3002317"/>
                  <a:gd name="connsiteY5" fmla="*/ 837224 h 970659"/>
                  <a:gd name="connsiteX6" fmla="*/ 2960140 w 3002317"/>
                  <a:gd name="connsiteY6" fmla="*/ 837972 h 970659"/>
                  <a:gd name="connsiteX7" fmla="*/ 3002317 w 3002317"/>
                  <a:gd name="connsiteY7" fmla="*/ 901602 h 970659"/>
                  <a:gd name="connsiteX8" fmla="*/ 3002316 w 3002317"/>
                  <a:gd name="connsiteY8" fmla="*/ 901602 h 970659"/>
                  <a:gd name="connsiteX9" fmla="*/ 2933259 w 3002317"/>
                  <a:gd name="connsiteY9" fmla="*/ 970659 h 970659"/>
                  <a:gd name="connsiteX10" fmla="*/ 69057 w 3002317"/>
                  <a:gd name="connsiteY10" fmla="*/ 970658 h 970659"/>
                  <a:gd name="connsiteX11" fmla="*/ 20226 w 3002317"/>
                  <a:gd name="connsiteY11" fmla="*/ 950432 h 970659"/>
                  <a:gd name="connsiteX12" fmla="*/ 0 w 3002317"/>
                  <a:gd name="connsiteY12" fmla="*/ 901601 h 970659"/>
                  <a:gd name="connsiteX13" fmla="*/ 20226 w 3002317"/>
                  <a:gd name="connsiteY13" fmla="*/ 852771 h 970659"/>
                  <a:gd name="connsiteX14" fmla="*/ 36097 w 3002317"/>
                  <a:gd name="connsiteY14" fmla="*/ 842071 h 970659"/>
                  <a:gd name="connsiteX15" fmla="*/ 35278 w 3002317"/>
                  <a:gd name="connsiteY15" fmla="*/ 842071 h 970659"/>
                  <a:gd name="connsiteX16" fmla="*/ 37319 w 3002317"/>
                  <a:gd name="connsiteY16" fmla="*/ 841247 h 970659"/>
                  <a:gd name="connsiteX17" fmla="*/ 42177 w 3002317"/>
                  <a:gd name="connsiteY17" fmla="*/ 837972 h 970659"/>
                  <a:gd name="connsiteX18" fmla="*/ 48684 w 3002317"/>
                  <a:gd name="connsiteY18" fmla="*/ 836658 h 970659"/>
                  <a:gd name="connsiteX19" fmla="*/ 130007 w 3002317"/>
                  <a:gd name="connsiteY19" fmla="*/ 803822 h 970659"/>
                  <a:gd name="connsiteX20" fmla="*/ 440090 w 3002317"/>
                  <a:gd name="connsiteY20" fmla="*/ 665859 h 970659"/>
                  <a:gd name="connsiteX21" fmla="*/ 553498 w 3002317"/>
                  <a:gd name="connsiteY21" fmla="*/ 158262 h 97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2317" h="970659">
                    <a:moveTo>
                      <a:pt x="566240" y="0"/>
                    </a:moveTo>
                    <a:lnTo>
                      <a:pt x="2432360" y="0"/>
                    </a:lnTo>
                    <a:lnTo>
                      <a:pt x="2444712" y="153415"/>
                    </a:lnTo>
                    <a:cubicBezTo>
                      <a:pt x="2455725" y="340027"/>
                      <a:pt x="2464059" y="517933"/>
                      <a:pt x="2558119" y="661012"/>
                    </a:cubicBezTo>
                    <a:cubicBezTo>
                      <a:pt x="2648607" y="770549"/>
                      <a:pt x="2858156" y="775312"/>
                      <a:pt x="2962931" y="837224"/>
                    </a:cubicBezTo>
                    <a:lnTo>
                      <a:pt x="2956436" y="837224"/>
                    </a:lnTo>
                    <a:lnTo>
                      <a:pt x="2960140" y="837972"/>
                    </a:lnTo>
                    <a:cubicBezTo>
                      <a:pt x="2984926" y="848455"/>
                      <a:pt x="3002317" y="872998"/>
                      <a:pt x="3002317" y="901602"/>
                    </a:cubicBezTo>
                    <a:lnTo>
                      <a:pt x="3002316" y="901602"/>
                    </a:lnTo>
                    <a:cubicBezTo>
                      <a:pt x="3002316" y="939741"/>
                      <a:pt x="2971398" y="970659"/>
                      <a:pt x="2933259" y="970659"/>
                    </a:cubicBezTo>
                    <a:lnTo>
                      <a:pt x="69057" y="970658"/>
                    </a:lnTo>
                    <a:cubicBezTo>
                      <a:pt x="49987" y="970658"/>
                      <a:pt x="32723" y="962928"/>
                      <a:pt x="20226" y="950432"/>
                    </a:cubicBezTo>
                    <a:lnTo>
                      <a:pt x="0" y="901601"/>
                    </a:lnTo>
                    <a:lnTo>
                      <a:pt x="20226" y="852771"/>
                    </a:lnTo>
                    <a:lnTo>
                      <a:pt x="36097" y="842071"/>
                    </a:lnTo>
                    <a:lnTo>
                      <a:pt x="35278" y="842071"/>
                    </a:lnTo>
                    <a:lnTo>
                      <a:pt x="37319" y="841247"/>
                    </a:lnTo>
                    <a:lnTo>
                      <a:pt x="42177" y="837972"/>
                    </a:lnTo>
                    <a:lnTo>
                      <a:pt x="48684" y="836658"/>
                    </a:lnTo>
                    <a:lnTo>
                      <a:pt x="130007" y="803822"/>
                    </a:lnTo>
                    <a:cubicBezTo>
                      <a:pt x="237386" y="771229"/>
                      <a:pt x="372224" y="748012"/>
                      <a:pt x="440090" y="665859"/>
                    </a:cubicBezTo>
                    <a:cubicBezTo>
                      <a:pt x="534150" y="522780"/>
                      <a:pt x="542484" y="344874"/>
                      <a:pt x="553498" y="158262"/>
                    </a:cubicBezTo>
                    <a:close/>
                  </a:path>
                </a:pathLst>
              </a:cu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13" name="Freeform: Shape 12"/>
              <p:cNvSpPr/>
              <p:nvPr userDrawn="1"/>
            </p:nvSpPr>
            <p:spPr>
              <a:xfrm>
                <a:off x="5713861" y="7666807"/>
                <a:ext cx="1879289" cy="81781"/>
              </a:xfrm>
              <a:custGeom>
                <a:avLst/>
                <a:gdLst>
                  <a:gd name="connsiteX0" fmla="*/ 6584 w 1879289"/>
                  <a:gd name="connsiteY0" fmla="*/ 0 h 81781"/>
                  <a:gd name="connsiteX1" fmla="*/ 1872704 w 1879289"/>
                  <a:gd name="connsiteY1" fmla="*/ 0 h 81781"/>
                  <a:gd name="connsiteX2" fmla="*/ 1879289 w 1879289"/>
                  <a:gd name="connsiteY2" fmla="*/ 81781 h 81781"/>
                  <a:gd name="connsiteX3" fmla="*/ 0 w 1879289"/>
                  <a:gd name="connsiteY3" fmla="*/ 81781 h 81781"/>
                </a:gdLst>
                <a:ahLst/>
                <a:cxnLst>
                  <a:cxn ang="0">
                    <a:pos x="connsiteX0" y="connsiteY0"/>
                  </a:cxn>
                  <a:cxn ang="0">
                    <a:pos x="connsiteX1" y="connsiteY1"/>
                  </a:cxn>
                  <a:cxn ang="0">
                    <a:pos x="connsiteX2" y="connsiteY2"/>
                  </a:cxn>
                  <a:cxn ang="0">
                    <a:pos x="connsiteX3" y="connsiteY3"/>
                  </a:cxn>
                </a:cxnLst>
                <a:rect l="l" t="t" r="r" b="b"/>
                <a:pathLst>
                  <a:path w="1879289" h="81781">
                    <a:moveTo>
                      <a:pt x="6584" y="0"/>
                    </a:moveTo>
                    <a:lnTo>
                      <a:pt x="1872704" y="0"/>
                    </a:lnTo>
                    <a:lnTo>
                      <a:pt x="1879289" y="81781"/>
                    </a:lnTo>
                    <a:lnTo>
                      <a:pt x="0" y="81781"/>
                    </a:lnTo>
                    <a:close/>
                  </a:path>
                </a:pathLst>
              </a:cu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sp>
          <p:nvSpPr>
            <p:cNvPr id="7" name="Rectangle: Rounded Corners 6"/>
            <p:cNvSpPr/>
            <p:nvPr userDrawn="1"/>
          </p:nvSpPr>
          <p:spPr>
            <a:xfrm>
              <a:off x="2200826" y="1402814"/>
              <a:ext cx="8910056" cy="6264077"/>
            </a:xfrm>
            <a:prstGeom prst="roundRect">
              <a:avLst>
                <a:gd name="adj" fmla="val 4479"/>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sp>
          <p:nvSpPr>
            <p:cNvPr id="8" name="Rectangle: Rounded Corners 7"/>
            <p:cNvSpPr/>
            <p:nvPr userDrawn="1"/>
          </p:nvSpPr>
          <p:spPr>
            <a:xfrm>
              <a:off x="2520212" y="1784336"/>
              <a:ext cx="8271284" cy="4652597"/>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dirty="0">
                <a:solidFill>
                  <a:prstClr val="white"/>
                </a:solidFill>
              </a:endParaRPr>
            </a:p>
          </p:txBody>
        </p:sp>
        <p:grpSp>
          <p:nvGrpSpPr>
            <p:cNvPr id="9" name="Group 8"/>
            <p:cNvGrpSpPr/>
            <p:nvPr userDrawn="1"/>
          </p:nvGrpSpPr>
          <p:grpSpPr>
            <a:xfrm>
              <a:off x="2198478" y="1402730"/>
              <a:ext cx="8910056" cy="6264077"/>
              <a:chOff x="2198478" y="1402730"/>
              <a:chExt cx="8910056" cy="6264077"/>
            </a:xfrm>
          </p:grpSpPr>
          <p:sp>
            <p:nvSpPr>
              <p:cNvPr id="10" name="Freeform: Shape 9"/>
              <p:cNvSpPr/>
              <p:nvPr userDrawn="1"/>
            </p:nvSpPr>
            <p:spPr>
              <a:xfrm>
                <a:off x="2198478" y="6797053"/>
                <a:ext cx="8910056" cy="869754"/>
              </a:xfrm>
              <a:custGeom>
                <a:avLst/>
                <a:gdLst>
                  <a:gd name="connsiteX0" fmla="*/ 0 w 8910056"/>
                  <a:gd name="connsiteY0" fmla="*/ 0 h 869754"/>
                  <a:gd name="connsiteX1" fmla="*/ 8910056 w 8910056"/>
                  <a:gd name="connsiteY1" fmla="*/ 0 h 869754"/>
                  <a:gd name="connsiteX2" fmla="*/ 8910056 w 8910056"/>
                  <a:gd name="connsiteY2" fmla="*/ 589186 h 869754"/>
                  <a:gd name="connsiteX3" fmla="*/ 8629488 w 8910056"/>
                  <a:gd name="connsiteY3" fmla="*/ 869754 h 869754"/>
                  <a:gd name="connsiteX4" fmla="*/ 280568 w 8910056"/>
                  <a:gd name="connsiteY4" fmla="*/ 869754 h 869754"/>
                  <a:gd name="connsiteX5" fmla="*/ 0 w 8910056"/>
                  <a:gd name="connsiteY5" fmla="*/ 589186 h 8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0056" h="869754">
                    <a:moveTo>
                      <a:pt x="0" y="0"/>
                    </a:moveTo>
                    <a:lnTo>
                      <a:pt x="8910056" y="0"/>
                    </a:lnTo>
                    <a:lnTo>
                      <a:pt x="8910056" y="589186"/>
                    </a:lnTo>
                    <a:cubicBezTo>
                      <a:pt x="8910056" y="744139"/>
                      <a:pt x="8784441" y="869754"/>
                      <a:pt x="8629488" y="869754"/>
                    </a:cubicBezTo>
                    <a:lnTo>
                      <a:pt x="280568" y="869754"/>
                    </a:lnTo>
                    <a:cubicBezTo>
                      <a:pt x="125615" y="869754"/>
                      <a:pt x="0" y="744139"/>
                      <a:pt x="0" y="589186"/>
                    </a:cubicBezTo>
                    <a:close/>
                  </a:path>
                </a:pathLst>
              </a:cu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90"/>
                <a:endParaRPr kumimoji="1" lang="ja-JP" altLang="en-US" sz="1200">
                  <a:solidFill>
                    <a:prstClr val="white"/>
                  </a:solidFill>
                </a:endParaRPr>
              </a:p>
            </p:txBody>
          </p:sp>
          <p:sp>
            <p:nvSpPr>
              <p:cNvPr id="11" name="Rectangle: Rounded Corners 10"/>
              <p:cNvSpPr/>
              <p:nvPr userDrawn="1"/>
            </p:nvSpPr>
            <p:spPr>
              <a:xfrm>
                <a:off x="2198478" y="1402730"/>
                <a:ext cx="8910056" cy="6264077"/>
              </a:xfrm>
              <a:prstGeom prst="roundRect">
                <a:avLst>
                  <a:gd name="adj" fmla="val 4479"/>
                </a:avLst>
              </a:prstGeom>
              <a:no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90"/>
                <a:endParaRPr kumimoji="1" lang="ja-JP" altLang="en-US" sz="1200">
                  <a:solidFill>
                    <a:prstClr val="white"/>
                  </a:solidFill>
                </a:endParaRPr>
              </a:p>
            </p:txBody>
          </p:sp>
        </p:grpSp>
      </p:grpSp>
      <p:sp>
        <p:nvSpPr>
          <p:cNvPr id="17" name="Title 1"/>
          <p:cNvSpPr>
            <a:spLocks noGrp="1"/>
          </p:cNvSpPr>
          <p:nvPr>
            <p:ph type="title" hasCustomPrompt="1"/>
          </p:nvPr>
        </p:nvSpPr>
        <p:spPr>
          <a:xfrm>
            <a:off x="7440089" y="1451652"/>
            <a:ext cx="3443817" cy="191354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8" name="Straight Connector 17"/>
          <p:cNvCxnSpPr/>
          <p:nvPr userDrawn="1"/>
        </p:nvCxnSpPr>
        <p:spPr>
          <a:xfrm>
            <a:off x="7511334" y="3428471"/>
            <a:ext cx="46806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12" hasCustomPrompt="1"/>
          </p:nvPr>
        </p:nvSpPr>
        <p:spPr>
          <a:xfrm>
            <a:off x="7452789" y="3574543"/>
            <a:ext cx="3443817"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0" name="Picture Placeholder 6"/>
          <p:cNvSpPr>
            <a:spLocks noGrp="1"/>
          </p:cNvSpPr>
          <p:nvPr>
            <p:ph type="pic" sz="quarter" idx="15"/>
          </p:nvPr>
        </p:nvSpPr>
        <p:spPr>
          <a:xfrm>
            <a:off x="1497225" y="1695894"/>
            <a:ext cx="4704000" cy="2641277"/>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227300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Freeform: Shape 4"/>
          <p:cNvSpPr/>
          <p:nvPr userDrawn="1"/>
        </p:nvSpPr>
        <p:spPr>
          <a:xfrm>
            <a:off x="4751922" y="1960204"/>
            <a:ext cx="1221075" cy="1410145"/>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6" name="Freeform: Shape 5"/>
          <p:cNvSpPr/>
          <p:nvPr userDrawn="1"/>
        </p:nvSpPr>
        <p:spPr>
          <a:xfrm>
            <a:off x="4784289" y="2721381"/>
            <a:ext cx="1403775" cy="1412325"/>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7" name="Freeform: Shape 6"/>
          <p:cNvSpPr/>
          <p:nvPr userDrawn="1"/>
        </p:nvSpPr>
        <p:spPr>
          <a:xfrm>
            <a:off x="4751917" y="3484602"/>
            <a:ext cx="1221312" cy="141067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8" name="Text Placeholder 5"/>
          <p:cNvSpPr>
            <a:spLocks noGrp="1"/>
          </p:cNvSpPr>
          <p:nvPr>
            <p:ph type="body" sz="quarter" idx="15" hasCustomPrompt="1"/>
          </p:nvPr>
        </p:nvSpPr>
        <p:spPr>
          <a:xfrm>
            <a:off x="4968997" y="233903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9" name="Text Placeholder 5"/>
          <p:cNvSpPr>
            <a:spLocks noGrp="1"/>
          </p:cNvSpPr>
          <p:nvPr>
            <p:ph type="body" sz="quarter" idx="17" hasCustomPrompt="1"/>
          </p:nvPr>
        </p:nvSpPr>
        <p:spPr>
          <a:xfrm>
            <a:off x="4968997" y="4042634"/>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10" name="Text Placeholder 5"/>
          <p:cNvSpPr>
            <a:spLocks noGrp="1"/>
          </p:cNvSpPr>
          <p:nvPr>
            <p:ph type="body" sz="quarter" idx="19" hasCustomPrompt="1"/>
          </p:nvPr>
        </p:nvSpPr>
        <p:spPr>
          <a:xfrm>
            <a:off x="5486171" y="322366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7440088" y="1372095"/>
            <a:ext cx="3456517" cy="1101394"/>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7440088" y="932536"/>
            <a:ext cx="345651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21" hasCustomPrompt="1"/>
          </p:nvPr>
        </p:nvSpPr>
        <p:spPr>
          <a:xfrm>
            <a:off x="7440088" y="3094930"/>
            <a:ext cx="3456517" cy="1101394"/>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2" hasCustomPrompt="1"/>
          </p:nvPr>
        </p:nvSpPr>
        <p:spPr>
          <a:xfrm>
            <a:off x="7440088" y="2655371"/>
            <a:ext cx="345651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3" hasCustomPrompt="1"/>
          </p:nvPr>
        </p:nvSpPr>
        <p:spPr>
          <a:xfrm>
            <a:off x="7440088" y="4817765"/>
            <a:ext cx="3456517" cy="1101394"/>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4" hasCustomPrompt="1"/>
          </p:nvPr>
        </p:nvSpPr>
        <p:spPr>
          <a:xfrm>
            <a:off x="7440088" y="4378206"/>
            <a:ext cx="345651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cxnSp>
        <p:nvCxnSpPr>
          <p:cNvPr id="17" name="Straight Connector 65"/>
          <p:cNvCxnSpPr>
            <a:stCxn id="8" idx="3"/>
            <a:endCxn id="12" idx="1"/>
          </p:cNvCxnSpPr>
          <p:nvPr userDrawn="1"/>
        </p:nvCxnSpPr>
        <p:spPr>
          <a:xfrm flipV="1">
            <a:off x="5452306" y="1127985"/>
            <a:ext cx="1987778" cy="1414927"/>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65"/>
          <p:cNvCxnSpPr>
            <a:stCxn id="14" idx="1"/>
          </p:cNvCxnSpPr>
          <p:nvPr userDrawn="1"/>
        </p:nvCxnSpPr>
        <p:spPr>
          <a:xfrm rot="10800000" flipV="1">
            <a:off x="5969486" y="2850815"/>
            <a:ext cx="1470603" cy="577656"/>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65"/>
          <p:cNvCxnSpPr>
            <a:stCxn id="16" idx="1"/>
            <a:endCxn id="9" idx="3"/>
          </p:cNvCxnSpPr>
          <p:nvPr userDrawn="1"/>
        </p:nvCxnSpPr>
        <p:spPr>
          <a:xfrm rot="10800000">
            <a:off x="5452306" y="4246507"/>
            <a:ext cx="1987778" cy="327142"/>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Title 1"/>
          <p:cNvSpPr>
            <a:spLocks noGrp="1"/>
          </p:cNvSpPr>
          <p:nvPr>
            <p:ph type="title" hasCustomPrompt="1"/>
          </p:nvPr>
        </p:nvSpPr>
        <p:spPr>
          <a:xfrm>
            <a:off x="935573" y="2422736"/>
            <a:ext cx="3407833" cy="2012539"/>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230119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12"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9" decel="10000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0-#ppt_w/2"/>
                                          </p:val>
                                        </p:tav>
                                        <p:tav tm="100000">
                                          <p:val>
                                            <p:strVal val="#ppt_x"/>
                                          </p:val>
                                        </p:tav>
                                      </p:tavLst>
                                    </p:anim>
                                    <p:anim calcmode="lin" valueType="num">
                                      <p:cBhvr additive="base">
                                        <p:cTn id="21" dur="1000" fill="hold"/>
                                        <p:tgtEl>
                                          <p:spTgt spid="7"/>
                                        </p:tgtEl>
                                        <p:attrNameLst>
                                          <p:attrName>ppt_y</p:attrName>
                                        </p:attrNameLst>
                                      </p:cBhvr>
                                      <p:tavLst>
                                        <p:tav tm="0">
                                          <p:val>
                                            <p:strVal val="0-#ppt_h/2"/>
                                          </p:val>
                                        </p:tav>
                                        <p:tav tm="100000">
                                          <p:val>
                                            <p:strVal val="#ppt_y"/>
                                          </p:val>
                                        </p:tav>
                                      </p:tavLst>
                                    </p:anim>
                                  </p:childTnLst>
                                </p:cTn>
                              </p:par>
                              <p:par>
                                <p:cTn id="22" presetID="2" presetClass="entr" presetSubtype="12" decel="10000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8">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additive="base">
                                        <p:cTn id="28"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10">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additive="base">
                                        <p:cTn id="32"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9">
                                            <p:txEl>
                                              <p:pRg st="0" end="0"/>
                                            </p:txEl>
                                          </p:spTgt>
                                        </p:tgtEl>
                                        <p:attrNameLst>
                                          <p:attrName>ppt_y</p:attrName>
                                        </p:attrNameLst>
                                      </p:cBhvr>
                                      <p:tavLst>
                                        <p:tav tm="0">
                                          <p:val>
                                            <p:strVal val="0-#ppt_h/2"/>
                                          </p:val>
                                        </p:tav>
                                        <p:tav tm="100000">
                                          <p:val>
                                            <p:strVal val="#ppt_y"/>
                                          </p:val>
                                        </p:tav>
                                      </p:tavLst>
                                    </p:anim>
                                  </p:childTnLst>
                                </p:cTn>
                              </p:par>
                              <p:par>
                                <p:cTn id="34" presetID="49" presetClass="entr" presetSubtype="0" decel="100000" fill="hold" grpId="1"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fltVal val="0"/>
                                          </p:val>
                                        </p:tav>
                                        <p:tav tm="100000">
                                          <p:val>
                                            <p:strVal val="#ppt_w"/>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 calcmode="lin" valueType="num">
                                      <p:cBhvr>
                                        <p:cTn id="38" dur="1000" fill="hold"/>
                                        <p:tgtEl>
                                          <p:spTgt spid="5"/>
                                        </p:tgtEl>
                                        <p:attrNameLst>
                                          <p:attrName>style.rotation</p:attrName>
                                        </p:attrNameLst>
                                      </p:cBhvr>
                                      <p:tavLst>
                                        <p:tav tm="0">
                                          <p:val>
                                            <p:fltVal val="360"/>
                                          </p:val>
                                        </p:tav>
                                        <p:tav tm="100000">
                                          <p:val>
                                            <p:fltVal val="0"/>
                                          </p:val>
                                        </p:tav>
                                      </p:tavLst>
                                    </p:anim>
                                    <p:animEffect transition="in" filter="fade">
                                      <p:cBhvr>
                                        <p:cTn id="39" dur="1000"/>
                                        <p:tgtEl>
                                          <p:spTgt spid="5"/>
                                        </p:tgtEl>
                                      </p:cBhvr>
                                    </p:animEffect>
                                  </p:childTnLst>
                                </p:cTn>
                              </p:par>
                              <p:par>
                                <p:cTn id="40" presetID="49" presetClass="entr" presetSubtype="0" decel="100000" fill="hold" grpId="1"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360"/>
                                          </p:val>
                                        </p:tav>
                                        <p:tav tm="100000">
                                          <p:val>
                                            <p:fltVal val="0"/>
                                          </p:val>
                                        </p:tav>
                                      </p:tavLst>
                                    </p:anim>
                                    <p:animEffect transition="in" filter="fade">
                                      <p:cBhvr>
                                        <p:cTn id="45" dur="1000"/>
                                        <p:tgtEl>
                                          <p:spTgt spid="6"/>
                                        </p:tgtEl>
                                      </p:cBhvr>
                                    </p:animEffect>
                                  </p:childTnLst>
                                </p:cTn>
                              </p:par>
                              <p:par>
                                <p:cTn id="46" presetID="49" presetClass="entr" presetSubtype="0" decel="100000" fill="hold" grpId="1"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fltVal val="0"/>
                                          </p:val>
                                        </p:tav>
                                        <p:tav tm="100000">
                                          <p:val>
                                            <p:strVal val="#ppt_w"/>
                                          </p:val>
                                        </p:tav>
                                      </p:tavLst>
                                    </p:anim>
                                    <p:anim calcmode="lin" valueType="num">
                                      <p:cBhvr>
                                        <p:cTn id="49" dur="1000" fill="hold"/>
                                        <p:tgtEl>
                                          <p:spTgt spid="7"/>
                                        </p:tgtEl>
                                        <p:attrNameLst>
                                          <p:attrName>ppt_h</p:attrName>
                                        </p:attrNameLst>
                                      </p:cBhvr>
                                      <p:tavLst>
                                        <p:tav tm="0">
                                          <p:val>
                                            <p:fltVal val="0"/>
                                          </p:val>
                                        </p:tav>
                                        <p:tav tm="100000">
                                          <p:val>
                                            <p:strVal val="#ppt_h"/>
                                          </p:val>
                                        </p:tav>
                                      </p:tavLst>
                                    </p:anim>
                                    <p:anim calcmode="lin" valueType="num">
                                      <p:cBhvr>
                                        <p:cTn id="50" dur="1000" fill="hold"/>
                                        <p:tgtEl>
                                          <p:spTgt spid="7"/>
                                        </p:tgtEl>
                                        <p:attrNameLst>
                                          <p:attrName>style.rotation</p:attrName>
                                        </p:attrNameLst>
                                      </p:cBhvr>
                                      <p:tavLst>
                                        <p:tav tm="0">
                                          <p:val>
                                            <p:fltVal val="360"/>
                                          </p:val>
                                        </p:tav>
                                        <p:tav tm="100000">
                                          <p:val>
                                            <p:fltVal val="0"/>
                                          </p:val>
                                        </p:tav>
                                      </p:tavLst>
                                    </p:anim>
                                    <p:animEffect transition="in" filter="fade">
                                      <p:cBhvr>
                                        <p:cTn id="51" dur="1000"/>
                                        <p:tgtEl>
                                          <p:spTgt spid="7"/>
                                        </p:tgtEl>
                                      </p:cBhvr>
                                    </p:animEffect>
                                  </p:childTnLst>
                                </p:cTn>
                              </p:par>
                              <p:par>
                                <p:cTn id="52" presetID="49" presetClass="entr" presetSubtype="0" decel="100000" fill="hold" grpId="1" nodeType="with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 calcmode="lin" valueType="num">
                                      <p:cBhvr>
                                        <p:cTn id="54"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57" dur="1000"/>
                                        <p:tgtEl>
                                          <p:spTgt spid="8">
                                            <p:txEl>
                                              <p:pRg st="0" end="0"/>
                                            </p:txEl>
                                          </p:spTgt>
                                        </p:tgtEl>
                                      </p:cBhvr>
                                    </p:animEffect>
                                  </p:childTnLst>
                                </p:cTn>
                              </p:par>
                              <p:par>
                                <p:cTn id="58" presetID="49" presetClass="entr" presetSubtype="0" decel="100000" fill="hold" grpId="1" nodeType="withEffect">
                                  <p:stCondLst>
                                    <p:cond delay="0"/>
                                  </p:stCondLst>
                                  <p:childTnLst>
                                    <p:set>
                                      <p:cBhvr>
                                        <p:cTn id="59" dur="1" fill="hold">
                                          <p:stCondLst>
                                            <p:cond delay="0"/>
                                          </p:stCondLst>
                                        </p:cTn>
                                        <p:tgtEl>
                                          <p:spTgt spid="9">
                                            <p:txEl>
                                              <p:pRg st="0" end="0"/>
                                            </p:txEl>
                                          </p:spTgt>
                                        </p:tgtEl>
                                        <p:attrNameLst>
                                          <p:attrName>style.visibility</p:attrName>
                                        </p:attrNameLst>
                                      </p:cBhvr>
                                      <p:to>
                                        <p:strVal val="visible"/>
                                      </p:to>
                                    </p:set>
                                    <p:anim calcmode="lin" valueType="num">
                                      <p:cBhvr>
                                        <p:cTn id="60"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1"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62" dur="10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63" dur="1000"/>
                                        <p:tgtEl>
                                          <p:spTgt spid="9">
                                            <p:txEl>
                                              <p:pRg st="0" end="0"/>
                                            </p:txEl>
                                          </p:spTgt>
                                        </p:tgtEl>
                                      </p:cBhvr>
                                    </p:animEffect>
                                  </p:childTnLst>
                                </p:cTn>
                              </p:par>
                              <p:par>
                                <p:cTn id="64" presetID="49" presetClass="entr" presetSubtype="0" decel="100000" fill="hold" grpId="1" nodeType="with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 calcmode="lin" valueType="num">
                                      <p:cBhvr>
                                        <p:cTn id="66"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67"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68"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69" dur="1000"/>
                                        <p:tgtEl>
                                          <p:spTgt spid="10">
                                            <p:txEl>
                                              <p:pRg st="0" end="0"/>
                                            </p:txEl>
                                          </p:spTgt>
                                        </p:tgtEl>
                                      </p:cBhvr>
                                    </p:animEffect>
                                  </p:childTnLst>
                                </p:cTn>
                              </p:par>
                            </p:childTnLst>
                          </p:cTn>
                        </p:par>
                        <p:par>
                          <p:cTn id="70" fill="hold">
                            <p:stCondLst>
                              <p:cond delay="2300"/>
                            </p:stCondLst>
                            <p:childTnLst>
                              <p:par>
                                <p:cTn id="71" presetID="22" presetClass="entr" presetSubtype="8" fill="hold" nodeType="afterEffect">
                                  <p:stCondLst>
                                    <p:cond delay="25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par>
                          <p:cTn id="74" fill="hold">
                            <p:stCondLst>
                              <p:cond delay="3050"/>
                            </p:stCondLst>
                            <p:childTnLst>
                              <p:par>
                                <p:cTn id="75" presetID="22" presetClass="entr" presetSubtype="8" fill="hold" grpId="0" nodeType="after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wipe(left)">
                                      <p:cBhvr>
                                        <p:cTn id="77" dur="500"/>
                                        <p:tgtEl>
                                          <p:spTgt spid="12">
                                            <p:txEl>
                                              <p:pRg st="0" end="0"/>
                                            </p:txEl>
                                          </p:spTgt>
                                        </p:tgtEl>
                                      </p:cBhvr>
                                    </p:animEffect>
                                  </p:childTnLst>
                                </p:cTn>
                              </p:par>
                            </p:childTnLst>
                          </p:cTn>
                        </p:par>
                        <p:par>
                          <p:cTn id="78" fill="hold">
                            <p:stCondLst>
                              <p:cond delay="3550"/>
                            </p:stCondLst>
                            <p:childTnLst>
                              <p:par>
                                <p:cTn id="79" presetID="10" presetClass="entr" presetSubtype="0" fill="hold" grpId="0" nodeType="afterEffect">
                                  <p:stCondLst>
                                    <p:cond delay="0"/>
                                  </p:stCondLst>
                                  <p:childTnLst>
                                    <p:set>
                                      <p:cBhvr>
                                        <p:cTn id="80" dur="1" fill="hold">
                                          <p:stCondLst>
                                            <p:cond delay="0"/>
                                          </p:stCondLst>
                                        </p:cTn>
                                        <p:tgtEl>
                                          <p:spTgt spid="11">
                                            <p:txEl>
                                              <p:pRg st="0" end="0"/>
                                            </p:txEl>
                                          </p:spTgt>
                                        </p:tgtEl>
                                        <p:attrNameLst>
                                          <p:attrName>style.visibility</p:attrName>
                                        </p:attrNameLst>
                                      </p:cBhvr>
                                      <p:to>
                                        <p:strVal val="visible"/>
                                      </p:to>
                                    </p:set>
                                    <p:animEffect transition="in" filter="fade">
                                      <p:cBhvr>
                                        <p:cTn id="81" dur="500"/>
                                        <p:tgtEl>
                                          <p:spTgt spid="11">
                                            <p:txEl>
                                              <p:pRg st="0" end="0"/>
                                            </p:txEl>
                                          </p:spTgt>
                                        </p:tgtEl>
                                      </p:cBhvr>
                                    </p:animEffect>
                                  </p:childTnLst>
                                </p:cTn>
                              </p:par>
                            </p:childTnLst>
                          </p:cTn>
                        </p:par>
                        <p:par>
                          <p:cTn id="82" fill="hold">
                            <p:stCondLst>
                              <p:cond delay="4050"/>
                            </p:stCondLst>
                            <p:childTnLst>
                              <p:par>
                                <p:cTn id="83" presetID="22" presetClass="entr" presetSubtype="8" fill="hold" nodeType="afterEffect">
                                  <p:stCondLst>
                                    <p:cond delay="25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par>
                          <p:cTn id="86" fill="hold">
                            <p:stCondLst>
                              <p:cond delay="4800"/>
                            </p:stCondLst>
                            <p:childTnLst>
                              <p:par>
                                <p:cTn id="87" presetID="22" presetClass="entr" presetSubtype="8" fill="hold" grpId="0" nodeType="afterEffect">
                                  <p:stCondLst>
                                    <p:cond delay="0"/>
                                  </p:stCondLst>
                                  <p:childTnLst>
                                    <p:set>
                                      <p:cBhvr>
                                        <p:cTn id="88" dur="1" fill="hold">
                                          <p:stCondLst>
                                            <p:cond delay="0"/>
                                          </p:stCondLst>
                                        </p:cTn>
                                        <p:tgtEl>
                                          <p:spTgt spid="14">
                                            <p:txEl>
                                              <p:pRg st="0" end="0"/>
                                            </p:txEl>
                                          </p:spTgt>
                                        </p:tgtEl>
                                        <p:attrNameLst>
                                          <p:attrName>style.visibility</p:attrName>
                                        </p:attrNameLst>
                                      </p:cBhvr>
                                      <p:to>
                                        <p:strVal val="visible"/>
                                      </p:to>
                                    </p:set>
                                    <p:animEffect transition="in" filter="wipe(left)">
                                      <p:cBhvr>
                                        <p:cTn id="89" dur="500"/>
                                        <p:tgtEl>
                                          <p:spTgt spid="14">
                                            <p:txEl>
                                              <p:pRg st="0" end="0"/>
                                            </p:txEl>
                                          </p:spTgt>
                                        </p:tgtEl>
                                      </p:cBhvr>
                                    </p:animEffect>
                                  </p:childTnLst>
                                </p:cTn>
                              </p:par>
                            </p:childTnLst>
                          </p:cTn>
                        </p:par>
                        <p:par>
                          <p:cTn id="90" fill="hold">
                            <p:stCondLst>
                              <p:cond delay="5300"/>
                            </p:stCondLst>
                            <p:childTnLst>
                              <p:par>
                                <p:cTn id="91" presetID="10" presetClass="entr" presetSubtype="0" fill="hold" grpId="0" nodeType="afterEffect">
                                  <p:stCondLst>
                                    <p:cond delay="0"/>
                                  </p:stCondLst>
                                  <p:childTnLst>
                                    <p:set>
                                      <p:cBhvr>
                                        <p:cTn id="92" dur="1" fill="hold">
                                          <p:stCondLst>
                                            <p:cond delay="0"/>
                                          </p:stCondLst>
                                        </p:cTn>
                                        <p:tgtEl>
                                          <p:spTgt spid="13">
                                            <p:txEl>
                                              <p:pRg st="0" end="0"/>
                                            </p:txEl>
                                          </p:spTgt>
                                        </p:tgtEl>
                                        <p:attrNameLst>
                                          <p:attrName>style.visibility</p:attrName>
                                        </p:attrNameLst>
                                      </p:cBhvr>
                                      <p:to>
                                        <p:strVal val="visible"/>
                                      </p:to>
                                    </p:set>
                                    <p:animEffect transition="in" filter="fade">
                                      <p:cBhvr>
                                        <p:cTn id="93" dur="500"/>
                                        <p:tgtEl>
                                          <p:spTgt spid="13">
                                            <p:txEl>
                                              <p:pRg st="0" end="0"/>
                                            </p:txEl>
                                          </p:spTgt>
                                        </p:tgtEl>
                                      </p:cBhvr>
                                    </p:animEffect>
                                  </p:childTnLst>
                                </p:cTn>
                              </p:par>
                            </p:childTnLst>
                          </p:cTn>
                        </p:par>
                        <p:par>
                          <p:cTn id="94" fill="hold">
                            <p:stCondLst>
                              <p:cond delay="5800"/>
                            </p:stCondLst>
                            <p:childTnLst>
                              <p:par>
                                <p:cTn id="95" presetID="22" presetClass="entr" presetSubtype="8" fill="hold" nodeType="afterEffect">
                                  <p:stCondLst>
                                    <p:cond delay="250"/>
                                  </p:stCondLst>
                                  <p:childTnLst>
                                    <p:set>
                                      <p:cBhvr>
                                        <p:cTn id="96" dur="1" fill="hold">
                                          <p:stCondLst>
                                            <p:cond delay="0"/>
                                          </p:stCondLst>
                                        </p:cTn>
                                        <p:tgtEl>
                                          <p:spTgt spid="19"/>
                                        </p:tgtEl>
                                        <p:attrNameLst>
                                          <p:attrName>style.visibility</p:attrName>
                                        </p:attrNameLst>
                                      </p:cBhvr>
                                      <p:to>
                                        <p:strVal val="visible"/>
                                      </p:to>
                                    </p:set>
                                    <p:animEffect transition="in" filter="wipe(left)">
                                      <p:cBhvr>
                                        <p:cTn id="97" dur="500"/>
                                        <p:tgtEl>
                                          <p:spTgt spid="19"/>
                                        </p:tgtEl>
                                      </p:cBhvr>
                                    </p:animEffect>
                                  </p:childTnLst>
                                </p:cTn>
                              </p:par>
                            </p:childTnLst>
                          </p:cTn>
                        </p:par>
                        <p:par>
                          <p:cTn id="98" fill="hold">
                            <p:stCondLst>
                              <p:cond delay="6550"/>
                            </p:stCondLst>
                            <p:childTnLst>
                              <p:par>
                                <p:cTn id="99" presetID="22" presetClass="entr" presetSubtype="8" fill="hold" grpId="0" nodeType="afterEffect">
                                  <p:stCondLst>
                                    <p:cond delay="0"/>
                                  </p:stCondLst>
                                  <p:childTnLst>
                                    <p:set>
                                      <p:cBhvr>
                                        <p:cTn id="100" dur="1" fill="hold">
                                          <p:stCondLst>
                                            <p:cond delay="0"/>
                                          </p:stCondLst>
                                        </p:cTn>
                                        <p:tgtEl>
                                          <p:spTgt spid="16">
                                            <p:txEl>
                                              <p:pRg st="0" end="0"/>
                                            </p:txEl>
                                          </p:spTgt>
                                        </p:tgtEl>
                                        <p:attrNameLst>
                                          <p:attrName>style.visibility</p:attrName>
                                        </p:attrNameLst>
                                      </p:cBhvr>
                                      <p:to>
                                        <p:strVal val="visible"/>
                                      </p:to>
                                    </p:set>
                                    <p:animEffect transition="in" filter="wipe(left)">
                                      <p:cBhvr>
                                        <p:cTn id="101" dur="500"/>
                                        <p:tgtEl>
                                          <p:spTgt spid="16">
                                            <p:txEl>
                                              <p:pRg st="0" end="0"/>
                                            </p:txEl>
                                          </p:spTgt>
                                        </p:tgtEl>
                                      </p:cBhvr>
                                    </p:animEffect>
                                  </p:childTnLst>
                                </p:cTn>
                              </p:par>
                            </p:childTnLst>
                          </p:cTn>
                        </p:par>
                        <p:par>
                          <p:cTn id="102" fill="hold">
                            <p:stCondLst>
                              <p:cond delay="7050"/>
                            </p:stCondLst>
                            <p:childTnLst>
                              <p:par>
                                <p:cTn id="103" presetID="10" presetClass="entr" presetSubtype="0" fill="hold" grpId="0" nodeType="afterEffect">
                                  <p:stCondLst>
                                    <p:cond delay="0"/>
                                  </p:stCondLst>
                                  <p:childTnLst>
                                    <p:set>
                                      <p:cBhvr>
                                        <p:cTn id="104" dur="1" fill="hold">
                                          <p:stCondLst>
                                            <p:cond delay="0"/>
                                          </p:stCondLst>
                                        </p:cTn>
                                        <p:tgtEl>
                                          <p:spTgt spid="15">
                                            <p:txEl>
                                              <p:pRg st="0" end="0"/>
                                            </p:txEl>
                                          </p:spTgt>
                                        </p:tgtEl>
                                        <p:attrNameLst>
                                          <p:attrName>style.visibility</p:attrName>
                                        </p:attrNameLst>
                                      </p:cBhvr>
                                      <p:to>
                                        <p:strVal val="visible"/>
                                      </p:to>
                                    </p:set>
                                    <p:animEffect transition="in" filter="fade">
                                      <p:cBhvr>
                                        <p:cTn id="10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build="p">
        <p:tmplLst>
          <p:tmpl lvl="1">
            <p:tnLst>
              <p:par>
                <p:cTn presetID="2" presetClass="entr" presetSubtype="12"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1+#ppt_h/2"/>
                          </p:val>
                        </p:tav>
                        <p:tav tm="100000">
                          <p:val>
                            <p:strVal val="#ppt_y"/>
                          </p:val>
                        </p:tav>
                      </p:tavLst>
                    </p:anim>
                  </p:childTnLst>
                </p:cTn>
              </p:par>
            </p:tnLst>
          </p:tmpl>
        </p:tmplLst>
      </p:bldP>
      <p:bldP spid="8" grpId="1" build="p">
        <p:tmplLst>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1000" fill="hold"/>
                        <p:tgtEl>
                          <p:spTgt spid="8"/>
                        </p:tgtEl>
                        <p:attrNameLst>
                          <p:attrName>ppt_w</p:attrName>
                        </p:attrNameLst>
                      </p:cBhvr>
                      <p:tavLst>
                        <p:tav tm="0">
                          <p:val>
                            <p:fltVal val="0"/>
                          </p:val>
                        </p:tav>
                        <p:tav tm="100000">
                          <p:val>
                            <p:strVal val="#ppt_w"/>
                          </p:val>
                        </p:tav>
                      </p:tavLst>
                    </p:anim>
                    <p:anim calcmode="lin" valueType="num">
                      <p:cBhvr>
                        <p:cTn dur="1000" fill="hold"/>
                        <p:tgtEl>
                          <p:spTgt spid="8"/>
                        </p:tgtEl>
                        <p:attrNameLst>
                          <p:attrName>ppt_h</p:attrName>
                        </p:attrNameLst>
                      </p:cBhvr>
                      <p:tavLst>
                        <p:tav tm="0">
                          <p:val>
                            <p:fltVal val="0"/>
                          </p:val>
                        </p:tav>
                        <p:tav tm="100000">
                          <p:val>
                            <p:strVal val="#ppt_h"/>
                          </p:val>
                        </p:tav>
                      </p:tavLst>
                    </p:anim>
                    <p:anim calcmode="lin" valueType="num">
                      <p:cBhvr>
                        <p:cTn dur="1000" fill="hold"/>
                        <p:tgtEl>
                          <p:spTgt spid="8"/>
                        </p:tgtEl>
                        <p:attrNameLst>
                          <p:attrName>style.rotation</p:attrName>
                        </p:attrNameLst>
                      </p:cBhvr>
                      <p:tavLst>
                        <p:tav tm="0">
                          <p:val>
                            <p:fltVal val="360"/>
                          </p:val>
                        </p:tav>
                        <p:tav tm="100000">
                          <p:val>
                            <p:fltVal val="0"/>
                          </p:val>
                        </p:tav>
                      </p:tavLst>
                    </p:anim>
                    <p:animEffect transition="in" filter="fade">
                      <p:cBhvr>
                        <p:cTn dur="1000"/>
                        <p:tgtEl>
                          <p:spTgt spid="8"/>
                        </p:tgtEl>
                      </p:cBhvr>
                    </p:animEffect>
                  </p:childTnLst>
                </p:cTn>
              </p:par>
            </p:tnLst>
          </p:tmpl>
        </p:tmplLst>
      </p:bldP>
      <p:bldP spid="9" grpId="0" build="p">
        <p:tmplLst>
          <p:tmpl lvl="1">
            <p:tnLst>
              <p:par>
                <p:cTn presetID="2" presetClass="entr" presetSubtype="9"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0-#ppt_h/2"/>
                          </p:val>
                        </p:tav>
                        <p:tav tm="100000">
                          <p:val>
                            <p:strVal val="#ppt_y"/>
                          </p:val>
                        </p:tav>
                      </p:tavLst>
                    </p:anim>
                  </p:childTnLst>
                </p:cTn>
              </p:par>
            </p:tnLst>
          </p:tmpl>
        </p:tmplLst>
      </p:bldP>
      <p:bldP spid="9" grpId="1" build="p">
        <p:tmplLst>
          <p:tmpl lvl="1">
            <p:tnLst>
              <p:par>
                <p:cTn presetID="49" presetClass="entr" presetSubtype="0"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1000" fill="hold"/>
                        <p:tgtEl>
                          <p:spTgt spid="9"/>
                        </p:tgtEl>
                        <p:attrNameLst>
                          <p:attrName>ppt_w</p:attrName>
                        </p:attrNameLst>
                      </p:cBhvr>
                      <p:tavLst>
                        <p:tav tm="0">
                          <p:val>
                            <p:fltVal val="0"/>
                          </p:val>
                        </p:tav>
                        <p:tav tm="100000">
                          <p:val>
                            <p:strVal val="#ppt_w"/>
                          </p:val>
                        </p:tav>
                      </p:tavLst>
                    </p:anim>
                    <p:anim calcmode="lin" valueType="num">
                      <p:cBhvr>
                        <p:cTn dur="1000" fill="hold"/>
                        <p:tgtEl>
                          <p:spTgt spid="9"/>
                        </p:tgtEl>
                        <p:attrNameLst>
                          <p:attrName>ppt_h</p:attrName>
                        </p:attrNameLst>
                      </p:cBhvr>
                      <p:tavLst>
                        <p:tav tm="0">
                          <p:val>
                            <p:fltVal val="0"/>
                          </p:val>
                        </p:tav>
                        <p:tav tm="100000">
                          <p:val>
                            <p:strVal val="#ppt_h"/>
                          </p:val>
                        </p:tav>
                      </p:tavLst>
                    </p:anim>
                    <p:anim calcmode="lin" valueType="num">
                      <p:cBhvr>
                        <p:cTn dur="1000" fill="hold"/>
                        <p:tgtEl>
                          <p:spTgt spid="9"/>
                        </p:tgtEl>
                        <p:attrNameLst>
                          <p:attrName>style.rotation</p:attrName>
                        </p:attrNameLst>
                      </p:cBhvr>
                      <p:tavLst>
                        <p:tav tm="0">
                          <p:val>
                            <p:fltVal val="360"/>
                          </p:val>
                        </p:tav>
                        <p:tav tm="100000">
                          <p:val>
                            <p:fltVal val="0"/>
                          </p:val>
                        </p:tav>
                      </p:tavLst>
                    </p:anim>
                    <p:animEffect transition="in" filter="fade">
                      <p:cBhvr>
                        <p:cTn dur="1000"/>
                        <p:tgtEl>
                          <p:spTgt spid="9"/>
                        </p:tgtEl>
                      </p:cBhvr>
                    </p:animEffect>
                  </p:childTnLst>
                </p:cTn>
              </p:par>
            </p:tnLst>
          </p:tmpl>
        </p:tmplLst>
      </p:bldP>
      <p:bldP spid="10" grpId="0" build="p">
        <p:tmplLst>
          <p:tmpl lvl="1">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9" grpId="0"/>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34" name="Freeform: Shape 33"/>
          <p:cNvSpPr/>
          <p:nvPr userDrawn="1"/>
        </p:nvSpPr>
        <p:spPr>
          <a:xfrm>
            <a:off x="4841863" y="2401059"/>
            <a:ext cx="1221312" cy="1410673"/>
          </a:xfrm>
          <a:custGeom>
            <a:avLst/>
            <a:gdLst>
              <a:gd name="connsiteX0" fmla="*/ 1831968 w 1831968"/>
              <a:gd name="connsiteY0" fmla="*/ 0 h 2115683"/>
              <a:gd name="connsiteX1" fmla="*/ 1831968 w 1831968"/>
              <a:gd name="connsiteY1" fmla="*/ 2115683 h 2115683"/>
              <a:gd name="connsiteX2" fmla="*/ 0 w 1831968"/>
              <a:gd name="connsiteY2" fmla="*/ 1057996 h 2115683"/>
              <a:gd name="connsiteX3" fmla="*/ 54070 w 1831968"/>
              <a:gd name="connsiteY3" fmla="*/ 968994 h 2115683"/>
              <a:gd name="connsiteX4" fmla="*/ 1655915 w 1831968"/>
              <a:gd name="connsiteY4" fmla="*/ 8890 h 2115683"/>
              <a:gd name="connsiteX5" fmla="*/ 1831968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1831968" y="0"/>
                </a:moveTo>
                <a:lnTo>
                  <a:pt x="1831968" y="2115683"/>
                </a:lnTo>
                <a:lnTo>
                  <a:pt x="0" y="1057996"/>
                </a:lnTo>
                <a:lnTo>
                  <a:pt x="54070" y="968994"/>
                </a:lnTo>
                <a:cubicBezTo>
                  <a:pt x="410448" y="441485"/>
                  <a:pt x="989253" y="76593"/>
                  <a:pt x="1655915" y="8890"/>
                </a:cubicBezTo>
                <a:lnTo>
                  <a:pt x="183196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5" name="Freeform: Shape 34"/>
          <p:cNvSpPr/>
          <p:nvPr userDrawn="1"/>
        </p:nvSpPr>
        <p:spPr>
          <a:xfrm>
            <a:off x="6128829" y="2401059"/>
            <a:ext cx="1221075" cy="1410145"/>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6" name="Freeform: Shape 35"/>
          <p:cNvSpPr/>
          <p:nvPr userDrawn="1"/>
        </p:nvSpPr>
        <p:spPr>
          <a:xfrm>
            <a:off x="6161197" y="3162236"/>
            <a:ext cx="1403775" cy="1412325"/>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7" name="Freeform: Shape 36"/>
          <p:cNvSpPr/>
          <p:nvPr userDrawn="1"/>
        </p:nvSpPr>
        <p:spPr>
          <a:xfrm>
            <a:off x="4627033" y="3162623"/>
            <a:ext cx="1402860" cy="1411543"/>
          </a:xfrm>
          <a:custGeom>
            <a:avLst/>
            <a:gdLst>
              <a:gd name="connsiteX0" fmla="*/ 271103 w 2104290"/>
              <a:gd name="connsiteY0" fmla="*/ 0 h 2116988"/>
              <a:gd name="connsiteX1" fmla="*/ 2104290 w 2104290"/>
              <a:gd name="connsiteY1" fmla="*/ 1058391 h 2116988"/>
              <a:gd name="connsiteX2" fmla="*/ 270747 w 2104290"/>
              <a:gd name="connsiteY2" fmla="*/ 2116988 h 2116988"/>
              <a:gd name="connsiteX3" fmla="*/ 265944 w 2104290"/>
              <a:gd name="connsiteY3" fmla="*/ 2109082 h 2116988"/>
              <a:gd name="connsiteX4" fmla="*/ 0 w 2104290"/>
              <a:gd name="connsiteY4" fmla="*/ 1058787 h 2116988"/>
              <a:gd name="connsiteX5" fmla="*/ 265944 w 2104290"/>
              <a:gd name="connsiteY5" fmla="*/ 8492 h 2116988"/>
              <a:gd name="connsiteX6" fmla="*/ 271103 w 2104290"/>
              <a:gd name="connsiteY6" fmla="*/ 0 h 211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4290" h="2116988">
                <a:moveTo>
                  <a:pt x="271103" y="0"/>
                </a:moveTo>
                <a:lnTo>
                  <a:pt x="2104290" y="1058391"/>
                </a:lnTo>
                <a:lnTo>
                  <a:pt x="270747" y="2116988"/>
                </a:lnTo>
                <a:lnTo>
                  <a:pt x="265944" y="2109082"/>
                </a:lnTo>
                <a:cubicBezTo>
                  <a:pt x="96340" y="1796868"/>
                  <a:pt x="0" y="1439078"/>
                  <a:pt x="0" y="1058787"/>
                </a:cubicBezTo>
                <a:cubicBezTo>
                  <a:pt x="0" y="678496"/>
                  <a:pt x="96340" y="320706"/>
                  <a:pt x="265944" y="8492"/>
                </a:cubicBezTo>
                <a:lnTo>
                  <a:pt x="2711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8" name="Freeform: Shape 37"/>
          <p:cNvSpPr/>
          <p:nvPr userDrawn="1"/>
        </p:nvSpPr>
        <p:spPr>
          <a:xfrm>
            <a:off x="4841631" y="3924930"/>
            <a:ext cx="1221549" cy="1411201"/>
          </a:xfrm>
          <a:custGeom>
            <a:avLst/>
            <a:gdLst>
              <a:gd name="connsiteX0" fmla="*/ 1832324 w 1832324"/>
              <a:gd name="connsiteY0" fmla="*/ 0 h 2116475"/>
              <a:gd name="connsiteX1" fmla="*/ 1832324 w 1832324"/>
              <a:gd name="connsiteY1" fmla="*/ 2116475 h 2116475"/>
              <a:gd name="connsiteX2" fmla="*/ 1656271 w 1832324"/>
              <a:gd name="connsiteY2" fmla="*/ 2107585 h 2116475"/>
              <a:gd name="connsiteX3" fmla="*/ 54426 w 1832324"/>
              <a:gd name="connsiteY3" fmla="*/ 1147481 h 2116475"/>
              <a:gd name="connsiteX4" fmla="*/ 0 w 1832324"/>
              <a:gd name="connsiteY4" fmla="*/ 1057893 h 2116475"/>
              <a:gd name="connsiteX5" fmla="*/ 1832324 w 1832324"/>
              <a:gd name="connsiteY5" fmla="*/ 0 h 21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2324" h="2116475">
                <a:moveTo>
                  <a:pt x="1832324" y="0"/>
                </a:moveTo>
                <a:lnTo>
                  <a:pt x="1832324" y="2116475"/>
                </a:lnTo>
                <a:lnTo>
                  <a:pt x="1656271" y="2107585"/>
                </a:lnTo>
                <a:cubicBezTo>
                  <a:pt x="989609" y="2039882"/>
                  <a:pt x="410804" y="1674991"/>
                  <a:pt x="54426" y="1147481"/>
                </a:cubicBezTo>
                <a:lnTo>
                  <a:pt x="0" y="1057893"/>
                </a:lnTo>
                <a:lnTo>
                  <a:pt x="1832324"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9" name="Freeform: Shape 38"/>
          <p:cNvSpPr/>
          <p:nvPr userDrawn="1"/>
        </p:nvSpPr>
        <p:spPr>
          <a:xfrm>
            <a:off x="6128825" y="3925458"/>
            <a:ext cx="1221312" cy="141067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1" name="Text Placeholder 5"/>
          <p:cNvSpPr>
            <a:spLocks noGrp="1"/>
          </p:cNvSpPr>
          <p:nvPr>
            <p:ph type="body" sz="quarter" idx="15" hasCustomPrompt="1"/>
          </p:nvPr>
        </p:nvSpPr>
        <p:spPr>
          <a:xfrm>
            <a:off x="6345905" y="2779889"/>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42" name="Text Placeholder 5"/>
          <p:cNvSpPr>
            <a:spLocks noGrp="1"/>
          </p:cNvSpPr>
          <p:nvPr>
            <p:ph type="body" sz="quarter" idx="16" hasCustomPrompt="1"/>
          </p:nvPr>
        </p:nvSpPr>
        <p:spPr>
          <a:xfrm>
            <a:off x="5366484" y="2779889"/>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45" name="Text Placeholder 5"/>
          <p:cNvSpPr>
            <a:spLocks noGrp="1"/>
          </p:cNvSpPr>
          <p:nvPr>
            <p:ph type="body" sz="quarter" idx="17" hasCustomPrompt="1"/>
          </p:nvPr>
        </p:nvSpPr>
        <p:spPr>
          <a:xfrm>
            <a:off x="6345905" y="4483489"/>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46" name="Text Placeholder 5"/>
          <p:cNvSpPr>
            <a:spLocks noGrp="1"/>
          </p:cNvSpPr>
          <p:nvPr>
            <p:ph type="body" sz="quarter" idx="18" hasCustomPrompt="1"/>
          </p:nvPr>
        </p:nvSpPr>
        <p:spPr>
          <a:xfrm>
            <a:off x="5366484" y="4483489"/>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47" name="Text Placeholder 5"/>
          <p:cNvSpPr>
            <a:spLocks noGrp="1"/>
          </p:cNvSpPr>
          <p:nvPr>
            <p:ph type="body" sz="quarter" idx="19" hasCustomPrompt="1"/>
          </p:nvPr>
        </p:nvSpPr>
        <p:spPr>
          <a:xfrm>
            <a:off x="6863079" y="3664520"/>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48" name="Text Placeholder 5"/>
          <p:cNvSpPr>
            <a:spLocks noGrp="1"/>
          </p:cNvSpPr>
          <p:nvPr>
            <p:ph type="body" sz="quarter" idx="20" hasCustomPrompt="1"/>
          </p:nvPr>
        </p:nvSpPr>
        <p:spPr>
          <a:xfrm>
            <a:off x="4845988" y="3664520"/>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49" name="Text Placeholder 5"/>
          <p:cNvSpPr>
            <a:spLocks noGrp="1"/>
          </p:cNvSpPr>
          <p:nvPr>
            <p:ph type="body" sz="quarter" idx="12" hasCustomPrompt="1"/>
          </p:nvPr>
        </p:nvSpPr>
        <p:spPr>
          <a:xfrm>
            <a:off x="8011556" y="2365779"/>
            <a:ext cx="3244883" cy="745688"/>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14" hasCustomPrompt="1"/>
          </p:nvPr>
        </p:nvSpPr>
        <p:spPr>
          <a:xfrm>
            <a:off x="8011556" y="1926220"/>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55" name="Text Placeholder 5"/>
          <p:cNvSpPr>
            <a:spLocks noGrp="1"/>
          </p:cNvSpPr>
          <p:nvPr>
            <p:ph type="body" sz="quarter" idx="21" hasCustomPrompt="1"/>
          </p:nvPr>
        </p:nvSpPr>
        <p:spPr>
          <a:xfrm>
            <a:off x="8011556" y="3746469"/>
            <a:ext cx="3244883" cy="745688"/>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22" hasCustomPrompt="1"/>
          </p:nvPr>
        </p:nvSpPr>
        <p:spPr>
          <a:xfrm>
            <a:off x="8011556" y="3306910"/>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57" name="Text Placeholder 5"/>
          <p:cNvSpPr>
            <a:spLocks noGrp="1"/>
          </p:cNvSpPr>
          <p:nvPr>
            <p:ph type="body" sz="quarter" idx="23" hasCustomPrompt="1"/>
          </p:nvPr>
        </p:nvSpPr>
        <p:spPr>
          <a:xfrm>
            <a:off x="8011556" y="5116934"/>
            <a:ext cx="3244883" cy="745688"/>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24" hasCustomPrompt="1"/>
          </p:nvPr>
        </p:nvSpPr>
        <p:spPr>
          <a:xfrm>
            <a:off x="8011556" y="4677375"/>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59" name="Text Placeholder 5"/>
          <p:cNvSpPr>
            <a:spLocks noGrp="1"/>
          </p:cNvSpPr>
          <p:nvPr>
            <p:ph type="body" sz="quarter" idx="25" hasCustomPrompt="1"/>
          </p:nvPr>
        </p:nvSpPr>
        <p:spPr>
          <a:xfrm>
            <a:off x="939459" y="2365779"/>
            <a:ext cx="3244883" cy="745688"/>
          </a:xfrm>
        </p:spPr>
        <p:txBody>
          <a:bodyPr anchor="t"/>
          <a:lstStyle>
            <a:lvl1pPr marL="0" indent="0" algn="r">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60" name="Text Placeholder 5"/>
          <p:cNvSpPr>
            <a:spLocks noGrp="1"/>
          </p:cNvSpPr>
          <p:nvPr>
            <p:ph type="body" sz="quarter" idx="26" hasCustomPrompt="1"/>
          </p:nvPr>
        </p:nvSpPr>
        <p:spPr>
          <a:xfrm>
            <a:off x="939459" y="1926220"/>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61" name="Text Placeholder 5"/>
          <p:cNvSpPr>
            <a:spLocks noGrp="1"/>
          </p:cNvSpPr>
          <p:nvPr>
            <p:ph type="body" sz="quarter" idx="27" hasCustomPrompt="1"/>
          </p:nvPr>
        </p:nvSpPr>
        <p:spPr>
          <a:xfrm>
            <a:off x="939459" y="3746469"/>
            <a:ext cx="3244883" cy="745688"/>
          </a:xfrm>
        </p:spPr>
        <p:txBody>
          <a:bodyPr anchor="t"/>
          <a:lstStyle>
            <a:lvl1pPr marL="0" indent="0" algn="r">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62" name="Text Placeholder 5"/>
          <p:cNvSpPr>
            <a:spLocks noGrp="1"/>
          </p:cNvSpPr>
          <p:nvPr>
            <p:ph type="body" sz="quarter" idx="28" hasCustomPrompt="1"/>
          </p:nvPr>
        </p:nvSpPr>
        <p:spPr>
          <a:xfrm>
            <a:off x="939459" y="3306910"/>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63" name="Text Placeholder 5"/>
          <p:cNvSpPr>
            <a:spLocks noGrp="1"/>
          </p:cNvSpPr>
          <p:nvPr>
            <p:ph type="body" sz="quarter" idx="29" hasCustomPrompt="1"/>
          </p:nvPr>
        </p:nvSpPr>
        <p:spPr>
          <a:xfrm>
            <a:off x="939459" y="5116934"/>
            <a:ext cx="3244883" cy="745688"/>
          </a:xfrm>
        </p:spPr>
        <p:txBody>
          <a:bodyPr anchor="t"/>
          <a:lstStyle>
            <a:lvl1pPr marL="0" indent="0" algn="r">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64" name="Text Placeholder 5"/>
          <p:cNvSpPr>
            <a:spLocks noGrp="1"/>
          </p:cNvSpPr>
          <p:nvPr>
            <p:ph type="body" sz="quarter" idx="30" hasCustomPrompt="1"/>
          </p:nvPr>
        </p:nvSpPr>
        <p:spPr>
          <a:xfrm>
            <a:off x="939459" y="4677375"/>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cxnSp>
        <p:nvCxnSpPr>
          <p:cNvPr id="66" name="Straight Connector 65"/>
          <p:cNvCxnSpPr>
            <a:stCxn id="41" idx="0"/>
            <a:endCxn id="50" idx="1"/>
          </p:cNvCxnSpPr>
          <p:nvPr userDrawn="1"/>
        </p:nvCxnSpPr>
        <p:spPr>
          <a:xfrm rot="5400000" flipH="1" flipV="1">
            <a:off x="6970442" y="1738781"/>
            <a:ext cx="658226" cy="1423992"/>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5"/>
          <p:cNvCxnSpPr>
            <a:stCxn id="42" idx="0"/>
            <a:endCxn id="60" idx="3"/>
          </p:cNvCxnSpPr>
          <p:nvPr userDrawn="1"/>
        </p:nvCxnSpPr>
        <p:spPr>
          <a:xfrm rot="16200000" flipV="1">
            <a:off x="4567124" y="1738876"/>
            <a:ext cx="658226" cy="1423801"/>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5"/>
          <p:cNvCxnSpPr>
            <a:stCxn id="48" idx="1"/>
            <a:endCxn id="62" idx="3"/>
          </p:cNvCxnSpPr>
          <p:nvPr userDrawn="1"/>
        </p:nvCxnSpPr>
        <p:spPr>
          <a:xfrm rot="10800000">
            <a:off x="4184343" y="3502355"/>
            <a:ext cx="661651" cy="366040"/>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65"/>
          <p:cNvCxnSpPr>
            <a:stCxn id="56" idx="1"/>
            <a:endCxn id="47" idx="3"/>
          </p:cNvCxnSpPr>
          <p:nvPr userDrawn="1"/>
        </p:nvCxnSpPr>
        <p:spPr>
          <a:xfrm rot="10800000" flipV="1">
            <a:off x="7346394" y="3502353"/>
            <a:ext cx="665163" cy="366040"/>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65"/>
          <p:cNvCxnSpPr>
            <a:stCxn id="58" idx="1"/>
            <a:endCxn id="45" idx="3"/>
          </p:cNvCxnSpPr>
          <p:nvPr userDrawn="1"/>
        </p:nvCxnSpPr>
        <p:spPr>
          <a:xfrm rot="10800000">
            <a:off x="6829214" y="4687367"/>
            <a:ext cx="1182338" cy="185457"/>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65"/>
          <p:cNvCxnSpPr>
            <a:stCxn id="64" idx="3"/>
            <a:endCxn id="46" idx="1"/>
          </p:cNvCxnSpPr>
          <p:nvPr userDrawn="1"/>
        </p:nvCxnSpPr>
        <p:spPr>
          <a:xfrm flipV="1">
            <a:off x="4184342" y="4687367"/>
            <a:ext cx="1182147" cy="185457"/>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8" name="Title 1"/>
          <p:cNvSpPr>
            <a:spLocks noGrp="1"/>
          </p:cNvSpPr>
          <p:nvPr>
            <p:ph type="title" hasCustomPrompt="1"/>
          </p:nvPr>
        </p:nvSpPr>
        <p:spPr>
          <a:xfrm>
            <a:off x="2015072"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89" name="Text Placeholder 5"/>
          <p:cNvSpPr>
            <a:spLocks noGrp="1"/>
          </p:cNvSpPr>
          <p:nvPr>
            <p:ph type="body" sz="quarter" idx="31" hasCustomPrompt="1"/>
          </p:nvPr>
        </p:nvSpPr>
        <p:spPr>
          <a:xfrm>
            <a:off x="2015072" y="1528923"/>
            <a:ext cx="8161867" cy="293685"/>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467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88"/>
                                        </p:tgtEl>
                                        <p:attrNameLst>
                                          <p:attrName>style.visibility</p:attrName>
                                        </p:attrNameLst>
                                      </p:cBhvr>
                                      <p:to>
                                        <p:strVal val="visible"/>
                                      </p:to>
                                    </p:set>
                                    <p:anim calcmode="lin" valueType="num">
                                      <p:cBhvr additive="base">
                                        <p:cTn id="7" dur="1000" fill="hold"/>
                                        <p:tgtEl>
                                          <p:spTgt spid="88"/>
                                        </p:tgtEl>
                                        <p:attrNameLst>
                                          <p:attrName>ppt_x</p:attrName>
                                        </p:attrNameLst>
                                      </p:cBhvr>
                                      <p:tavLst>
                                        <p:tav tm="0">
                                          <p:val>
                                            <p:strVal val="#ppt_x"/>
                                          </p:val>
                                        </p:tav>
                                        <p:tav tm="100000">
                                          <p:val>
                                            <p:strVal val="#ppt_x"/>
                                          </p:val>
                                        </p:tav>
                                      </p:tavLst>
                                    </p:anim>
                                    <p:anim calcmode="lin" valueType="num">
                                      <p:cBhvr additive="base">
                                        <p:cTn id="8" dur="1000" fill="hold"/>
                                        <p:tgtEl>
                                          <p:spTgt spid="88"/>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childTnLst>
                          </p:cTn>
                        </p:par>
                        <p:par>
                          <p:cTn id="13" fill="hold">
                            <p:stCondLst>
                              <p:cond delay="2050"/>
                            </p:stCondLst>
                            <p:childTnLst>
                              <p:par>
                                <p:cTn id="14" presetID="2" presetClass="entr" presetSubtype="12" decel="10000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1000" fill="hold"/>
                                        <p:tgtEl>
                                          <p:spTgt spid="35"/>
                                        </p:tgtEl>
                                        <p:attrNameLst>
                                          <p:attrName>ppt_x</p:attrName>
                                        </p:attrNameLst>
                                      </p:cBhvr>
                                      <p:tavLst>
                                        <p:tav tm="0">
                                          <p:val>
                                            <p:strVal val="0-#ppt_w/2"/>
                                          </p:val>
                                        </p:tav>
                                        <p:tav tm="100000">
                                          <p:val>
                                            <p:strVal val="#ppt_x"/>
                                          </p:val>
                                        </p:tav>
                                      </p:tavLst>
                                    </p:anim>
                                    <p:anim calcmode="lin" valueType="num">
                                      <p:cBhvr additive="base">
                                        <p:cTn id="17" dur="1000" fill="hold"/>
                                        <p:tgtEl>
                                          <p:spTgt spid="35"/>
                                        </p:tgtEl>
                                        <p:attrNameLst>
                                          <p:attrName>ppt_y</p:attrName>
                                        </p:attrNameLst>
                                      </p:cBhvr>
                                      <p:tavLst>
                                        <p:tav tm="0">
                                          <p:val>
                                            <p:strVal val="1+#ppt_h/2"/>
                                          </p:val>
                                        </p:tav>
                                        <p:tav tm="100000">
                                          <p:val>
                                            <p:strVal val="#ppt_y"/>
                                          </p:val>
                                        </p:tav>
                                      </p:tavLst>
                                    </p:anim>
                                  </p:childTnLst>
                                </p:cTn>
                              </p:par>
                              <p:par>
                                <p:cTn id="18" presetID="2" presetClass="entr" presetSubtype="8" decel="10000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1000" fill="hold"/>
                                        <p:tgtEl>
                                          <p:spTgt spid="36"/>
                                        </p:tgtEl>
                                        <p:attrNameLst>
                                          <p:attrName>ppt_x</p:attrName>
                                        </p:attrNameLst>
                                      </p:cBhvr>
                                      <p:tavLst>
                                        <p:tav tm="0">
                                          <p:val>
                                            <p:strVal val="0-#ppt_w/2"/>
                                          </p:val>
                                        </p:tav>
                                        <p:tav tm="100000">
                                          <p:val>
                                            <p:strVal val="#ppt_x"/>
                                          </p:val>
                                        </p:tav>
                                      </p:tavLst>
                                    </p:anim>
                                    <p:anim calcmode="lin" valueType="num">
                                      <p:cBhvr additive="base">
                                        <p:cTn id="21" dur="1000" fill="hold"/>
                                        <p:tgtEl>
                                          <p:spTgt spid="36"/>
                                        </p:tgtEl>
                                        <p:attrNameLst>
                                          <p:attrName>ppt_y</p:attrName>
                                        </p:attrNameLst>
                                      </p:cBhvr>
                                      <p:tavLst>
                                        <p:tav tm="0">
                                          <p:val>
                                            <p:strVal val="#ppt_y"/>
                                          </p:val>
                                        </p:tav>
                                        <p:tav tm="100000">
                                          <p:val>
                                            <p:strVal val="#ppt_y"/>
                                          </p:val>
                                        </p:tav>
                                      </p:tavLst>
                                    </p:anim>
                                  </p:childTnLst>
                                </p:cTn>
                              </p:par>
                              <p:par>
                                <p:cTn id="22" presetID="2" presetClass="entr" presetSubtype="9" decel="10000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000" fill="hold"/>
                                        <p:tgtEl>
                                          <p:spTgt spid="39"/>
                                        </p:tgtEl>
                                        <p:attrNameLst>
                                          <p:attrName>ppt_x</p:attrName>
                                        </p:attrNameLst>
                                      </p:cBhvr>
                                      <p:tavLst>
                                        <p:tav tm="0">
                                          <p:val>
                                            <p:strVal val="0-#ppt_w/2"/>
                                          </p:val>
                                        </p:tav>
                                        <p:tav tm="100000">
                                          <p:val>
                                            <p:strVal val="#ppt_x"/>
                                          </p:val>
                                        </p:tav>
                                      </p:tavLst>
                                    </p:anim>
                                    <p:anim calcmode="lin" valueType="num">
                                      <p:cBhvr additive="base">
                                        <p:cTn id="25" dur="1000" fill="hold"/>
                                        <p:tgtEl>
                                          <p:spTgt spid="39"/>
                                        </p:tgtEl>
                                        <p:attrNameLst>
                                          <p:attrName>ppt_y</p:attrName>
                                        </p:attrNameLst>
                                      </p:cBhvr>
                                      <p:tavLst>
                                        <p:tav tm="0">
                                          <p:val>
                                            <p:strVal val="0-#ppt_h/2"/>
                                          </p:val>
                                        </p:tav>
                                        <p:tav tm="100000">
                                          <p:val>
                                            <p:strVal val="#ppt_y"/>
                                          </p:val>
                                        </p:tav>
                                      </p:tavLst>
                                    </p:anim>
                                  </p:childTnLst>
                                </p:cTn>
                              </p:par>
                              <p:par>
                                <p:cTn id="26" presetID="2" presetClass="entr" presetSubtype="3" decel="10000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1000" fill="hold"/>
                                        <p:tgtEl>
                                          <p:spTgt spid="38"/>
                                        </p:tgtEl>
                                        <p:attrNameLst>
                                          <p:attrName>ppt_x</p:attrName>
                                        </p:attrNameLst>
                                      </p:cBhvr>
                                      <p:tavLst>
                                        <p:tav tm="0">
                                          <p:val>
                                            <p:strVal val="1+#ppt_w/2"/>
                                          </p:val>
                                        </p:tav>
                                        <p:tav tm="100000">
                                          <p:val>
                                            <p:strVal val="#ppt_x"/>
                                          </p:val>
                                        </p:tav>
                                      </p:tavLst>
                                    </p:anim>
                                    <p:anim calcmode="lin" valueType="num">
                                      <p:cBhvr additive="base">
                                        <p:cTn id="29" dur="1000" fill="hold"/>
                                        <p:tgtEl>
                                          <p:spTgt spid="38"/>
                                        </p:tgtEl>
                                        <p:attrNameLst>
                                          <p:attrName>ppt_y</p:attrName>
                                        </p:attrNameLst>
                                      </p:cBhvr>
                                      <p:tavLst>
                                        <p:tav tm="0">
                                          <p:val>
                                            <p:strVal val="0-#ppt_h/2"/>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1000" fill="hold"/>
                                        <p:tgtEl>
                                          <p:spTgt spid="37"/>
                                        </p:tgtEl>
                                        <p:attrNameLst>
                                          <p:attrName>ppt_x</p:attrName>
                                        </p:attrNameLst>
                                      </p:cBhvr>
                                      <p:tavLst>
                                        <p:tav tm="0">
                                          <p:val>
                                            <p:strVal val="1+#ppt_w/2"/>
                                          </p:val>
                                        </p:tav>
                                        <p:tav tm="100000">
                                          <p:val>
                                            <p:strVal val="#ppt_x"/>
                                          </p:val>
                                        </p:tav>
                                      </p:tavLst>
                                    </p:anim>
                                    <p:anim calcmode="lin" valueType="num">
                                      <p:cBhvr additive="base">
                                        <p:cTn id="33" dur="1000" fill="hold"/>
                                        <p:tgtEl>
                                          <p:spTgt spid="37"/>
                                        </p:tgtEl>
                                        <p:attrNameLst>
                                          <p:attrName>ppt_y</p:attrName>
                                        </p:attrNameLst>
                                      </p:cBhvr>
                                      <p:tavLst>
                                        <p:tav tm="0">
                                          <p:val>
                                            <p:strVal val="#ppt_y"/>
                                          </p:val>
                                        </p:tav>
                                        <p:tav tm="100000">
                                          <p:val>
                                            <p:strVal val="#ppt_y"/>
                                          </p:val>
                                        </p:tav>
                                      </p:tavLst>
                                    </p:anim>
                                  </p:childTnLst>
                                </p:cTn>
                              </p:par>
                              <p:par>
                                <p:cTn id="34" presetID="2" presetClass="entr" presetSubtype="6" decel="10000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1000" fill="hold"/>
                                        <p:tgtEl>
                                          <p:spTgt spid="34"/>
                                        </p:tgtEl>
                                        <p:attrNameLst>
                                          <p:attrName>ppt_x</p:attrName>
                                        </p:attrNameLst>
                                      </p:cBhvr>
                                      <p:tavLst>
                                        <p:tav tm="0">
                                          <p:val>
                                            <p:strVal val="1+#ppt_w/2"/>
                                          </p:val>
                                        </p:tav>
                                        <p:tav tm="100000">
                                          <p:val>
                                            <p:strVal val="#ppt_x"/>
                                          </p:val>
                                        </p:tav>
                                      </p:tavLst>
                                    </p:anim>
                                    <p:anim calcmode="lin" valueType="num">
                                      <p:cBhvr additive="base">
                                        <p:cTn id="37" dur="1000" fill="hold"/>
                                        <p:tgtEl>
                                          <p:spTgt spid="34"/>
                                        </p:tgtEl>
                                        <p:attrNameLst>
                                          <p:attrName>ppt_y</p:attrName>
                                        </p:attrNameLst>
                                      </p:cBhvr>
                                      <p:tavLst>
                                        <p:tav tm="0">
                                          <p:val>
                                            <p:strVal val="1+#ppt_h/2"/>
                                          </p:val>
                                        </p:tav>
                                        <p:tav tm="100000">
                                          <p:val>
                                            <p:strVal val="#ppt_y"/>
                                          </p:val>
                                        </p:tav>
                                      </p:tavLst>
                                    </p:anim>
                                  </p:childTnLst>
                                </p:cTn>
                              </p:par>
                              <p:par>
                                <p:cTn id="38" presetID="2" presetClass="entr" presetSubtype="12" decel="100000" fill="hold" grpId="0" nodeType="withEffect">
                                  <p:stCondLst>
                                    <p:cond delay="0"/>
                                  </p:stCondLst>
                                  <p:childTnLst>
                                    <p:set>
                                      <p:cBhvr>
                                        <p:cTn id="39" dur="1" fill="hold">
                                          <p:stCondLst>
                                            <p:cond delay="0"/>
                                          </p:stCondLst>
                                        </p:cTn>
                                        <p:tgtEl>
                                          <p:spTgt spid="41">
                                            <p:txEl>
                                              <p:pRg st="0" end="0"/>
                                            </p:txEl>
                                          </p:spTgt>
                                        </p:tgtEl>
                                        <p:attrNameLst>
                                          <p:attrName>style.visibility</p:attrName>
                                        </p:attrNameLst>
                                      </p:cBhvr>
                                      <p:to>
                                        <p:strVal val="visible"/>
                                      </p:to>
                                    </p:set>
                                    <p:anim calcmode="lin" valueType="num">
                                      <p:cBhvr additive="base">
                                        <p:cTn id="40" dur="10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41">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8" decel="100000" fill="hold" grpId="0" nodeType="withEffect">
                                  <p:stCondLst>
                                    <p:cond delay="0"/>
                                  </p:stCondLst>
                                  <p:childTnLst>
                                    <p:set>
                                      <p:cBhvr>
                                        <p:cTn id="43" dur="1" fill="hold">
                                          <p:stCondLst>
                                            <p:cond delay="0"/>
                                          </p:stCondLst>
                                        </p:cTn>
                                        <p:tgtEl>
                                          <p:spTgt spid="47">
                                            <p:txEl>
                                              <p:pRg st="0" end="0"/>
                                            </p:txEl>
                                          </p:spTgt>
                                        </p:tgtEl>
                                        <p:attrNameLst>
                                          <p:attrName>style.visibility</p:attrName>
                                        </p:attrNameLst>
                                      </p:cBhvr>
                                      <p:to>
                                        <p:strVal val="visible"/>
                                      </p:to>
                                    </p:set>
                                    <p:anim calcmode="lin" valueType="num">
                                      <p:cBhvr additive="base">
                                        <p:cTn id="44" dur="10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47">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9" decel="100000" fill="hold" grpId="0"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10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45">
                                            <p:txEl>
                                              <p:pRg st="0" end="0"/>
                                            </p:txEl>
                                          </p:spTgt>
                                        </p:tgtEl>
                                        <p:attrNameLst>
                                          <p:attrName>ppt_y</p:attrName>
                                        </p:attrNameLst>
                                      </p:cBhvr>
                                      <p:tavLst>
                                        <p:tav tm="0">
                                          <p:val>
                                            <p:strVal val="0-#ppt_h/2"/>
                                          </p:val>
                                        </p:tav>
                                        <p:tav tm="100000">
                                          <p:val>
                                            <p:strVal val="#ppt_y"/>
                                          </p:val>
                                        </p:tav>
                                      </p:tavLst>
                                    </p:anim>
                                  </p:childTnLst>
                                </p:cTn>
                              </p:par>
                              <p:par>
                                <p:cTn id="50" presetID="2" presetClass="entr" presetSubtype="3" decel="100000" fill="hold" grpId="0" nodeType="withEffect">
                                  <p:stCondLst>
                                    <p:cond delay="0"/>
                                  </p:stCondLst>
                                  <p:childTnLst>
                                    <p:set>
                                      <p:cBhvr>
                                        <p:cTn id="51" dur="1" fill="hold">
                                          <p:stCondLst>
                                            <p:cond delay="0"/>
                                          </p:stCondLst>
                                        </p:cTn>
                                        <p:tgtEl>
                                          <p:spTgt spid="46">
                                            <p:txEl>
                                              <p:pRg st="0" end="0"/>
                                            </p:txEl>
                                          </p:spTgt>
                                        </p:tgtEl>
                                        <p:attrNameLst>
                                          <p:attrName>style.visibility</p:attrName>
                                        </p:attrNameLst>
                                      </p:cBhvr>
                                      <p:to>
                                        <p:strVal val="visible"/>
                                      </p:to>
                                    </p:set>
                                    <p:anim calcmode="lin" valueType="num">
                                      <p:cBhvr additive="base">
                                        <p:cTn id="52" dur="10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53" dur="1000" fill="hold"/>
                                        <p:tgtEl>
                                          <p:spTgt spid="46">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2" decel="100000" fill="hold" grpId="0" nodeType="withEffect">
                                  <p:stCondLst>
                                    <p:cond delay="0"/>
                                  </p:stCondLst>
                                  <p:childTnLst>
                                    <p:set>
                                      <p:cBhvr>
                                        <p:cTn id="55" dur="1" fill="hold">
                                          <p:stCondLst>
                                            <p:cond delay="0"/>
                                          </p:stCondLst>
                                        </p:cTn>
                                        <p:tgtEl>
                                          <p:spTgt spid="48">
                                            <p:txEl>
                                              <p:pRg st="0" end="0"/>
                                            </p:txEl>
                                          </p:spTgt>
                                        </p:tgtEl>
                                        <p:attrNameLst>
                                          <p:attrName>style.visibility</p:attrName>
                                        </p:attrNameLst>
                                      </p:cBhvr>
                                      <p:to>
                                        <p:strVal val="visible"/>
                                      </p:to>
                                    </p:set>
                                    <p:anim calcmode="lin" valueType="num">
                                      <p:cBhvr additive="base">
                                        <p:cTn id="56" dur="10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57" dur="1000" fill="hold"/>
                                        <p:tgtEl>
                                          <p:spTgt spid="48">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6" decel="100000" fill="hold" grpId="0" nodeType="withEffect">
                                  <p:stCondLst>
                                    <p:cond delay="0"/>
                                  </p:stCondLst>
                                  <p:childTnLst>
                                    <p:set>
                                      <p:cBhvr>
                                        <p:cTn id="59" dur="1" fill="hold">
                                          <p:stCondLst>
                                            <p:cond delay="0"/>
                                          </p:stCondLst>
                                        </p:cTn>
                                        <p:tgtEl>
                                          <p:spTgt spid="42">
                                            <p:txEl>
                                              <p:pRg st="0" end="0"/>
                                            </p:txEl>
                                          </p:spTgt>
                                        </p:tgtEl>
                                        <p:attrNameLst>
                                          <p:attrName>style.visibility</p:attrName>
                                        </p:attrNameLst>
                                      </p:cBhvr>
                                      <p:to>
                                        <p:strVal val="visible"/>
                                      </p:to>
                                    </p:set>
                                    <p:anim calcmode="lin" valueType="num">
                                      <p:cBhvr additive="base">
                                        <p:cTn id="60" dur="10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61" dur="1000" fill="hold"/>
                                        <p:tgtEl>
                                          <p:spTgt spid="42">
                                            <p:txEl>
                                              <p:pRg st="0" end="0"/>
                                            </p:txEl>
                                          </p:spTgt>
                                        </p:tgtEl>
                                        <p:attrNameLst>
                                          <p:attrName>ppt_y</p:attrName>
                                        </p:attrNameLst>
                                      </p:cBhvr>
                                      <p:tavLst>
                                        <p:tav tm="0">
                                          <p:val>
                                            <p:strVal val="1+#ppt_h/2"/>
                                          </p:val>
                                        </p:tav>
                                        <p:tav tm="100000">
                                          <p:val>
                                            <p:strVal val="#ppt_y"/>
                                          </p:val>
                                        </p:tav>
                                      </p:tavLst>
                                    </p:anim>
                                  </p:childTnLst>
                                </p:cTn>
                              </p:par>
                              <p:par>
                                <p:cTn id="62" presetID="49" presetClass="entr" presetSubtype="0" decel="100000" fill="hold" grpId="1"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1000" fill="hold"/>
                                        <p:tgtEl>
                                          <p:spTgt spid="34"/>
                                        </p:tgtEl>
                                        <p:attrNameLst>
                                          <p:attrName>ppt_w</p:attrName>
                                        </p:attrNameLst>
                                      </p:cBhvr>
                                      <p:tavLst>
                                        <p:tav tm="0">
                                          <p:val>
                                            <p:fltVal val="0"/>
                                          </p:val>
                                        </p:tav>
                                        <p:tav tm="100000">
                                          <p:val>
                                            <p:strVal val="#ppt_w"/>
                                          </p:val>
                                        </p:tav>
                                      </p:tavLst>
                                    </p:anim>
                                    <p:anim calcmode="lin" valueType="num">
                                      <p:cBhvr>
                                        <p:cTn id="65" dur="1000" fill="hold"/>
                                        <p:tgtEl>
                                          <p:spTgt spid="34"/>
                                        </p:tgtEl>
                                        <p:attrNameLst>
                                          <p:attrName>ppt_h</p:attrName>
                                        </p:attrNameLst>
                                      </p:cBhvr>
                                      <p:tavLst>
                                        <p:tav tm="0">
                                          <p:val>
                                            <p:fltVal val="0"/>
                                          </p:val>
                                        </p:tav>
                                        <p:tav tm="100000">
                                          <p:val>
                                            <p:strVal val="#ppt_h"/>
                                          </p:val>
                                        </p:tav>
                                      </p:tavLst>
                                    </p:anim>
                                    <p:anim calcmode="lin" valueType="num">
                                      <p:cBhvr>
                                        <p:cTn id="66" dur="1000" fill="hold"/>
                                        <p:tgtEl>
                                          <p:spTgt spid="34"/>
                                        </p:tgtEl>
                                        <p:attrNameLst>
                                          <p:attrName>style.rotation</p:attrName>
                                        </p:attrNameLst>
                                      </p:cBhvr>
                                      <p:tavLst>
                                        <p:tav tm="0">
                                          <p:val>
                                            <p:fltVal val="360"/>
                                          </p:val>
                                        </p:tav>
                                        <p:tav tm="100000">
                                          <p:val>
                                            <p:fltVal val="0"/>
                                          </p:val>
                                        </p:tav>
                                      </p:tavLst>
                                    </p:anim>
                                    <p:animEffect transition="in" filter="fade">
                                      <p:cBhvr>
                                        <p:cTn id="67" dur="1000"/>
                                        <p:tgtEl>
                                          <p:spTgt spid="34"/>
                                        </p:tgtEl>
                                      </p:cBhvr>
                                    </p:animEffect>
                                  </p:childTnLst>
                                </p:cTn>
                              </p:par>
                              <p:par>
                                <p:cTn id="68" presetID="49" presetClass="entr" presetSubtype="0" decel="100000" fill="hold" grpId="1" nodeType="with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1000" fill="hold"/>
                                        <p:tgtEl>
                                          <p:spTgt spid="35"/>
                                        </p:tgtEl>
                                        <p:attrNameLst>
                                          <p:attrName>ppt_w</p:attrName>
                                        </p:attrNameLst>
                                      </p:cBhvr>
                                      <p:tavLst>
                                        <p:tav tm="0">
                                          <p:val>
                                            <p:fltVal val="0"/>
                                          </p:val>
                                        </p:tav>
                                        <p:tav tm="100000">
                                          <p:val>
                                            <p:strVal val="#ppt_w"/>
                                          </p:val>
                                        </p:tav>
                                      </p:tavLst>
                                    </p:anim>
                                    <p:anim calcmode="lin" valueType="num">
                                      <p:cBhvr>
                                        <p:cTn id="71" dur="1000" fill="hold"/>
                                        <p:tgtEl>
                                          <p:spTgt spid="35"/>
                                        </p:tgtEl>
                                        <p:attrNameLst>
                                          <p:attrName>ppt_h</p:attrName>
                                        </p:attrNameLst>
                                      </p:cBhvr>
                                      <p:tavLst>
                                        <p:tav tm="0">
                                          <p:val>
                                            <p:fltVal val="0"/>
                                          </p:val>
                                        </p:tav>
                                        <p:tav tm="100000">
                                          <p:val>
                                            <p:strVal val="#ppt_h"/>
                                          </p:val>
                                        </p:tav>
                                      </p:tavLst>
                                    </p:anim>
                                    <p:anim calcmode="lin" valueType="num">
                                      <p:cBhvr>
                                        <p:cTn id="72" dur="1000" fill="hold"/>
                                        <p:tgtEl>
                                          <p:spTgt spid="35"/>
                                        </p:tgtEl>
                                        <p:attrNameLst>
                                          <p:attrName>style.rotation</p:attrName>
                                        </p:attrNameLst>
                                      </p:cBhvr>
                                      <p:tavLst>
                                        <p:tav tm="0">
                                          <p:val>
                                            <p:fltVal val="360"/>
                                          </p:val>
                                        </p:tav>
                                        <p:tav tm="100000">
                                          <p:val>
                                            <p:fltVal val="0"/>
                                          </p:val>
                                        </p:tav>
                                      </p:tavLst>
                                    </p:anim>
                                    <p:animEffect transition="in" filter="fade">
                                      <p:cBhvr>
                                        <p:cTn id="73" dur="1000"/>
                                        <p:tgtEl>
                                          <p:spTgt spid="35"/>
                                        </p:tgtEl>
                                      </p:cBhvr>
                                    </p:animEffect>
                                  </p:childTnLst>
                                </p:cTn>
                              </p:par>
                              <p:par>
                                <p:cTn id="74" presetID="49" presetClass="entr" presetSubtype="0" decel="100000" fill="hold" grpId="1" nodeType="with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1000" fill="hold"/>
                                        <p:tgtEl>
                                          <p:spTgt spid="36"/>
                                        </p:tgtEl>
                                        <p:attrNameLst>
                                          <p:attrName>ppt_w</p:attrName>
                                        </p:attrNameLst>
                                      </p:cBhvr>
                                      <p:tavLst>
                                        <p:tav tm="0">
                                          <p:val>
                                            <p:fltVal val="0"/>
                                          </p:val>
                                        </p:tav>
                                        <p:tav tm="100000">
                                          <p:val>
                                            <p:strVal val="#ppt_w"/>
                                          </p:val>
                                        </p:tav>
                                      </p:tavLst>
                                    </p:anim>
                                    <p:anim calcmode="lin" valueType="num">
                                      <p:cBhvr>
                                        <p:cTn id="77" dur="1000" fill="hold"/>
                                        <p:tgtEl>
                                          <p:spTgt spid="36"/>
                                        </p:tgtEl>
                                        <p:attrNameLst>
                                          <p:attrName>ppt_h</p:attrName>
                                        </p:attrNameLst>
                                      </p:cBhvr>
                                      <p:tavLst>
                                        <p:tav tm="0">
                                          <p:val>
                                            <p:fltVal val="0"/>
                                          </p:val>
                                        </p:tav>
                                        <p:tav tm="100000">
                                          <p:val>
                                            <p:strVal val="#ppt_h"/>
                                          </p:val>
                                        </p:tav>
                                      </p:tavLst>
                                    </p:anim>
                                    <p:anim calcmode="lin" valueType="num">
                                      <p:cBhvr>
                                        <p:cTn id="78" dur="1000" fill="hold"/>
                                        <p:tgtEl>
                                          <p:spTgt spid="36"/>
                                        </p:tgtEl>
                                        <p:attrNameLst>
                                          <p:attrName>style.rotation</p:attrName>
                                        </p:attrNameLst>
                                      </p:cBhvr>
                                      <p:tavLst>
                                        <p:tav tm="0">
                                          <p:val>
                                            <p:fltVal val="360"/>
                                          </p:val>
                                        </p:tav>
                                        <p:tav tm="100000">
                                          <p:val>
                                            <p:fltVal val="0"/>
                                          </p:val>
                                        </p:tav>
                                      </p:tavLst>
                                    </p:anim>
                                    <p:animEffect transition="in" filter="fade">
                                      <p:cBhvr>
                                        <p:cTn id="79" dur="1000"/>
                                        <p:tgtEl>
                                          <p:spTgt spid="36"/>
                                        </p:tgtEl>
                                      </p:cBhvr>
                                    </p:animEffect>
                                  </p:childTnLst>
                                </p:cTn>
                              </p:par>
                              <p:par>
                                <p:cTn id="80" presetID="49" presetClass="entr" presetSubtype="0" decel="100000" fill="hold" grpId="1"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1000" fill="hold"/>
                                        <p:tgtEl>
                                          <p:spTgt spid="37"/>
                                        </p:tgtEl>
                                        <p:attrNameLst>
                                          <p:attrName>ppt_w</p:attrName>
                                        </p:attrNameLst>
                                      </p:cBhvr>
                                      <p:tavLst>
                                        <p:tav tm="0">
                                          <p:val>
                                            <p:fltVal val="0"/>
                                          </p:val>
                                        </p:tav>
                                        <p:tav tm="100000">
                                          <p:val>
                                            <p:strVal val="#ppt_w"/>
                                          </p:val>
                                        </p:tav>
                                      </p:tavLst>
                                    </p:anim>
                                    <p:anim calcmode="lin" valueType="num">
                                      <p:cBhvr>
                                        <p:cTn id="83" dur="1000" fill="hold"/>
                                        <p:tgtEl>
                                          <p:spTgt spid="37"/>
                                        </p:tgtEl>
                                        <p:attrNameLst>
                                          <p:attrName>ppt_h</p:attrName>
                                        </p:attrNameLst>
                                      </p:cBhvr>
                                      <p:tavLst>
                                        <p:tav tm="0">
                                          <p:val>
                                            <p:fltVal val="0"/>
                                          </p:val>
                                        </p:tav>
                                        <p:tav tm="100000">
                                          <p:val>
                                            <p:strVal val="#ppt_h"/>
                                          </p:val>
                                        </p:tav>
                                      </p:tavLst>
                                    </p:anim>
                                    <p:anim calcmode="lin" valueType="num">
                                      <p:cBhvr>
                                        <p:cTn id="84" dur="1000" fill="hold"/>
                                        <p:tgtEl>
                                          <p:spTgt spid="37"/>
                                        </p:tgtEl>
                                        <p:attrNameLst>
                                          <p:attrName>style.rotation</p:attrName>
                                        </p:attrNameLst>
                                      </p:cBhvr>
                                      <p:tavLst>
                                        <p:tav tm="0">
                                          <p:val>
                                            <p:fltVal val="360"/>
                                          </p:val>
                                        </p:tav>
                                        <p:tav tm="100000">
                                          <p:val>
                                            <p:fltVal val="0"/>
                                          </p:val>
                                        </p:tav>
                                      </p:tavLst>
                                    </p:anim>
                                    <p:animEffect transition="in" filter="fade">
                                      <p:cBhvr>
                                        <p:cTn id="85" dur="1000"/>
                                        <p:tgtEl>
                                          <p:spTgt spid="37"/>
                                        </p:tgtEl>
                                      </p:cBhvr>
                                    </p:animEffect>
                                  </p:childTnLst>
                                </p:cTn>
                              </p:par>
                              <p:par>
                                <p:cTn id="86" presetID="49" presetClass="entr" presetSubtype="0" decel="100000" fill="hold" grpId="1" nodeType="withEffect">
                                  <p:stCondLst>
                                    <p:cond delay="0"/>
                                  </p:stCondLst>
                                  <p:childTnLst>
                                    <p:set>
                                      <p:cBhvr>
                                        <p:cTn id="87" dur="1" fill="hold">
                                          <p:stCondLst>
                                            <p:cond delay="0"/>
                                          </p:stCondLst>
                                        </p:cTn>
                                        <p:tgtEl>
                                          <p:spTgt spid="38"/>
                                        </p:tgtEl>
                                        <p:attrNameLst>
                                          <p:attrName>style.visibility</p:attrName>
                                        </p:attrNameLst>
                                      </p:cBhvr>
                                      <p:to>
                                        <p:strVal val="visible"/>
                                      </p:to>
                                    </p:set>
                                    <p:anim calcmode="lin" valueType="num">
                                      <p:cBhvr>
                                        <p:cTn id="88" dur="1000" fill="hold"/>
                                        <p:tgtEl>
                                          <p:spTgt spid="38"/>
                                        </p:tgtEl>
                                        <p:attrNameLst>
                                          <p:attrName>ppt_w</p:attrName>
                                        </p:attrNameLst>
                                      </p:cBhvr>
                                      <p:tavLst>
                                        <p:tav tm="0">
                                          <p:val>
                                            <p:fltVal val="0"/>
                                          </p:val>
                                        </p:tav>
                                        <p:tav tm="100000">
                                          <p:val>
                                            <p:strVal val="#ppt_w"/>
                                          </p:val>
                                        </p:tav>
                                      </p:tavLst>
                                    </p:anim>
                                    <p:anim calcmode="lin" valueType="num">
                                      <p:cBhvr>
                                        <p:cTn id="89" dur="1000" fill="hold"/>
                                        <p:tgtEl>
                                          <p:spTgt spid="38"/>
                                        </p:tgtEl>
                                        <p:attrNameLst>
                                          <p:attrName>ppt_h</p:attrName>
                                        </p:attrNameLst>
                                      </p:cBhvr>
                                      <p:tavLst>
                                        <p:tav tm="0">
                                          <p:val>
                                            <p:fltVal val="0"/>
                                          </p:val>
                                        </p:tav>
                                        <p:tav tm="100000">
                                          <p:val>
                                            <p:strVal val="#ppt_h"/>
                                          </p:val>
                                        </p:tav>
                                      </p:tavLst>
                                    </p:anim>
                                    <p:anim calcmode="lin" valueType="num">
                                      <p:cBhvr>
                                        <p:cTn id="90" dur="1000" fill="hold"/>
                                        <p:tgtEl>
                                          <p:spTgt spid="38"/>
                                        </p:tgtEl>
                                        <p:attrNameLst>
                                          <p:attrName>style.rotation</p:attrName>
                                        </p:attrNameLst>
                                      </p:cBhvr>
                                      <p:tavLst>
                                        <p:tav tm="0">
                                          <p:val>
                                            <p:fltVal val="360"/>
                                          </p:val>
                                        </p:tav>
                                        <p:tav tm="100000">
                                          <p:val>
                                            <p:fltVal val="0"/>
                                          </p:val>
                                        </p:tav>
                                      </p:tavLst>
                                    </p:anim>
                                    <p:animEffect transition="in" filter="fade">
                                      <p:cBhvr>
                                        <p:cTn id="91" dur="1000"/>
                                        <p:tgtEl>
                                          <p:spTgt spid="38"/>
                                        </p:tgtEl>
                                      </p:cBhvr>
                                    </p:animEffect>
                                  </p:childTnLst>
                                </p:cTn>
                              </p:par>
                              <p:par>
                                <p:cTn id="92" presetID="49" presetClass="entr" presetSubtype="0" decel="100000" fill="hold" grpId="1" nodeType="withEffect">
                                  <p:stCondLst>
                                    <p:cond delay="0"/>
                                  </p:stCondLst>
                                  <p:childTnLst>
                                    <p:set>
                                      <p:cBhvr>
                                        <p:cTn id="93" dur="1" fill="hold">
                                          <p:stCondLst>
                                            <p:cond delay="0"/>
                                          </p:stCondLst>
                                        </p:cTn>
                                        <p:tgtEl>
                                          <p:spTgt spid="39"/>
                                        </p:tgtEl>
                                        <p:attrNameLst>
                                          <p:attrName>style.visibility</p:attrName>
                                        </p:attrNameLst>
                                      </p:cBhvr>
                                      <p:to>
                                        <p:strVal val="visible"/>
                                      </p:to>
                                    </p:set>
                                    <p:anim calcmode="lin" valueType="num">
                                      <p:cBhvr>
                                        <p:cTn id="94" dur="1000" fill="hold"/>
                                        <p:tgtEl>
                                          <p:spTgt spid="39"/>
                                        </p:tgtEl>
                                        <p:attrNameLst>
                                          <p:attrName>ppt_w</p:attrName>
                                        </p:attrNameLst>
                                      </p:cBhvr>
                                      <p:tavLst>
                                        <p:tav tm="0">
                                          <p:val>
                                            <p:fltVal val="0"/>
                                          </p:val>
                                        </p:tav>
                                        <p:tav tm="100000">
                                          <p:val>
                                            <p:strVal val="#ppt_w"/>
                                          </p:val>
                                        </p:tav>
                                      </p:tavLst>
                                    </p:anim>
                                    <p:anim calcmode="lin" valueType="num">
                                      <p:cBhvr>
                                        <p:cTn id="95" dur="1000" fill="hold"/>
                                        <p:tgtEl>
                                          <p:spTgt spid="39"/>
                                        </p:tgtEl>
                                        <p:attrNameLst>
                                          <p:attrName>ppt_h</p:attrName>
                                        </p:attrNameLst>
                                      </p:cBhvr>
                                      <p:tavLst>
                                        <p:tav tm="0">
                                          <p:val>
                                            <p:fltVal val="0"/>
                                          </p:val>
                                        </p:tav>
                                        <p:tav tm="100000">
                                          <p:val>
                                            <p:strVal val="#ppt_h"/>
                                          </p:val>
                                        </p:tav>
                                      </p:tavLst>
                                    </p:anim>
                                    <p:anim calcmode="lin" valueType="num">
                                      <p:cBhvr>
                                        <p:cTn id="96" dur="1000" fill="hold"/>
                                        <p:tgtEl>
                                          <p:spTgt spid="39"/>
                                        </p:tgtEl>
                                        <p:attrNameLst>
                                          <p:attrName>style.rotation</p:attrName>
                                        </p:attrNameLst>
                                      </p:cBhvr>
                                      <p:tavLst>
                                        <p:tav tm="0">
                                          <p:val>
                                            <p:fltVal val="360"/>
                                          </p:val>
                                        </p:tav>
                                        <p:tav tm="100000">
                                          <p:val>
                                            <p:fltVal val="0"/>
                                          </p:val>
                                        </p:tav>
                                      </p:tavLst>
                                    </p:anim>
                                    <p:animEffect transition="in" filter="fade">
                                      <p:cBhvr>
                                        <p:cTn id="97" dur="1000"/>
                                        <p:tgtEl>
                                          <p:spTgt spid="39"/>
                                        </p:tgtEl>
                                      </p:cBhvr>
                                    </p:animEffect>
                                  </p:childTnLst>
                                </p:cTn>
                              </p:par>
                              <p:par>
                                <p:cTn id="98" presetID="49" presetClass="entr" presetSubtype="0" decel="100000" fill="hold" grpId="1" nodeType="withEffect">
                                  <p:stCondLst>
                                    <p:cond delay="0"/>
                                  </p:stCondLst>
                                  <p:childTnLst>
                                    <p:set>
                                      <p:cBhvr>
                                        <p:cTn id="99" dur="1" fill="hold">
                                          <p:stCondLst>
                                            <p:cond delay="0"/>
                                          </p:stCondLst>
                                        </p:cTn>
                                        <p:tgtEl>
                                          <p:spTgt spid="41">
                                            <p:txEl>
                                              <p:pRg st="0" end="0"/>
                                            </p:txEl>
                                          </p:spTgt>
                                        </p:tgtEl>
                                        <p:attrNameLst>
                                          <p:attrName>style.visibility</p:attrName>
                                        </p:attrNameLst>
                                      </p:cBhvr>
                                      <p:to>
                                        <p:strVal val="visible"/>
                                      </p:to>
                                    </p:set>
                                    <p:anim calcmode="lin" valueType="num">
                                      <p:cBhvr>
                                        <p:cTn id="100" dur="10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101" dur="10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102" dur="10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103" dur="1000"/>
                                        <p:tgtEl>
                                          <p:spTgt spid="41">
                                            <p:txEl>
                                              <p:pRg st="0" end="0"/>
                                            </p:txEl>
                                          </p:spTgt>
                                        </p:tgtEl>
                                      </p:cBhvr>
                                    </p:animEffect>
                                  </p:childTnLst>
                                </p:cTn>
                              </p:par>
                              <p:par>
                                <p:cTn id="104" presetID="49" presetClass="entr" presetSubtype="0" decel="100000" fill="hold" grpId="1" nodeType="withEffect">
                                  <p:stCondLst>
                                    <p:cond delay="0"/>
                                  </p:stCondLst>
                                  <p:childTnLst>
                                    <p:set>
                                      <p:cBhvr>
                                        <p:cTn id="105" dur="1" fill="hold">
                                          <p:stCondLst>
                                            <p:cond delay="0"/>
                                          </p:stCondLst>
                                        </p:cTn>
                                        <p:tgtEl>
                                          <p:spTgt spid="42">
                                            <p:txEl>
                                              <p:pRg st="0" end="0"/>
                                            </p:txEl>
                                          </p:spTgt>
                                        </p:tgtEl>
                                        <p:attrNameLst>
                                          <p:attrName>style.visibility</p:attrName>
                                        </p:attrNameLst>
                                      </p:cBhvr>
                                      <p:to>
                                        <p:strVal val="visible"/>
                                      </p:to>
                                    </p:set>
                                    <p:anim calcmode="lin" valueType="num">
                                      <p:cBhvr>
                                        <p:cTn id="106" dur="10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107" dur="1000" fill="hold"/>
                                        <p:tgtEl>
                                          <p:spTgt spid="42">
                                            <p:txEl>
                                              <p:pRg st="0" end="0"/>
                                            </p:txEl>
                                          </p:spTgt>
                                        </p:tgtEl>
                                        <p:attrNameLst>
                                          <p:attrName>ppt_h</p:attrName>
                                        </p:attrNameLst>
                                      </p:cBhvr>
                                      <p:tavLst>
                                        <p:tav tm="0">
                                          <p:val>
                                            <p:fltVal val="0"/>
                                          </p:val>
                                        </p:tav>
                                        <p:tav tm="100000">
                                          <p:val>
                                            <p:strVal val="#ppt_h"/>
                                          </p:val>
                                        </p:tav>
                                      </p:tavLst>
                                    </p:anim>
                                    <p:anim calcmode="lin" valueType="num">
                                      <p:cBhvr>
                                        <p:cTn id="108" dur="1000" fill="hold"/>
                                        <p:tgtEl>
                                          <p:spTgt spid="42">
                                            <p:txEl>
                                              <p:pRg st="0" end="0"/>
                                            </p:txEl>
                                          </p:spTgt>
                                        </p:tgtEl>
                                        <p:attrNameLst>
                                          <p:attrName>style.rotation</p:attrName>
                                        </p:attrNameLst>
                                      </p:cBhvr>
                                      <p:tavLst>
                                        <p:tav tm="0">
                                          <p:val>
                                            <p:fltVal val="360"/>
                                          </p:val>
                                        </p:tav>
                                        <p:tav tm="100000">
                                          <p:val>
                                            <p:fltVal val="0"/>
                                          </p:val>
                                        </p:tav>
                                      </p:tavLst>
                                    </p:anim>
                                    <p:animEffect transition="in" filter="fade">
                                      <p:cBhvr>
                                        <p:cTn id="109" dur="1000"/>
                                        <p:tgtEl>
                                          <p:spTgt spid="42">
                                            <p:txEl>
                                              <p:pRg st="0" end="0"/>
                                            </p:txEl>
                                          </p:spTgt>
                                        </p:tgtEl>
                                      </p:cBhvr>
                                    </p:animEffect>
                                  </p:childTnLst>
                                </p:cTn>
                              </p:par>
                              <p:par>
                                <p:cTn id="110" presetID="49" presetClass="entr" presetSubtype="0" decel="100000" fill="hold" grpId="1" nodeType="withEffect">
                                  <p:stCondLst>
                                    <p:cond delay="0"/>
                                  </p:stCondLst>
                                  <p:childTnLst>
                                    <p:set>
                                      <p:cBhvr>
                                        <p:cTn id="111" dur="1" fill="hold">
                                          <p:stCondLst>
                                            <p:cond delay="0"/>
                                          </p:stCondLst>
                                        </p:cTn>
                                        <p:tgtEl>
                                          <p:spTgt spid="45">
                                            <p:txEl>
                                              <p:pRg st="0" end="0"/>
                                            </p:txEl>
                                          </p:spTgt>
                                        </p:tgtEl>
                                        <p:attrNameLst>
                                          <p:attrName>style.visibility</p:attrName>
                                        </p:attrNameLst>
                                      </p:cBhvr>
                                      <p:to>
                                        <p:strVal val="visible"/>
                                      </p:to>
                                    </p:set>
                                    <p:anim calcmode="lin" valueType="num">
                                      <p:cBhvr>
                                        <p:cTn id="112" dur="10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113" dur="10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114" dur="10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115" dur="1000"/>
                                        <p:tgtEl>
                                          <p:spTgt spid="45">
                                            <p:txEl>
                                              <p:pRg st="0" end="0"/>
                                            </p:txEl>
                                          </p:spTgt>
                                        </p:tgtEl>
                                      </p:cBhvr>
                                    </p:animEffect>
                                  </p:childTnLst>
                                </p:cTn>
                              </p:par>
                              <p:par>
                                <p:cTn id="116" presetID="49" presetClass="entr" presetSubtype="0" decel="100000" fill="hold" grpId="1" nodeType="withEffect">
                                  <p:stCondLst>
                                    <p:cond delay="0"/>
                                  </p:stCondLst>
                                  <p:childTnLst>
                                    <p:set>
                                      <p:cBhvr>
                                        <p:cTn id="117" dur="1" fill="hold">
                                          <p:stCondLst>
                                            <p:cond delay="0"/>
                                          </p:stCondLst>
                                        </p:cTn>
                                        <p:tgtEl>
                                          <p:spTgt spid="46">
                                            <p:txEl>
                                              <p:pRg st="0" end="0"/>
                                            </p:txEl>
                                          </p:spTgt>
                                        </p:tgtEl>
                                        <p:attrNameLst>
                                          <p:attrName>style.visibility</p:attrName>
                                        </p:attrNameLst>
                                      </p:cBhvr>
                                      <p:to>
                                        <p:strVal val="visible"/>
                                      </p:to>
                                    </p:set>
                                    <p:anim calcmode="lin" valueType="num">
                                      <p:cBhvr>
                                        <p:cTn id="118" dur="10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119" dur="1000" fill="hold"/>
                                        <p:tgtEl>
                                          <p:spTgt spid="46">
                                            <p:txEl>
                                              <p:pRg st="0" end="0"/>
                                            </p:txEl>
                                          </p:spTgt>
                                        </p:tgtEl>
                                        <p:attrNameLst>
                                          <p:attrName>ppt_h</p:attrName>
                                        </p:attrNameLst>
                                      </p:cBhvr>
                                      <p:tavLst>
                                        <p:tav tm="0">
                                          <p:val>
                                            <p:fltVal val="0"/>
                                          </p:val>
                                        </p:tav>
                                        <p:tav tm="100000">
                                          <p:val>
                                            <p:strVal val="#ppt_h"/>
                                          </p:val>
                                        </p:tav>
                                      </p:tavLst>
                                    </p:anim>
                                    <p:anim calcmode="lin" valueType="num">
                                      <p:cBhvr>
                                        <p:cTn id="120" dur="1000" fill="hold"/>
                                        <p:tgtEl>
                                          <p:spTgt spid="46">
                                            <p:txEl>
                                              <p:pRg st="0" end="0"/>
                                            </p:txEl>
                                          </p:spTgt>
                                        </p:tgtEl>
                                        <p:attrNameLst>
                                          <p:attrName>style.rotation</p:attrName>
                                        </p:attrNameLst>
                                      </p:cBhvr>
                                      <p:tavLst>
                                        <p:tav tm="0">
                                          <p:val>
                                            <p:fltVal val="360"/>
                                          </p:val>
                                        </p:tav>
                                        <p:tav tm="100000">
                                          <p:val>
                                            <p:fltVal val="0"/>
                                          </p:val>
                                        </p:tav>
                                      </p:tavLst>
                                    </p:anim>
                                    <p:animEffect transition="in" filter="fade">
                                      <p:cBhvr>
                                        <p:cTn id="121" dur="1000"/>
                                        <p:tgtEl>
                                          <p:spTgt spid="46">
                                            <p:txEl>
                                              <p:pRg st="0" end="0"/>
                                            </p:txEl>
                                          </p:spTgt>
                                        </p:tgtEl>
                                      </p:cBhvr>
                                    </p:animEffect>
                                  </p:childTnLst>
                                </p:cTn>
                              </p:par>
                              <p:par>
                                <p:cTn id="122" presetID="49" presetClass="entr" presetSubtype="0" decel="100000" fill="hold" grpId="1" nodeType="withEffect">
                                  <p:stCondLst>
                                    <p:cond delay="0"/>
                                  </p:stCondLst>
                                  <p:childTnLst>
                                    <p:set>
                                      <p:cBhvr>
                                        <p:cTn id="123" dur="1" fill="hold">
                                          <p:stCondLst>
                                            <p:cond delay="0"/>
                                          </p:stCondLst>
                                        </p:cTn>
                                        <p:tgtEl>
                                          <p:spTgt spid="47">
                                            <p:txEl>
                                              <p:pRg st="0" end="0"/>
                                            </p:txEl>
                                          </p:spTgt>
                                        </p:tgtEl>
                                        <p:attrNameLst>
                                          <p:attrName>style.visibility</p:attrName>
                                        </p:attrNameLst>
                                      </p:cBhvr>
                                      <p:to>
                                        <p:strVal val="visible"/>
                                      </p:to>
                                    </p:set>
                                    <p:anim calcmode="lin" valueType="num">
                                      <p:cBhvr>
                                        <p:cTn id="124" dur="10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25" dur="10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26" dur="10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27" dur="1000"/>
                                        <p:tgtEl>
                                          <p:spTgt spid="47">
                                            <p:txEl>
                                              <p:pRg st="0" end="0"/>
                                            </p:txEl>
                                          </p:spTgt>
                                        </p:tgtEl>
                                      </p:cBhvr>
                                    </p:animEffect>
                                  </p:childTnLst>
                                </p:cTn>
                              </p:par>
                              <p:par>
                                <p:cTn id="128" presetID="49" presetClass="entr" presetSubtype="0" decel="100000" fill="hold" grpId="1" nodeType="withEffect">
                                  <p:stCondLst>
                                    <p:cond delay="0"/>
                                  </p:stCondLst>
                                  <p:childTnLst>
                                    <p:set>
                                      <p:cBhvr>
                                        <p:cTn id="129" dur="1" fill="hold">
                                          <p:stCondLst>
                                            <p:cond delay="0"/>
                                          </p:stCondLst>
                                        </p:cTn>
                                        <p:tgtEl>
                                          <p:spTgt spid="48">
                                            <p:txEl>
                                              <p:pRg st="0" end="0"/>
                                            </p:txEl>
                                          </p:spTgt>
                                        </p:tgtEl>
                                        <p:attrNameLst>
                                          <p:attrName>style.visibility</p:attrName>
                                        </p:attrNameLst>
                                      </p:cBhvr>
                                      <p:to>
                                        <p:strVal val="visible"/>
                                      </p:to>
                                    </p:set>
                                    <p:anim calcmode="lin" valueType="num">
                                      <p:cBhvr>
                                        <p:cTn id="130"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31" dur="1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132" dur="1000" fill="hold"/>
                                        <p:tgtEl>
                                          <p:spTgt spid="48">
                                            <p:txEl>
                                              <p:pRg st="0" end="0"/>
                                            </p:txEl>
                                          </p:spTgt>
                                        </p:tgtEl>
                                        <p:attrNameLst>
                                          <p:attrName>style.rotation</p:attrName>
                                        </p:attrNameLst>
                                      </p:cBhvr>
                                      <p:tavLst>
                                        <p:tav tm="0">
                                          <p:val>
                                            <p:fltVal val="360"/>
                                          </p:val>
                                        </p:tav>
                                        <p:tav tm="100000">
                                          <p:val>
                                            <p:fltVal val="0"/>
                                          </p:val>
                                        </p:tav>
                                      </p:tavLst>
                                    </p:anim>
                                    <p:animEffect transition="in" filter="fade">
                                      <p:cBhvr>
                                        <p:cTn id="133" dur="1000"/>
                                        <p:tgtEl>
                                          <p:spTgt spid="48">
                                            <p:txEl>
                                              <p:pRg st="0" end="0"/>
                                            </p:txEl>
                                          </p:spTgt>
                                        </p:tgtEl>
                                      </p:cBhvr>
                                    </p:animEffect>
                                  </p:childTnLst>
                                </p:cTn>
                              </p:par>
                            </p:childTnLst>
                          </p:cTn>
                        </p:par>
                        <p:par>
                          <p:cTn id="134" fill="hold">
                            <p:stCondLst>
                              <p:cond delay="3050"/>
                            </p:stCondLst>
                            <p:childTnLst>
                              <p:par>
                                <p:cTn id="135" presetID="22" presetClass="entr" presetSubtype="8" fill="hold" nodeType="afterEffect">
                                  <p:stCondLst>
                                    <p:cond delay="250"/>
                                  </p:stCondLst>
                                  <p:childTnLst>
                                    <p:set>
                                      <p:cBhvr>
                                        <p:cTn id="136" dur="1" fill="hold">
                                          <p:stCondLst>
                                            <p:cond delay="0"/>
                                          </p:stCondLst>
                                        </p:cTn>
                                        <p:tgtEl>
                                          <p:spTgt spid="66"/>
                                        </p:tgtEl>
                                        <p:attrNameLst>
                                          <p:attrName>style.visibility</p:attrName>
                                        </p:attrNameLst>
                                      </p:cBhvr>
                                      <p:to>
                                        <p:strVal val="visible"/>
                                      </p:to>
                                    </p:set>
                                    <p:animEffect transition="in" filter="wipe(left)">
                                      <p:cBhvr>
                                        <p:cTn id="137" dur="500"/>
                                        <p:tgtEl>
                                          <p:spTgt spid="66"/>
                                        </p:tgtEl>
                                      </p:cBhvr>
                                    </p:animEffect>
                                  </p:childTnLst>
                                </p:cTn>
                              </p:par>
                            </p:childTnLst>
                          </p:cTn>
                        </p:par>
                        <p:par>
                          <p:cTn id="138" fill="hold">
                            <p:stCondLst>
                              <p:cond delay="3800"/>
                            </p:stCondLst>
                            <p:childTnLst>
                              <p:par>
                                <p:cTn id="139" presetID="22" presetClass="entr" presetSubtype="8" fill="hold" grpId="0" nodeType="afterEffect">
                                  <p:stCondLst>
                                    <p:cond delay="0"/>
                                  </p:stCondLst>
                                  <p:childTnLst>
                                    <p:set>
                                      <p:cBhvr>
                                        <p:cTn id="140" dur="1" fill="hold">
                                          <p:stCondLst>
                                            <p:cond delay="0"/>
                                          </p:stCondLst>
                                        </p:cTn>
                                        <p:tgtEl>
                                          <p:spTgt spid="50">
                                            <p:txEl>
                                              <p:pRg st="0" end="0"/>
                                            </p:txEl>
                                          </p:spTgt>
                                        </p:tgtEl>
                                        <p:attrNameLst>
                                          <p:attrName>style.visibility</p:attrName>
                                        </p:attrNameLst>
                                      </p:cBhvr>
                                      <p:to>
                                        <p:strVal val="visible"/>
                                      </p:to>
                                    </p:set>
                                    <p:animEffect transition="in" filter="wipe(left)">
                                      <p:cBhvr>
                                        <p:cTn id="141" dur="500"/>
                                        <p:tgtEl>
                                          <p:spTgt spid="50">
                                            <p:txEl>
                                              <p:pRg st="0" end="0"/>
                                            </p:txEl>
                                          </p:spTgt>
                                        </p:tgtEl>
                                      </p:cBhvr>
                                    </p:animEffect>
                                  </p:childTnLst>
                                </p:cTn>
                              </p:par>
                            </p:childTnLst>
                          </p:cTn>
                        </p:par>
                        <p:par>
                          <p:cTn id="142" fill="hold">
                            <p:stCondLst>
                              <p:cond delay="4300"/>
                            </p:stCondLst>
                            <p:childTnLst>
                              <p:par>
                                <p:cTn id="143" presetID="10" presetClass="entr" presetSubtype="0" fill="hold" grpId="0" nodeType="afterEffect">
                                  <p:stCondLst>
                                    <p:cond delay="0"/>
                                  </p:stCondLst>
                                  <p:childTnLst>
                                    <p:set>
                                      <p:cBhvr>
                                        <p:cTn id="144" dur="1" fill="hold">
                                          <p:stCondLst>
                                            <p:cond delay="0"/>
                                          </p:stCondLst>
                                        </p:cTn>
                                        <p:tgtEl>
                                          <p:spTgt spid="49">
                                            <p:txEl>
                                              <p:pRg st="0" end="0"/>
                                            </p:txEl>
                                          </p:spTgt>
                                        </p:tgtEl>
                                        <p:attrNameLst>
                                          <p:attrName>style.visibility</p:attrName>
                                        </p:attrNameLst>
                                      </p:cBhvr>
                                      <p:to>
                                        <p:strVal val="visible"/>
                                      </p:to>
                                    </p:set>
                                    <p:animEffect transition="in" filter="fade">
                                      <p:cBhvr>
                                        <p:cTn id="145" dur="500"/>
                                        <p:tgtEl>
                                          <p:spTgt spid="49">
                                            <p:txEl>
                                              <p:pRg st="0" end="0"/>
                                            </p:txEl>
                                          </p:spTgt>
                                        </p:tgtEl>
                                      </p:cBhvr>
                                    </p:animEffect>
                                  </p:childTnLst>
                                </p:cTn>
                              </p:par>
                            </p:childTnLst>
                          </p:cTn>
                        </p:par>
                        <p:par>
                          <p:cTn id="146" fill="hold">
                            <p:stCondLst>
                              <p:cond delay="4800"/>
                            </p:stCondLst>
                            <p:childTnLst>
                              <p:par>
                                <p:cTn id="147" presetID="22" presetClass="entr" presetSubtype="8" fill="hold" nodeType="afterEffect">
                                  <p:stCondLst>
                                    <p:cond delay="250"/>
                                  </p:stCondLst>
                                  <p:childTnLst>
                                    <p:set>
                                      <p:cBhvr>
                                        <p:cTn id="148" dur="1" fill="hold">
                                          <p:stCondLst>
                                            <p:cond delay="0"/>
                                          </p:stCondLst>
                                        </p:cTn>
                                        <p:tgtEl>
                                          <p:spTgt spid="73"/>
                                        </p:tgtEl>
                                        <p:attrNameLst>
                                          <p:attrName>style.visibility</p:attrName>
                                        </p:attrNameLst>
                                      </p:cBhvr>
                                      <p:to>
                                        <p:strVal val="visible"/>
                                      </p:to>
                                    </p:set>
                                    <p:animEffect transition="in" filter="wipe(left)">
                                      <p:cBhvr>
                                        <p:cTn id="149" dur="500"/>
                                        <p:tgtEl>
                                          <p:spTgt spid="73"/>
                                        </p:tgtEl>
                                      </p:cBhvr>
                                    </p:animEffect>
                                  </p:childTnLst>
                                </p:cTn>
                              </p:par>
                            </p:childTnLst>
                          </p:cTn>
                        </p:par>
                        <p:par>
                          <p:cTn id="150" fill="hold">
                            <p:stCondLst>
                              <p:cond delay="5550"/>
                            </p:stCondLst>
                            <p:childTnLst>
                              <p:par>
                                <p:cTn id="151" presetID="22" presetClass="entr" presetSubtype="8" fill="hold" grpId="0" nodeType="afterEffect">
                                  <p:stCondLst>
                                    <p:cond delay="0"/>
                                  </p:stCondLst>
                                  <p:childTnLst>
                                    <p:set>
                                      <p:cBhvr>
                                        <p:cTn id="152" dur="1" fill="hold">
                                          <p:stCondLst>
                                            <p:cond delay="0"/>
                                          </p:stCondLst>
                                        </p:cTn>
                                        <p:tgtEl>
                                          <p:spTgt spid="56">
                                            <p:txEl>
                                              <p:pRg st="0" end="0"/>
                                            </p:txEl>
                                          </p:spTgt>
                                        </p:tgtEl>
                                        <p:attrNameLst>
                                          <p:attrName>style.visibility</p:attrName>
                                        </p:attrNameLst>
                                      </p:cBhvr>
                                      <p:to>
                                        <p:strVal val="visible"/>
                                      </p:to>
                                    </p:set>
                                    <p:animEffect transition="in" filter="wipe(left)">
                                      <p:cBhvr>
                                        <p:cTn id="153" dur="500"/>
                                        <p:tgtEl>
                                          <p:spTgt spid="56">
                                            <p:txEl>
                                              <p:pRg st="0" end="0"/>
                                            </p:txEl>
                                          </p:spTgt>
                                        </p:tgtEl>
                                      </p:cBhvr>
                                    </p:animEffect>
                                  </p:childTnLst>
                                </p:cTn>
                              </p:par>
                            </p:childTnLst>
                          </p:cTn>
                        </p:par>
                        <p:par>
                          <p:cTn id="154" fill="hold">
                            <p:stCondLst>
                              <p:cond delay="6050"/>
                            </p:stCondLst>
                            <p:childTnLst>
                              <p:par>
                                <p:cTn id="155" presetID="10" presetClass="entr" presetSubtype="0" fill="hold" grpId="0" nodeType="afterEffect">
                                  <p:stCondLst>
                                    <p:cond delay="0"/>
                                  </p:stCondLst>
                                  <p:childTnLst>
                                    <p:set>
                                      <p:cBhvr>
                                        <p:cTn id="156" dur="1" fill="hold">
                                          <p:stCondLst>
                                            <p:cond delay="0"/>
                                          </p:stCondLst>
                                        </p:cTn>
                                        <p:tgtEl>
                                          <p:spTgt spid="55">
                                            <p:txEl>
                                              <p:pRg st="0" end="0"/>
                                            </p:txEl>
                                          </p:spTgt>
                                        </p:tgtEl>
                                        <p:attrNameLst>
                                          <p:attrName>style.visibility</p:attrName>
                                        </p:attrNameLst>
                                      </p:cBhvr>
                                      <p:to>
                                        <p:strVal val="visible"/>
                                      </p:to>
                                    </p:set>
                                    <p:animEffect transition="in" filter="fade">
                                      <p:cBhvr>
                                        <p:cTn id="157" dur="500"/>
                                        <p:tgtEl>
                                          <p:spTgt spid="55">
                                            <p:txEl>
                                              <p:pRg st="0" end="0"/>
                                            </p:txEl>
                                          </p:spTgt>
                                        </p:tgtEl>
                                      </p:cBhvr>
                                    </p:animEffect>
                                  </p:childTnLst>
                                </p:cTn>
                              </p:par>
                            </p:childTnLst>
                          </p:cTn>
                        </p:par>
                        <p:par>
                          <p:cTn id="158" fill="hold">
                            <p:stCondLst>
                              <p:cond delay="6550"/>
                            </p:stCondLst>
                            <p:childTnLst>
                              <p:par>
                                <p:cTn id="159" presetID="22" presetClass="entr" presetSubtype="8" fill="hold" nodeType="afterEffect">
                                  <p:stCondLst>
                                    <p:cond delay="250"/>
                                  </p:stCondLst>
                                  <p:childTnLst>
                                    <p:set>
                                      <p:cBhvr>
                                        <p:cTn id="160" dur="1" fill="hold">
                                          <p:stCondLst>
                                            <p:cond delay="0"/>
                                          </p:stCondLst>
                                        </p:cTn>
                                        <p:tgtEl>
                                          <p:spTgt spid="76"/>
                                        </p:tgtEl>
                                        <p:attrNameLst>
                                          <p:attrName>style.visibility</p:attrName>
                                        </p:attrNameLst>
                                      </p:cBhvr>
                                      <p:to>
                                        <p:strVal val="visible"/>
                                      </p:to>
                                    </p:set>
                                    <p:animEffect transition="in" filter="wipe(left)">
                                      <p:cBhvr>
                                        <p:cTn id="161" dur="500"/>
                                        <p:tgtEl>
                                          <p:spTgt spid="76"/>
                                        </p:tgtEl>
                                      </p:cBhvr>
                                    </p:animEffect>
                                  </p:childTnLst>
                                </p:cTn>
                              </p:par>
                            </p:childTnLst>
                          </p:cTn>
                        </p:par>
                        <p:par>
                          <p:cTn id="162" fill="hold">
                            <p:stCondLst>
                              <p:cond delay="7300"/>
                            </p:stCondLst>
                            <p:childTnLst>
                              <p:par>
                                <p:cTn id="163" presetID="22" presetClass="entr" presetSubtype="8" fill="hold" grpId="0" nodeType="afterEffect">
                                  <p:stCondLst>
                                    <p:cond delay="0"/>
                                  </p:stCondLst>
                                  <p:childTnLst>
                                    <p:set>
                                      <p:cBhvr>
                                        <p:cTn id="164" dur="1" fill="hold">
                                          <p:stCondLst>
                                            <p:cond delay="0"/>
                                          </p:stCondLst>
                                        </p:cTn>
                                        <p:tgtEl>
                                          <p:spTgt spid="58">
                                            <p:txEl>
                                              <p:pRg st="0" end="0"/>
                                            </p:txEl>
                                          </p:spTgt>
                                        </p:tgtEl>
                                        <p:attrNameLst>
                                          <p:attrName>style.visibility</p:attrName>
                                        </p:attrNameLst>
                                      </p:cBhvr>
                                      <p:to>
                                        <p:strVal val="visible"/>
                                      </p:to>
                                    </p:set>
                                    <p:animEffect transition="in" filter="wipe(left)">
                                      <p:cBhvr>
                                        <p:cTn id="165" dur="500"/>
                                        <p:tgtEl>
                                          <p:spTgt spid="58">
                                            <p:txEl>
                                              <p:pRg st="0" end="0"/>
                                            </p:txEl>
                                          </p:spTgt>
                                        </p:tgtEl>
                                      </p:cBhvr>
                                    </p:animEffect>
                                  </p:childTnLst>
                                </p:cTn>
                              </p:par>
                            </p:childTnLst>
                          </p:cTn>
                        </p:par>
                        <p:par>
                          <p:cTn id="166" fill="hold">
                            <p:stCondLst>
                              <p:cond delay="7800"/>
                            </p:stCondLst>
                            <p:childTnLst>
                              <p:par>
                                <p:cTn id="167" presetID="10" presetClass="entr" presetSubtype="0" fill="hold" grpId="0" nodeType="after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par>
                          <p:cTn id="170" fill="hold">
                            <p:stCondLst>
                              <p:cond delay="8300"/>
                            </p:stCondLst>
                            <p:childTnLst>
                              <p:par>
                                <p:cTn id="171" presetID="22" presetClass="entr" presetSubtype="2" fill="hold" nodeType="afterEffect">
                                  <p:stCondLst>
                                    <p:cond delay="250"/>
                                  </p:stCondLst>
                                  <p:childTnLst>
                                    <p:set>
                                      <p:cBhvr>
                                        <p:cTn id="172" dur="1" fill="hold">
                                          <p:stCondLst>
                                            <p:cond delay="0"/>
                                          </p:stCondLst>
                                        </p:cTn>
                                        <p:tgtEl>
                                          <p:spTgt spid="80"/>
                                        </p:tgtEl>
                                        <p:attrNameLst>
                                          <p:attrName>style.visibility</p:attrName>
                                        </p:attrNameLst>
                                      </p:cBhvr>
                                      <p:to>
                                        <p:strVal val="visible"/>
                                      </p:to>
                                    </p:set>
                                    <p:animEffect transition="in" filter="wipe(right)">
                                      <p:cBhvr>
                                        <p:cTn id="173" dur="500"/>
                                        <p:tgtEl>
                                          <p:spTgt spid="80"/>
                                        </p:tgtEl>
                                      </p:cBhvr>
                                    </p:animEffect>
                                  </p:childTnLst>
                                </p:cTn>
                              </p:par>
                            </p:childTnLst>
                          </p:cTn>
                        </p:par>
                        <p:par>
                          <p:cTn id="174" fill="hold">
                            <p:stCondLst>
                              <p:cond delay="9050"/>
                            </p:stCondLst>
                            <p:childTnLst>
                              <p:par>
                                <p:cTn id="175" presetID="22" presetClass="entr" presetSubtype="2" fill="hold" grpId="0" nodeType="afterEffect">
                                  <p:stCondLst>
                                    <p:cond delay="0"/>
                                  </p:stCondLst>
                                  <p:childTnLst>
                                    <p:set>
                                      <p:cBhvr>
                                        <p:cTn id="176" dur="1" fill="hold">
                                          <p:stCondLst>
                                            <p:cond delay="0"/>
                                          </p:stCondLst>
                                        </p:cTn>
                                        <p:tgtEl>
                                          <p:spTgt spid="64">
                                            <p:txEl>
                                              <p:pRg st="0" end="0"/>
                                            </p:txEl>
                                          </p:spTgt>
                                        </p:tgtEl>
                                        <p:attrNameLst>
                                          <p:attrName>style.visibility</p:attrName>
                                        </p:attrNameLst>
                                      </p:cBhvr>
                                      <p:to>
                                        <p:strVal val="visible"/>
                                      </p:to>
                                    </p:set>
                                    <p:animEffect transition="in" filter="wipe(right)">
                                      <p:cBhvr>
                                        <p:cTn id="177" dur="500"/>
                                        <p:tgtEl>
                                          <p:spTgt spid="64">
                                            <p:txEl>
                                              <p:pRg st="0" end="0"/>
                                            </p:txEl>
                                          </p:spTgt>
                                        </p:tgtEl>
                                      </p:cBhvr>
                                    </p:animEffect>
                                  </p:childTnLst>
                                </p:cTn>
                              </p:par>
                            </p:childTnLst>
                          </p:cTn>
                        </p:par>
                        <p:par>
                          <p:cTn id="178" fill="hold">
                            <p:stCondLst>
                              <p:cond delay="9550"/>
                            </p:stCondLst>
                            <p:childTnLst>
                              <p:par>
                                <p:cTn id="179" presetID="10" presetClass="entr" presetSubtype="0" fill="hold" grpId="0" nodeType="afterEffect">
                                  <p:stCondLst>
                                    <p:cond delay="0"/>
                                  </p:stCondLst>
                                  <p:childTnLst>
                                    <p:set>
                                      <p:cBhvr>
                                        <p:cTn id="180" dur="1" fill="hold">
                                          <p:stCondLst>
                                            <p:cond delay="0"/>
                                          </p:stCondLst>
                                        </p:cTn>
                                        <p:tgtEl>
                                          <p:spTgt spid="63">
                                            <p:txEl>
                                              <p:pRg st="0" end="0"/>
                                            </p:txEl>
                                          </p:spTgt>
                                        </p:tgtEl>
                                        <p:attrNameLst>
                                          <p:attrName>style.visibility</p:attrName>
                                        </p:attrNameLst>
                                      </p:cBhvr>
                                      <p:to>
                                        <p:strVal val="visible"/>
                                      </p:to>
                                    </p:set>
                                    <p:animEffect transition="in" filter="fade">
                                      <p:cBhvr>
                                        <p:cTn id="181" dur="500"/>
                                        <p:tgtEl>
                                          <p:spTgt spid="63">
                                            <p:txEl>
                                              <p:pRg st="0" end="0"/>
                                            </p:txEl>
                                          </p:spTgt>
                                        </p:tgtEl>
                                      </p:cBhvr>
                                    </p:animEffect>
                                  </p:childTnLst>
                                </p:cTn>
                              </p:par>
                            </p:childTnLst>
                          </p:cTn>
                        </p:par>
                        <p:par>
                          <p:cTn id="182" fill="hold">
                            <p:stCondLst>
                              <p:cond delay="10050"/>
                            </p:stCondLst>
                            <p:childTnLst>
                              <p:par>
                                <p:cTn id="183" presetID="22" presetClass="entr" presetSubtype="2" fill="hold" nodeType="afterEffect">
                                  <p:stCondLst>
                                    <p:cond delay="250"/>
                                  </p:stCondLst>
                                  <p:childTnLst>
                                    <p:set>
                                      <p:cBhvr>
                                        <p:cTn id="184" dur="1" fill="hold">
                                          <p:stCondLst>
                                            <p:cond delay="0"/>
                                          </p:stCondLst>
                                        </p:cTn>
                                        <p:tgtEl>
                                          <p:spTgt spid="70"/>
                                        </p:tgtEl>
                                        <p:attrNameLst>
                                          <p:attrName>style.visibility</p:attrName>
                                        </p:attrNameLst>
                                      </p:cBhvr>
                                      <p:to>
                                        <p:strVal val="visible"/>
                                      </p:to>
                                    </p:set>
                                    <p:animEffect transition="in" filter="wipe(right)">
                                      <p:cBhvr>
                                        <p:cTn id="185" dur="500"/>
                                        <p:tgtEl>
                                          <p:spTgt spid="70"/>
                                        </p:tgtEl>
                                      </p:cBhvr>
                                    </p:animEffect>
                                  </p:childTnLst>
                                </p:cTn>
                              </p:par>
                            </p:childTnLst>
                          </p:cTn>
                        </p:par>
                        <p:par>
                          <p:cTn id="186" fill="hold">
                            <p:stCondLst>
                              <p:cond delay="10800"/>
                            </p:stCondLst>
                            <p:childTnLst>
                              <p:par>
                                <p:cTn id="187" presetID="22" presetClass="entr" presetSubtype="2" fill="hold" grpId="0" nodeType="afterEffect">
                                  <p:stCondLst>
                                    <p:cond delay="0"/>
                                  </p:stCondLst>
                                  <p:childTnLst>
                                    <p:set>
                                      <p:cBhvr>
                                        <p:cTn id="188" dur="1" fill="hold">
                                          <p:stCondLst>
                                            <p:cond delay="0"/>
                                          </p:stCondLst>
                                        </p:cTn>
                                        <p:tgtEl>
                                          <p:spTgt spid="62">
                                            <p:txEl>
                                              <p:pRg st="0" end="0"/>
                                            </p:txEl>
                                          </p:spTgt>
                                        </p:tgtEl>
                                        <p:attrNameLst>
                                          <p:attrName>style.visibility</p:attrName>
                                        </p:attrNameLst>
                                      </p:cBhvr>
                                      <p:to>
                                        <p:strVal val="visible"/>
                                      </p:to>
                                    </p:set>
                                    <p:animEffect transition="in" filter="wipe(right)">
                                      <p:cBhvr>
                                        <p:cTn id="189" dur="500"/>
                                        <p:tgtEl>
                                          <p:spTgt spid="62">
                                            <p:txEl>
                                              <p:pRg st="0" end="0"/>
                                            </p:txEl>
                                          </p:spTgt>
                                        </p:tgtEl>
                                      </p:cBhvr>
                                    </p:animEffect>
                                  </p:childTnLst>
                                </p:cTn>
                              </p:par>
                            </p:childTnLst>
                          </p:cTn>
                        </p:par>
                        <p:par>
                          <p:cTn id="190" fill="hold">
                            <p:stCondLst>
                              <p:cond delay="11300"/>
                            </p:stCondLst>
                            <p:childTnLst>
                              <p:par>
                                <p:cTn id="191" presetID="10" presetClass="entr" presetSubtype="0" fill="hold" grpId="0" nodeType="afterEffect">
                                  <p:stCondLst>
                                    <p:cond delay="0"/>
                                  </p:stCondLst>
                                  <p:childTnLst>
                                    <p:set>
                                      <p:cBhvr>
                                        <p:cTn id="192" dur="1" fill="hold">
                                          <p:stCondLst>
                                            <p:cond delay="0"/>
                                          </p:stCondLst>
                                        </p:cTn>
                                        <p:tgtEl>
                                          <p:spTgt spid="61">
                                            <p:txEl>
                                              <p:pRg st="0" end="0"/>
                                            </p:txEl>
                                          </p:spTgt>
                                        </p:tgtEl>
                                        <p:attrNameLst>
                                          <p:attrName>style.visibility</p:attrName>
                                        </p:attrNameLst>
                                      </p:cBhvr>
                                      <p:to>
                                        <p:strVal val="visible"/>
                                      </p:to>
                                    </p:set>
                                    <p:animEffect transition="in" filter="fade">
                                      <p:cBhvr>
                                        <p:cTn id="193" dur="500"/>
                                        <p:tgtEl>
                                          <p:spTgt spid="61">
                                            <p:txEl>
                                              <p:pRg st="0" end="0"/>
                                            </p:txEl>
                                          </p:spTgt>
                                        </p:tgtEl>
                                      </p:cBhvr>
                                    </p:animEffect>
                                  </p:childTnLst>
                                </p:cTn>
                              </p:par>
                            </p:childTnLst>
                          </p:cTn>
                        </p:par>
                        <p:par>
                          <p:cTn id="194" fill="hold">
                            <p:stCondLst>
                              <p:cond delay="11800"/>
                            </p:stCondLst>
                            <p:childTnLst>
                              <p:par>
                                <p:cTn id="195" presetID="22" presetClass="entr" presetSubtype="2" fill="hold" nodeType="afterEffect">
                                  <p:stCondLst>
                                    <p:cond delay="250"/>
                                  </p:stCondLst>
                                  <p:childTnLst>
                                    <p:set>
                                      <p:cBhvr>
                                        <p:cTn id="196" dur="1" fill="hold">
                                          <p:stCondLst>
                                            <p:cond delay="0"/>
                                          </p:stCondLst>
                                        </p:cTn>
                                        <p:tgtEl>
                                          <p:spTgt spid="67"/>
                                        </p:tgtEl>
                                        <p:attrNameLst>
                                          <p:attrName>style.visibility</p:attrName>
                                        </p:attrNameLst>
                                      </p:cBhvr>
                                      <p:to>
                                        <p:strVal val="visible"/>
                                      </p:to>
                                    </p:set>
                                    <p:animEffect transition="in" filter="wipe(right)">
                                      <p:cBhvr>
                                        <p:cTn id="197" dur="500"/>
                                        <p:tgtEl>
                                          <p:spTgt spid="67"/>
                                        </p:tgtEl>
                                      </p:cBhvr>
                                    </p:animEffect>
                                  </p:childTnLst>
                                </p:cTn>
                              </p:par>
                            </p:childTnLst>
                          </p:cTn>
                        </p:par>
                        <p:par>
                          <p:cTn id="198" fill="hold">
                            <p:stCondLst>
                              <p:cond delay="12550"/>
                            </p:stCondLst>
                            <p:childTnLst>
                              <p:par>
                                <p:cTn id="199" presetID="22" presetClass="entr" presetSubtype="2" fill="hold" grpId="0" nodeType="afterEffect">
                                  <p:stCondLst>
                                    <p:cond delay="0"/>
                                  </p:stCondLst>
                                  <p:childTnLst>
                                    <p:set>
                                      <p:cBhvr>
                                        <p:cTn id="200" dur="1" fill="hold">
                                          <p:stCondLst>
                                            <p:cond delay="0"/>
                                          </p:stCondLst>
                                        </p:cTn>
                                        <p:tgtEl>
                                          <p:spTgt spid="60">
                                            <p:txEl>
                                              <p:pRg st="0" end="0"/>
                                            </p:txEl>
                                          </p:spTgt>
                                        </p:tgtEl>
                                        <p:attrNameLst>
                                          <p:attrName>style.visibility</p:attrName>
                                        </p:attrNameLst>
                                      </p:cBhvr>
                                      <p:to>
                                        <p:strVal val="visible"/>
                                      </p:to>
                                    </p:set>
                                    <p:animEffect transition="in" filter="wipe(right)">
                                      <p:cBhvr>
                                        <p:cTn id="201" dur="500"/>
                                        <p:tgtEl>
                                          <p:spTgt spid="60">
                                            <p:txEl>
                                              <p:pRg st="0" end="0"/>
                                            </p:txEl>
                                          </p:spTgt>
                                        </p:tgtEl>
                                      </p:cBhvr>
                                    </p:animEffect>
                                  </p:childTnLst>
                                </p:cTn>
                              </p:par>
                            </p:childTnLst>
                          </p:cTn>
                        </p:par>
                        <p:par>
                          <p:cTn id="202" fill="hold">
                            <p:stCondLst>
                              <p:cond delay="13050"/>
                            </p:stCondLst>
                            <p:childTnLst>
                              <p:par>
                                <p:cTn id="203" presetID="10" presetClass="entr" presetSubtype="0" fill="hold" grpId="0" nodeType="afterEffect">
                                  <p:stCondLst>
                                    <p:cond delay="0"/>
                                  </p:stCondLst>
                                  <p:childTnLst>
                                    <p:set>
                                      <p:cBhvr>
                                        <p:cTn id="204" dur="1" fill="hold">
                                          <p:stCondLst>
                                            <p:cond delay="0"/>
                                          </p:stCondLst>
                                        </p:cTn>
                                        <p:tgtEl>
                                          <p:spTgt spid="59">
                                            <p:txEl>
                                              <p:pRg st="0" end="0"/>
                                            </p:txEl>
                                          </p:spTgt>
                                        </p:tgtEl>
                                        <p:attrNameLst>
                                          <p:attrName>style.visibility</p:attrName>
                                        </p:attrNameLst>
                                      </p:cBhvr>
                                      <p:to>
                                        <p:strVal val="visible"/>
                                      </p:to>
                                    </p:set>
                                    <p:animEffect transition="in" filter="fade">
                                      <p:cBhvr>
                                        <p:cTn id="205"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build="p">
        <p:tmplLst>
          <p:tmpl lvl="1">
            <p:tnLst>
              <p:par>
                <p:cTn presetID="2" presetClass="entr" presetSubtype="12"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0-#ppt_w/2"/>
                          </p:val>
                        </p:tav>
                        <p:tav tm="100000">
                          <p:val>
                            <p:strVal val="#ppt_x"/>
                          </p:val>
                        </p:tav>
                      </p:tavLst>
                    </p:anim>
                    <p:anim calcmode="lin" valueType="num">
                      <p:cBhvr additive="base">
                        <p:cTn dur="1000" fill="hold"/>
                        <p:tgtEl>
                          <p:spTgt spid="41"/>
                        </p:tgtEl>
                        <p:attrNameLst>
                          <p:attrName>ppt_y</p:attrName>
                        </p:attrNameLst>
                      </p:cBhvr>
                      <p:tavLst>
                        <p:tav tm="0">
                          <p:val>
                            <p:strVal val="1+#ppt_h/2"/>
                          </p:val>
                        </p:tav>
                        <p:tav tm="100000">
                          <p:val>
                            <p:strVal val="#ppt_y"/>
                          </p:val>
                        </p:tav>
                      </p:tavLst>
                    </p:anim>
                  </p:childTnLst>
                </p:cTn>
              </p:par>
            </p:tnLst>
          </p:tmpl>
        </p:tmplLst>
      </p:bldP>
      <p:bldP spid="41" grpId="1"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1000" fill="hold"/>
                        <p:tgtEl>
                          <p:spTgt spid="41"/>
                        </p:tgtEl>
                        <p:attrNameLst>
                          <p:attrName>ppt_w</p:attrName>
                        </p:attrNameLst>
                      </p:cBhvr>
                      <p:tavLst>
                        <p:tav tm="0">
                          <p:val>
                            <p:fltVal val="0"/>
                          </p:val>
                        </p:tav>
                        <p:tav tm="100000">
                          <p:val>
                            <p:strVal val="#ppt_w"/>
                          </p:val>
                        </p:tav>
                      </p:tavLst>
                    </p:anim>
                    <p:anim calcmode="lin" valueType="num">
                      <p:cBhvr>
                        <p:cTn dur="1000" fill="hold"/>
                        <p:tgtEl>
                          <p:spTgt spid="41"/>
                        </p:tgtEl>
                        <p:attrNameLst>
                          <p:attrName>ppt_h</p:attrName>
                        </p:attrNameLst>
                      </p:cBhvr>
                      <p:tavLst>
                        <p:tav tm="0">
                          <p:val>
                            <p:fltVal val="0"/>
                          </p:val>
                        </p:tav>
                        <p:tav tm="100000">
                          <p:val>
                            <p:strVal val="#ppt_h"/>
                          </p:val>
                        </p:tav>
                      </p:tavLst>
                    </p:anim>
                    <p:anim calcmode="lin" valueType="num">
                      <p:cBhvr>
                        <p:cTn dur="1000" fill="hold"/>
                        <p:tgtEl>
                          <p:spTgt spid="41"/>
                        </p:tgtEl>
                        <p:attrNameLst>
                          <p:attrName>style.rotation</p:attrName>
                        </p:attrNameLst>
                      </p:cBhvr>
                      <p:tavLst>
                        <p:tav tm="0">
                          <p:val>
                            <p:fltVal val="360"/>
                          </p:val>
                        </p:tav>
                        <p:tav tm="100000">
                          <p:val>
                            <p:fltVal val="0"/>
                          </p:val>
                        </p:tav>
                      </p:tavLst>
                    </p:anim>
                    <p:animEffect transition="in" filter="fade">
                      <p:cBhvr>
                        <p:cTn dur="1000"/>
                        <p:tgtEl>
                          <p:spTgt spid="41"/>
                        </p:tgtEl>
                      </p:cBhvr>
                    </p:animEffect>
                  </p:childTnLst>
                </p:cTn>
              </p:par>
            </p:tnLst>
          </p:tmpl>
        </p:tmplLst>
      </p:bldP>
      <p:bldP spid="42" grpId="0" build="p">
        <p:tmplLst>
          <p:tmpl lvl="1">
            <p:tnLst>
              <p:par>
                <p:cTn presetID="2" presetClass="entr" presetSubtype="6"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1000" fill="hold"/>
                        <p:tgtEl>
                          <p:spTgt spid="42"/>
                        </p:tgtEl>
                        <p:attrNameLst>
                          <p:attrName>ppt_x</p:attrName>
                        </p:attrNameLst>
                      </p:cBhvr>
                      <p:tavLst>
                        <p:tav tm="0">
                          <p:val>
                            <p:strVal val="1+#ppt_w/2"/>
                          </p:val>
                        </p:tav>
                        <p:tav tm="100000">
                          <p:val>
                            <p:strVal val="#ppt_x"/>
                          </p:val>
                        </p:tav>
                      </p:tavLst>
                    </p:anim>
                    <p:anim calcmode="lin" valueType="num">
                      <p:cBhvr additive="base">
                        <p:cTn dur="1000" fill="hold"/>
                        <p:tgtEl>
                          <p:spTgt spid="42"/>
                        </p:tgtEl>
                        <p:attrNameLst>
                          <p:attrName>ppt_y</p:attrName>
                        </p:attrNameLst>
                      </p:cBhvr>
                      <p:tavLst>
                        <p:tav tm="0">
                          <p:val>
                            <p:strVal val="1+#ppt_h/2"/>
                          </p:val>
                        </p:tav>
                        <p:tav tm="100000">
                          <p:val>
                            <p:strVal val="#ppt_y"/>
                          </p:val>
                        </p:tav>
                      </p:tavLst>
                    </p:anim>
                  </p:childTnLst>
                </p:cTn>
              </p:par>
            </p:tnLst>
          </p:tmpl>
        </p:tmplLst>
      </p:bldP>
      <p:bldP spid="42" grpId="1" build="p">
        <p:tmplLst>
          <p:tmpl lvl="1">
            <p:tnLst>
              <p:par>
                <p:cTn presetID="49" presetClass="entr" presetSubtype="0"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p:cTn dur="1000" fill="hold"/>
                        <p:tgtEl>
                          <p:spTgt spid="42"/>
                        </p:tgtEl>
                        <p:attrNameLst>
                          <p:attrName>ppt_w</p:attrName>
                        </p:attrNameLst>
                      </p:cBhvr>
                      <p:tavLst>
                        <p:tav tm="0">
                          <p:val>
                            <p:fltVal val="0"/>
                          </p:val>
                        </p:tav>
                        <p:tav tm="100000">
                          <p:val>
                            <p:strVal val="#ppt_w"/>
                          </p:val>
                        </p:tav>
                      </p:tavLst>
                    </p:anim>
                    <p:anim calcmode="lin" valueType="num">
                      <p:cBhvr>
                        <p:cTn dur="1000" fill="hold"/>
                        <p:tgtEl>
                          <p:spTgt spid="42"/>
                        </p:tgtEl>
                        <p:attrNameLst>
                          <p:attrName>ppt_h</p:attrName>
                        </p:attrNameLst>
                      </p:cBhvr>
                      <p:tavLst>
                        <p:tav tm="0">
                          <p:val>
                            <p:fltVal val="0"/>
                          </p:val>
                        </p:tav>
                        <p:tav tm="100000">
                          <p:val>
                            <p:strVal val="#ppt_h"/>
                          </p:val>
                        </p:tav>
                      </p:tavLst>
                    </p:anim>
                    <p:anim calcmode="lin" valueType="num">
                      <p:cBhvr>
                        <p:cTn dur="1000" fill="hold"/>
                        <p:tgtEl>
                          <p:spTgt spid="42"/>
                        </p:tgtEl>
                        <p:attrNameLst>
                          <p:attrName>style.rotation</p:attrName>
                        </p:attrNameLst>
                      </p:cBhvr>
                      <p:tavLst>
                        <p:tav tm="0">
                          <p:val>
                            <p:fltVal val="360"/>
                          </p:val>
                        </p:tav>
                        <p:tav tm="100000">
                          <p:val>
                            <p:fltVal val="0"/>
                          </p:val>
                        </p:tav>
                      </p:tavLst>
                    </p:anim>
                    <p:animEffect transition="in" filter="fade">
                      <p:cBhvr>
                        <p:cTn dur="1000"/>
                        <p:tgtEl>
                          <p:spTgt spid="42"/>
                        </p:tgtEl>
                      </p:cBhvr>
                    </p:animEffect>
                  </p:childTnLst>
                </p:cTn>
              </p:par>
            </p:tnLst>
          </p:tmpl>
        </p:tmplLst>
      </p:bldP>
      <p:bldP spid="45" grpId="0" build="p">
        <p:tmplLst>
          <p:tmpl lvl="1">
            <p:tnLst>
              <p:par>
                <p:cTn presetID="2" presetClass="entr" presetSubtype="9"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1000" fill="hold"/>
                        <p:tgtEl>
                          <p:spTgt spid="45"/>
                        </p:tgtEl>
                        <p:attrNameLst>
                          <p:attrName>ppt_x</p:attrName>
                        </p:attrNameLst>
                      </p:cBhvr>
                      <p:tavLst>
                        <p:tav tm="0">
                          <p:val>
                            <p:strVal val="0-#ppt_w/2"/>
                          </p:val>
                        </p:tav>
                        <p:tav tm="100000">
                          <p:val>
                            <p:strVal val="#ppt_x"/>
                          </p:val>
                        </p:tav>
                      </p:tavLst>
                    </p:anim>
                    <p:anim calcmode="lin" valueType="num">
                      <p:cBhvr additive="base">
                        <p:cTn dur="1000" fill="hold"/>
                        <p:tgtEl>
                          <p:spTgt spid="45"/>
                        </p:tgtEl>
                        <p:attrNameLst>
                          <p:attrName>ppt_y</p:attrName>
                        </p:attrNameLst>
                      </p:cBhvr>
                      <p:tavLst>
                        <p:tav tm="0">
                          <p:val>
                            <p:strVal val="0-#ppt_h/2"/>
                          </p:val>
                        </p:tav>
                        <p:tav tm="100000">
                          <p:val>
                            <p:strVal val="#ppt_y"/>
                          </p:val>
                        </p:tav>
                      </p:tavLst>
                    </p:anim>
                  </p:childTnLst>
                </p:cTn>
              </p:par>
            </p:tnLst>
          </p:tmpl>
        </p:tmplLst>
      </p:bldP>
      <p:bldP spid="45" grpId="1"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1000" fill="hold"/>
                        <p:tgtEl>
                          <p:spTgt spid="45"/>
                        </p:tgtEl>
                        <p:attrNameLst>
                          <p:attrName>ppt_w</p:attrName>
                        </p:attrNameLst>
                      </p:cBhvr>
                      <p:tavLst>
                        <p:tav tm="0">
                          <p:val>
                            <p:fltVal val="0"/>
                          </p:val>
                        </p:tav>
                        <p:tav tm="100000">
                          <p:val>
                            <p:strVal val="#ppt_w"/>
                          </p:val>
                        </p:tav>
                      </p:tavLst>
                    </p:anim>
                    <p:anim calcmode="lin" valueType="num">
                      <p:cBhvr>
                        <p:cTn dur="1000" fill="hold"/>
                        <p:tgtEl>
                          <p:spTgt spid="45"/>
                        </p:tgtEl>
                        <p:attrNameLst>
                          <p:attrName>ppt_h</p:attrName>
                        </p:attrNameLst>
                      </p:cBhvr>
                      <p:tavLst>
                        <p:tav tm="0">
                          <p:val>
                            <p:fltVal val="0"/>
                          </p:val>
                        </p:tav>
                        <p:tav tm="100000">
                          <p:val>
                            <p:strVal val="#ppt_h"/>
                          </p:val>
                        </p:tav>
                      </p:tavLst>
                    </p:anim>
                    <p:anim calcmode="lin" valueType="num">
                      <p:cBhvr>
                        <p:cTn dur="1000" fill="hold"/>
                        <p:tgtEl>
                          <p:spTgt spid="45"/>
                        </p:tgtEl>
                        <p:attrNameLst>
                          <p:attrName>style.rotation</p:attrName>
                        </p:attrNameLst>
                      </p:cBhvr>
                      <p:tavLst>
                        <p:tav tm="0">
                          <p:val>
                            <p:fltVal val="360"/>
                          </p:val>
                        </p:tav>
                        <p:tav tm="100000">
                          <p:val>
                            <p:fltVal val="0"/>
                          </p:val>
                        </p:tav>
                      </p:tavLst>
                    </p:anim>
                    <p:animEffect transition="in" filter="fade">
                      <p:cBhvr>
                        <p:cTn dur="1000"/>
                        <p:tgtEl>
                          <p:spTgt spid="45"/>
                        </p:tgtEl>
                      </p:cBhvr>
                    </p:animEffect>
                  </p:childTnLst>
                </p:cTn>
              </p:par>
            </p:tnLst>
          </p:tmpl>
        </p:tmplLst>
      </p:bldP>
      <p:bldP spid="46" grpId="0" build="p">
        <p:tmplLst>
          <p:tmpl lvl="1">
            <p:tnLst>
              <p:par>
                <p:cTn presetID="2" presetClass="entr" presetSubtype="3"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1+#ppt_w/2"/>
                          </p:val>
                        </p:tav>
                        <p:tav tm="100000">
                          <p:val>
                            <p:strVal val="#ppt_x"/>
                          </p:val>
                        </p:tav>
                      </p:tavLst>
                    </p:anim>
                    <p:anim calcmode="lin" valueType="num">
                      <p:cBhvr additive="base">
                        <p:cTn dur="1000" fill="hold"/>
                        <p:tgtEl>
                          <p:spTgt spid="46"/>
                        </p:tgtEl>
                        <p:attrNameLst>
                          <p:attrName>ppt_y</p:attrName>
                        </p:attrNameLst>
                      </p:cBhvr>
                      <p:tavLst>
                        <p:tav tm="0">
                          <p:val>
                            <p:strVal val="0-#ppt_h/2"/>
                          </p:val>
                        </p:tav>
                        <p:tav tm="100000">
                          <p:val>
                            <p:strVal val="#ppt_y"/>
                          </p:val>
                        </p:tav>
                      </p:tavLst>
                    </p:anim>
                  </p:childTnLst>
                </p:cTn>
              </p:par>
            </p:tnLst>
          </p:tmpl>
        </p:tmplLst>
      </p:bldP>
      <p:bldP spid="46" grpId="1" build="p">
        <p:tmplLst>
          <p:tmpl lvl="1">
            <p:tnLst>
              <p:par>
                <p:cTn presetID="49" presetClass="entr" presetSubtype="0"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1000" fill="hold"/>
                        <p:tgtEl>
                          <p:spTgt spid="46"/>
                        </p:tgtEl>
                        <p:attrNameLst>
                          <p:attrName>ppt_w</p:attrName>
                        </p:attrNameLst>
                      </p:cBhvr>
                      <p:tavLst>
                        <p:tav tm="0">
                          <p:val>
                            <p:fltVal val="0"/>
                          </p:val>
                        </p:tav>
                        <p:tav tm="100000">
                          <p:val>
                            <p:strVal val="#ppt_w"/>
                          </p:val>
                        </p:tav>
                      </p:tavLst>
                    </p:anim>
                    <p:anim calcmode="lin" valueType="num">
                      <p:cBhvr>
                        <p:cTn dur="1000" fill="hold"/>
                        <p:tgtEl>
                          <p:spTgt spid="46"/>
                        </p:tgtEl>
                        <p:attrNameLst>
                          <p:attrName>ppt_h</p:attrName>
                        </p:attrNameLst>
                      </p:cBhvr>
                      <p:tavLst>
                        <p:tav tm="0">
                          <p:val>
                            <p:fltVal val="0"/>
                          </p:val>
                        </p:tav>
                        <p:tav tm="100000">
                          <p:val>
                            <p:strVal val="#ppt_h"/>
                          </p:val>
                        </p:tav>
                      </p:tavLst>
                    </p:anim>
                    <p:anim calcmode="lin" valueType="num">
                      <p:cBhvr>
                        <p:cTn dur="1000" fill="hold"/>
                        <p:tgtEl>
                          <p:spTgt spid="46"/>
                        </p:tgtEl>
                        <p:attrNameLst>
                          <p:attrName>style.rotation</p:attrName>
                        </p:attrNameLst>
                      </p:cBhvr>
                      <p:tavLst>
                        <p:tav tm="0">
                          <p:val>
                            <p:fltVal val="360"/>
                          </p:val>
                        </p:tav>
                        <p:tav tm="100000">
                          <p:val>
                            <p:fltVal val="0"/>
                          </p:val>
                        </p:tav>
                      </p:tavLst>
                    </p:anim>
                    <p:animEffect transition="in" filter="fade">
                      <p:cBhvr>
                        <p:cTn dur="1000"/>
                        <p:tgtEl>
                          <p:spTgt spid="46"/>
                        </p:tgtEl>
                      </p:cBhvr>
                    </p:animEffect>
                  </p:childTnLst>
                </p:cTn>
              </p:par>
            </p:tnLst>
          </p:tmpl>
        </p:tmplLst>
      </p:bldP>
      <p:bldP spid="47" grpId="0" build="p">
        <p:tmplLst>
          <p:tmpl lvl="1">
            <p:tnLst>
              <p:par>
                <p:cTn presetID="2" presetClass="entr" presetSubtype="8"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fill="hold"/>
                        <p:tgtEl>
                          <p:spTgt spid="47"/>
                        </p:tgtEl>
                        <p:attrNameLst>
                          <p:attrName>ppt_x</p:attrName>
                        </p:attrNameLst>
                      </p:cBhvr>
                      <p:tavLst>
                        <p:tav tm="0">
                          <p:val>
                            <p:strVal val="0-#ppt_w/2"/>
                          </p:val>
                        </p:tav>
                        <p:tav tm="100000">
                          <p:val>
                            <p:strVal val="#ppt_x"/>
                          </p:val>
                        </p:tav>
                      </p:tavLst>
                    </p:anim>
                    <p:anim calcmode="lin" valueType="num">
                      <p:cBhvr additive="base">
                        <p:cTn dur="1000" fill="hold"/>
                        <p:tgtEl>
                          <p:spTgt spid="47"/>
                        </p:tgtEl>
                        <p:attrNameLst>
                          <p:attrName>ppt_y</p:attrName>
                        </p:attrNameLst>
                      </p:cBhvr>
                      <p:tavLst>
                        <p:tav tm="0">
                          <p:val>
                            <p:strVal val="#ppt_y"/>
                          </p:val>
                        </p:tav>
                        <p:tav tm="100000">
                          <p:val>
                            <p:strVal val="#ppt_y"/>
                          </p:val>
                        </p:tav>
                      </p:tavLst>
                    </p:anim>
                  </p:childTnLst>
                </p:cTn>
              </p:par>
            </p:tnLst>
          </p:tmpl>
        </p:tmplLst>
      </p:bldP>
      <p:bldP spid="47" grpId="1"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1000" fill="hold"/>
                        <p:tgtEl>
                          <p:spTgt spid="47"/>
                        </p:tgtEl>
                        <p:attrNameLst>
                          <p:attrName>ppt_w</p:attrName>
                        </p:attrNameLst>
                      </p:cBhvr>
                      <p:tavLst>
                        <p:tav tm="0">
                          <p:val>
                            <p:fltVal val="0"/>
                          </p:val>
                        </p:tav>
                        <p:tav tm="100000">
                          <p:val>
                            <p:strVal val="#ppt_w"/>
                          </p:val>
                        </p:tav>
                      </p:tavLst>
                    </p:anim>
                    <p:anim calcmode="lin" valueType="num">
                      <p:cBhvr>
                        <p:cTn dur="1000" fill="hold"/>
                        <p:tgtEl>
                          <p:spTgt spid="47"/>
                        </p:tgtEl>
                        <p:attrNameLst>
                          <p:attrName>ppt_h</p:attrName>
                        </p:attrNameLst>
                      </p:cBhvr>
                      <p:tavLst>
                        <p:tav tm="0">
                          <p:val>
                            <p:fltVal val="0"/>
                          </p:val>
                        </p:tav>
                        <p:tav tm="100000">
                          <p:val>
                            <p:strVal val="#ppt_h"/>
                          </p:val>
                        </p:tav>
                      </p:tavLst>
                    </p:anim>
                    <p:anim calcmode="lin" valueType="num">
                      <p:cBhvr>
                        <p:cTn dur="1000" fill="hold"/>
                        <p:tgtEl>
                          <p:spTgt spid="47"/>
                        </p:tgtEl>
                        <p:attrNameLst>
                          <p:attrName>style.rotation</p:attrName>
                        </p:attrNameLst>
                      </p:cBhvr>
                      <p:tavLst>
                        <p:tav tm="0">
                          <p:val>
                            <p:fltVal val="360"/>
                          </p:val>
                        </p:tav>
                        <p:tav tm="100000">
                          <p:val>
                            <p:fltVal val="0"/>
                          </p:val>
                        </p:tav>
                      </p:tavLst>
                    </p:anim>
                    <p:animEffect transition="in" filter="fade">
                      <p:cBhvr>
                        <p:cTn dur="1000"/>
                        <p:tgtEl>
                          <p:spTgt spid="47"/>
                        </p:tgtEl>
                      </p:cBhvr>
                    </p:animEffect>
                  </p:childTnLst>
                </p:cTn>
              </p:par>
            </p:tnLst>
          </p:tmpl>
        </p:tmplLst>
      </p:bldP>
      <p:bldP spid="48" grpId="0" build="p">
        <p:tmplLst>
          <p:tmpl lvl="1">
            <p:tnLst>
              <p:par>
                <p:cTn presetID="2" presetClass="entr" presetSubtype="2"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1000" fill="hold"/>
                        <p:tgtEl>
                          <p:spTgt spid="48"/>
                        </p:tgtEl>
                        <p:attrNameLst>
                          <p:attrName>ppt_x</p:attrName>
                        </p:attrNameLst>
                      </p:cBhvr>
                      <p:tavLst>
                        <p:tav tm="0">
                          <p:val>
                            <p:strVal val="1+#ppt_w/2"/>
                          </p:val>
                        </p:tav>
                        <p:tav tm="100000">
                          <p:val>
                            <p:strVal val="#ppt_x"/>
                          </p:val>
                        </p:tav>
                      </p:tavLst>
                    </p:anim>
                    <p:anim calcmode="lin" valueType="num">
                      <p:cBhvr additive="base">
                        <p:cTn dur="1000" fill="hold"/>
                        <p:tgtEl>
                          <p:spTgt spid="48"/>
                        </p:tgtEl>
                        <p:attrNameLst>
                          <p:attrName>ppt_y</p:attrName>
                        </p:attrNameLst>
                      </p:cBhvr>
                      <p:tavLst>
                        <p:tav tm="0">
                          <p:val>
                            <p:strVal val="#ppt_y"/>
                          </p:val>
                        </p:tav>
                        <p:tav tm="100000">
                          <p:val>
                            <p:strVal val="#ppt_y"/>
                          </p:val>
                        </p:tav>
                      </p:tavLst>
                    </p:anim>
                  </p:childTnLst>
                </p:cTn>
              </p:par>
            </p:tnLst>
          </p:tmpl>
        </p:tmplLst>
      </p:bldP>
      <p:bldP spid="48" grpId="1" build="p">
        <p:tmplLst>
          <p:tmpl lvl="1">
            <p:tnLst>
              <p:par>
                <p:cTn presetID="49" presetClass="entr" presetSubtype="0"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1000" fill="hold"/>
                        <p:tgtEl>
                          <p:spTgt spid="48"/>
                        </p:tgtEl>
                        <p:attrNameLst>
                          <p:attrName>ppt_w</p:attrName>
                        </p:attrNameLst>
                      </p:cBhvr>
                      <p:tavLst>
                        <p:tav tm="0">
                          <p:val>
                            <p:fltVal val="0"/>
                          </p:val>
                        </p:tav>
                        <p:tav tm="100000">
                          <p:val>
                            <p:strVal val="#ppt_w"/>
                          </p:val>
                        </p:tav>
                      </p:tavLst>
                    </p:anim>
                    <p:anim calcmode="lin" valueType="num">
                      <p:cBhvr>
                        <p:cTn dur="1000" fill="hold"/>
                        <p:tgtEl>
                          <p:spTgt spid="48"/>
                        </p:tgtEl>
                        <p:attrNameLst>
                          <p:attrName>ppt_h</p:attrName>
                        </p:attrNameLst>
                      </p:cBhvr>
                      <p:tavLst>
                        <p:tav tm="0">
                          <p:val>
                            <p:fltVal val="0"/>
                          </p:val>
                        </p:tav>
                        <p:tav tm="100000">
                          <p:val>
                            <p:strVal val="#ppt_h"/>
                          </p:val>
                        </p:tav>
                      </p:tavLst>
                    </p:anim>
                    <p:anim calcmode="lin" valueType="num">
                      <p:cBhvr>
                        <p:cTn dur="1000" fill="hold"/>
                        <p:tgtEl>
                          <p:spTgt spid="48"/>
                        </p:tgtEl>
                        <p:attrNameLst>
                          <p:attrName>style.rotation</p:attrName>
                        </p:attrNameLst>
                      </p:cBhvr>
                      <p:tavLst>
                        <p:tav tm="0">
                          <p:val>
                            <p:fltVal val="360"/>
                          </p:val>
                        </p:tav>
                        <p:tav tm="100000">
                          <p:val>
                            <p:fltVal val="0"/>
                          </p:val>
                        </p:tav>
                      </p:tavLst>
                    </p:anim>
                    <p:animEffect transition="in" filter="fade">
                      <p:cBhvr>
                        <p:cTn dur="1000"/>
                        <p:tgtEl>
                          <p:spTgt spid="48"/>
                        </p:tgtEl>
                      </p:cBhvr>
                    </p:animEffect>
                  </p:childTnLst>
                </p:cTn>
              </p:par>
            </p:tnLst>
          </p:tmpl>
        </p:tmplLst>
      </p:bldP>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22" presetClass="entr" presetSubtype="8"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wipe(left)">
                      <p:cBhvr>
                        <p:cTn dur="500"/>
                        <p:tgtEl>
                          <p:spTgt spid="56"/>
                        </p:tgtEl>
                      </p:cBhvr>
                    </p:animEffect>
                  </p:childTnLst>
                </p:cTn>
              </p:par>
            </p:tnLst>
          </p:tmpl>
        </p:tmplLst>
      </p:bldP>
      <p:bldP spid="57" grpId="0" build="p">
        <p:tmplLst>
          <p:tmpl lvl="1">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2" presetClass="entr" presetSubtype="8"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22" presetClass="entr" presetSubtype="2"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wipe(right)">
                      <p:cBhvr>
                        <p:cTn dur="500"/>
                        <p:tgtEl>
                          <p:spTgt spid="60"/>
                        </p:tgtEl>
                      </p:cBhvr>
                    </p:animEffect>
                  </p:childTnLst>
                </p:cTn>
              </p:par>
            </p:tnLst>
          </p:tmpl>
        </p:tmplLst>
      </p:bldP>
      <p:bldP spid="61" grpId="0" build="p">
        <p:tmplLst>
          <p:tmpl lvl="1">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22" presetClass="entr" presetSubtype="2"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right)">
                      <p:cBhvr>
                        <p:cTn dur="500"/>
                        <p:tgtEl>
                          <p:spTgt spid="62"/>
                        </p:tgtEl>
                      </p:cBhvr>
                    </p:animEffect>
                  </p:childTnLst>
                </p:cTn>
              </p:par>
            </p:tnLst>
          </p:tmpl>
        </p:tmplLst>
      </p:bldP>
      <p:bldP spid="63" grpId="0" build="p">
        <p:tmplLst>
          <p:tmpl lvl="1">
            <p:tnLst>
              <p:par>
                <p:cTn presetID="10" presetClass="entr" presetSubtype="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88" grpId="0"/>
      <p:bldP spid="89" grpId="0">
        <p:tmplLst>
          <p:tmpl>
            <p:tnLst>
              <p:par>
                <p:cTn presetID="10" presetClass="entr" presetSubtype="0" fill="hold" nodeType="afterEffect">
                  <p:stCondLst>
                    <p:cond delay="0"/>
                  </p:stCondLst>
                  <p:childTnLst>
                    <p:set>
                      <p:cBhvr>
                        <p:cTn dur="1" fill="hold">
                          <p:stCondLst>
                            <p:cond delay="0"/>
                          </p:stCondLst>
                        </p:cTn>
                        <p:tgtEl>
                          <p:spTgt spid="89"/>
                        </p:tgtEl>
                        <p:attrNameLst>
                          <p:attrName>style.visibility</p:attrName>
                        </p:attrNameLst>
                      </p:cBhvr>
                      <p:to>
                        <p:strVal val="visible"/>
                      </p:to>
                    </p:set>
                    <p:animEffect transition="in" filter="fade">
                      <p:cBhvr>
                        <p:cTn dur="500"/>
                        <p:tgtEl>
                          <p:spTgt spid="89"/>
                        </p:tgtEl>
                      </p:cBhvr>
                    </p:animEffect>
                  </p:childTnLst>
                </p:cTn>
              </p:par>
            </p:tnLst>
          </p:tmpl>
        </p:tmplLst>
      </p:bldP>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22" name="Freeform: Shape 21"/>
          <p:cNvSpPr/>
          <p:nvPr userDrawn="1"/>
        </p:nvSpPr>
        <p:spPr>
          <a:xfrm>
            <a:off x="4630354" y="2397605"/>
            <a:ext cx="1432827" cy="1433048"/>
          </a:xfrm>
          <a:custGeom>
            <a:avLst/>
            <a:gdLst>
              <a:gd name="connsiteX0" fmla="*/ 2149241 w 2149241"/>
              <a:gd name="connsiteY0" fmla="*/ 0 h 2149241"/>
              <a:gd name="connsiteX1" fmla="*/ 2149241 w 2149241"/>
              <a:gd name="connsiteY1" fmla="*/ 2149241 h 2149241"/>
              <a:gd name="connsiteX2" fmla="*/ 0 w 2149241"/>
              <a:gd name="connsiteY2" fmla="*/ 2149241 h 2149241"/>
              <a:gd name="connsiteX3" fmla="*/ 8877 w 2149241"/>
              <a:gd name="connsiteY3" fmla="*/ 1973442 h 2149241"/>
              <a:gd name="connsiteX4" fmla="*/ 1973442 w 2149241"/>
              <a:gd name="connsiteY4" fmla="*/ 8877 h 2149241"/>
              <a:gd name="connsiteX5" fmla="*/ 2149241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2149241" y="0"/>
                </a:moveTo>
                <a:lnTo>
                  <a:pt x="2149241" y="2149241"/>
                </a:lnTo>
                <a:lnTo>
                  <a:pt x="0" y="2149241"/>
                </a:lnTo>
                <a:lnTo>
                  <a:pt x="8877" y="1973442"/>
                </a:lnTo>
                <a:cubicBezTo>
                  <a:pt x="114075" y="937583"/>
                  <a:pt x="937583" y="114075"/>
                  <a:pt x="1973442" y="8877"/>
                </a:cubicBezTo>
                <a:lnTo>
                  <a:pt x="2149241"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1" name="Freeform: Shape 20"/>
          <p:cNvSpPr/>
          <p:nvPr userDrawn="1"/>
        </p:nvSpPr>
        <p:spPr>
          <a:xfrm>
            <a:off x="6128831" y="2397605"/>
            <a:ext cx="1432827" cy="1433048"/>
          </a:xfrm>
          <a:custGeom>
            <a:avLst/>
            <a:gdLst>
              <a:gd name="connsiteX0" fmla="*/ 0 w 2149241"/>
              <a:gd name="connsiteY0" fmla="*/ 0 h 2149241"/>
              <a:gd name="connsiteX1" fmla="*/ 175799 w 2149241"/>
              <a:gd name="connsiteY1" fmla="*/ 8877 h 2149241"/>
              <a:gd name="connsiteX2" fmla="*/ 2140364 w 2149241"/>
              <a:gd name="connsiteY2" fmla="*/ 1973442 h 2149241"/>
              <a:gd name="connsiteX3" fmla="*/ 2149241 w 2149241"/>
              <a:gd name="connsiteY3" fmla="*/ 2149241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175799" y="8877"/>
                </a:lnTo>
                <a:cubicBezTo>
                  <a:pt x="1211658" y="114075"/>
                  <a:pt x="2035166" y="937583"/>
                  <a:pt x="2140364" y="1973442"/>
                </a:cubicBezTo>
                <a:lnTo>
                  <a:pt x="2149241" y="2149241"/>
                </a:lnTo>
                <a:lnTo>
                  <a:pt x="0" y="214924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7" name="Freeform: Shape 16"/>
          <p:cNvSpPr/>
          <p:nvPr userDrawn="1"/>
        </p:nvSpPr>
        <p:spPr>
          <a:xfrm>
            <a:off x="4630354" y="3896313"/>
            <a:ext cx="1432827" cy="1433048"/>
          </a:xfrm>
          <a:custGeom>
            <a:avLst/>
            <a:gdLst>
              <a:gd name="connsiteX0" fmla="*/ 0 w 2149241"/>
              <a:gd name="connsiteY0" fmla="*/ 0 h 2149241"/>
              <a:gd name="connsiteX1" fmla="*/ 2149241 w 2149241"/>
              <a:gd name="connsiteY1" fmla="*/ 0 h 2149241"/>
              <a:gd name="connsiteX2" fmla="*/ 2149241 w 2149241"/>
              <a:gd name="connsiteY2" fmla="*/ 2149241 h 2149241"/>
              <a:gd name="connsiteX3" fmla="*/ 1973442 w 2149241"/>
              <a:gd name="connsiteY3" fmla="*/ 2140364 h 2149241"/>
              <a:gd name="connsiteX4" fmla="*/ 8877 w 2149241"/>
              <a:gd name="connsiteY4" fmla="*/ 175799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9241" y="2149241"/>
                </a:lnTo>
                <a:lnTo>
                  <a:pt x="1973442" y="2140364"/>
                </a:lnTo>
                <a:cubicBezTo>
                  <a:pt x="937583" y="2035167"/>
                  <a:pt x="114075" y="1211659"/>
                  <a:pt x="8877" y="175799"/>
                </a:cubicBez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6" name="Freeform: Shape 15"/>
          <p:cNvSpPr/>
          <p:nvPr userDrawn="1"/>
        </p:nvSpPr>
        <p:spPr>
          <a:xfrm>
            <a:off x="6128831" y="3896313"/>
            <a:ext cx="1432827" cy="1433048"/>
          </a:xfrm>
          <a:custGeom>
            <a:avLst/>
            <a:gdLst>
              <a:gd name="connsiteX0" fmla="*/ 0 w 2149241"/>
              <a:gd name="connsiteY0" fmla="*/ 0 h 2149241"/>
              <a:gd name="connsiteX1" fmla="*/ 2149241 w 2149241"/>
              <a:gd name="connsiteY1" fmla="*/ 0 h 2149241"/>
              <a:gd name="connsiteX2" fmla="*/ 2140364 w 2149241"/>
              <a:gd name="connsiteY2" fmla="*/ 175799 h 2149241"/>
              <a:gd name="connsiteX3" fmla="*/ 175799 w 2149241"/>
              <a:gd name="connsiteY3" fmla="*/ 2140364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0364" y="175799"/>
                </a:lnTo>
                <a:cubicBezTo>
                  <a:pt x="2035166" y="1211659"/>
                  <a:pt x="1211658" y="2035167"/>
                  <a:pt x="175799" y="2140364"/>
                </a:cubicBezTo>
                <a:lnTo>
                  <a:pt x="0" y="214924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8" name="Text Placeholder 5"/>
          <p:cNvSpPr>
            <a:spLocks noGrp="1"/>
          </p:cNvSpPr>
          <p:nvPr>
            <p:ph type="body" sz="quarter" idx="15" hasCustomPrompt="1"/>
          </p:nvPr>
        </p:nvSpPr>
        <p:spPr>
          <a:xfrm>
            <a:off x="6492783" y="300943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29" name="Text Placeholder 5"/>
          <p:cNvSpPr>
            <a:spLocks noGrp="1"/>
          </p:cNvSpPr>
          <p:nvPr>
            <p:ph type="body" sz="quarter" idx="12" hasCustomPrompt="1"/>
          </p:nvPr>
        </p:nvSpPr>
        <p:spPr>
          <a:xfrm>
            <a:off x="8011556" y="2532483"/>
            <a:ext cx="3244883" cy="118748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14" hasCustomPrompt="1"/>
          </p:nvPr>
        </p:nvSpPr>
        <p:spPr>
          <a:xfrm>
            <a:off x="8011556" y="2092924"/>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33" name="Text Placeholder 5"/>
          <p:cNvSpPr>
            <a:spLocks noGrp="1"/>
          </p:cNvSpPr>
          <p:nvPr>
            <p:ph type="body" sz="quarter" idx="16" hasCustomPrompt="1"/>
          </p:nvPr>
        </p:nvSpPr>
        <p:spPr>
          <a:xfrm>
            <a:off x="6492783" y="427060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34" name="Text Placeholder 5"/>
          <p:cNvSpPr>
            <a:spLocks noGrp="1"/>
          </p:cNvSpPr>
          <p:nvPr>
            <p:ph type="body" sz="quarter" idx="17" hasCustomPrompt="1"/>
          </p:nvPr>
        </p:nvSpPr>
        <p:spPr>
          <a:xfrm>
            <a:off x="8011556" y="4412181"/>
            <a:ext cx="3244883" cy="118748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18" hasCustomPrompt="1"/>
          </p:nvPr>
        </p:nvSpPr>
        <p:spPr>
          <a:xfrm>
            <a:off x="8011556" y="3972622"/>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37" name="Text Placeholder 5"/>
          <p:cNvSpPr>
            <a:spLocks noGrp="1"/>
          </p:cNvSpPr>
          <p:nvPr>
            <p:ph type="body" sz="quarter" idx="19" hasCustomPrompt="1"/>
          </p:nvPr>
        </p:nvSpPr>
        <p:spPr>
          <a:xfrm>
            <a:off x="5178915" y="427060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38" name="Text Placeholder 5"/>
          <p:cNvSpPr>
            <a:spLocks noGrp="1"/>
          </p:cNvSpPr>
          <p:nvPr>
            <p:ph type="body" sz="quarter" idx="20" hasCustomPrompt="1"/>
          </p:nvPr>
        </p:nvSpPr>
        <p:spPr>
          <a:xfrm>
            <a:off x="950471" y="4412181"/>
            <a:ext cx="3244883" cy="1187483"/>
          </a:xfrm>
        </p:spPr>
        <p:txBody>
          <a:bodyPr anchor="t"/>
          <a:lstStyle>
            <a:lvl1pPr marL="0" indent="0" algn="r">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9" name="Text Placeholder 5"/>
          <p:cNvSpPr>
            <a:spLocks noGrp="1"/>
          </p:cNvSpPr>
          <p:nvPr>
            <p:ph type="body" sz="quarter" idx="21" hasCustomPrompt="1"/>
          </p:nvPr>
        </p:nvSpPr>
        <p:spPr>
          <a:xfrm>
            <a:off x="950471" y="3972622"/>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40" name="Text Placeholder 5"/>
          <p:cNvSpPr>
            <a:spLocks noGrp="1"/>
          </p:cNvSpPr>
          <p:nvPr>
            <p:ph type="body" sz="quarter" idx="22" hasCustomPrompt="1"/>
          </p:nvPr>
        </p:nvSpPr>
        <p:spPr>
          <a:xfrm>
            <a:off x="5178915" y="300943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950471" y="2554141"/>
            <a:ext cx="3244883" cy="1187483"/>
          </a:xfrm>
        </p:spPr>
        <p:txBody>
          <a:bodyPr anchor="t"/>
          <a:lstStyle>
            <a:lvl1pPr marL="0" indent="0" algn="r">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950471" y="2114582"/>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43" name="Title 1"/>
          <p:cNvSpPr>
            <a:spLocks noGrp="1"/>
          </p:cNvSpPr>
          <p:nvPr>
            <p:ph type="title" hasCustomPrompt="1"/>
          </p:nvPr>
        </p:nvSpPr>
        <p:spPr>
          <a:xfrm>
            <a:off x="2015072"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44" name="Text Placeholder 5"/>
          <p:cNvSpPr>
            <a:spLocks noGrp="1"/>
          </p:cNvSpPr>
          <p:nvPr>
            <p:ph type="body" sz="quarter" idx="31" hasCustomPrompt="1"/>
          </p:nvPr>
        </p:nvSpPr>
        <p:spPr>
          <a:xfrm>
            <a:off x="2015072" y="1528923"/>
            <a:ext cx="8161867" cy="293685"/>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43601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par>
                          <p:cTn id="13" fill="hold">
                            <p:stCondLst>
                              <p:cond delay="1800"/>
                            </p:stCondLst>
                            <p:childTnLst>
                              <p:par>
                                <p:cTn id="14" presetID="2" presetClass="entr" presetSubtype="12" decel="100000" fill="hold" grpId="0" nodeType="after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 calcmode="lin" valueType="num">
                                      <p:cBhvr additive="base">
                                        <p:cTn id="16" dur="10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28">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9" decel="100000" fill="hold" grpId="0" nodeType="with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 calcmode="lin" valueType="num">
                                      <p:cBhvr additive="base">
                                        <p:cTn id="20" dur="10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33">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3" decel="100000" fill="hold" grpId="0" nodeType="withEffect">
                                  <p:stCondLst>
                                    <p:cond delay="0"/>
                                  </p:stCondLst>
                                  <p:childTnLst>
                                    <p:set>
                                      <p:cBhvr>
                                        <p:cTn id="23" dur="1" fill="hold">
                                          <p:stCondLst>
                                            <p:cond delay="0"/>
                                          </p:stCondLst>
                                        </p:cTn>
                                        <p:tgtEl>
                                          <p:spTgt spid="37">
                                            <p:txEl>
                                              <p:pRg st="0" end="0"/>
                                            </p:txEl>
                                          </p:spTgt>
                                        </p:tgtEl>
                                        <p:attrNameLst>
                                          <p:attrName>style.visibility</p:attrName>
                                        </p:attrNameLst>
                                      </p:cBhvr>
                                      <p:to>
                                        <p:strVal val="visible"/>
                                      </p:to>
                                    </p:set>
                                    <p:anim calcmode="lin" valueType="num">
                                      <p:cBhvr additive="base">
                                        <p:cTn id="24" dur="10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7">
                                            <p:txEl>
                                              <p:pRg st="0" end="0"/>
                                            </p:txEl>
                                          </p:spTgt>
                                        </p:tgtEl>
                                        <p:attrNameLst>
                                          <p:attrName>ppt_y</p:attrName>
                                        </p:attrNameLst>
                                      </p:cBhvr>
                                      <p:tavLst>
                                        <p:tav tm="0">
                                          <p:val>
                                            <p:strVal val="0-#ppt_h/2"/>
                                          </p:val>
                                        </p:tav>
                                        <p:tav tm="100000">
                                          <p:val>
                                            <p:strVal val="#ppt_y"/>
                                          </p:val>
                                        </p:tav>
                                      </p:tavLst>
                                    </p:anim>
                                  </p:childTnLst>
                                </p:cTn>
                              </p:par>
                              <p:par>
                                <p:cTn id="26" presetID="2" presetClass="entr" presetSubtype="6" decel="100000" fill="hold" grpId="0" nodeType="withEffect">
                                  <p:stCondLst>
                                    <p:cond delay="0"/>
                                  </p:stCondLst>
                                  <p:childTnLst>
                                    <p:set>
                                      <p:cBhvr>
                                        <p:cTn id="27" dur="1" fill="hold">
                                          <p:stCondLst>
                                            <p:cond delay="0"/>
                                          </p:stCondLst>
                                        </p:cTn>
                                        <p:tgtEl>
                                          <p:spTgt spid="40">
                                            <p:txEl>
                                              <p:pRg st="0" end="0"/>
                                            </p:txEl>
                                          </p:spTgt>
                                        </p:tgtEl>
                                        <p:attrNameLst>
                                          <p:attrName>style.visibility</p:attrName>
                                        </p:attrNameLst>
                                      </p:cBhvr>
                                      <p:to>
                                        <p:strVal val="visible"/>
                                      </p:to>
                                    </p:set>
                                    <p:anim calcmode="lin" valueType="num">
                                      <p:cBhvr additive="base">
                                        <p:cTn id="28" dur="10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29" dur="1000" fill="hold"/>
                                        <p:tgtEl>
                                          <p:spTgt spid="4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6" decel="10000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12" decel="10000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1000" fill="hold"/>
                                        <p:tgtEl>
                                          <p:spTgt spid="21"/>
                                        </p:tgtEl>
                                        <p:attrNameLst>
                                          <p:attrName>ppt_x</p:attrName>
                                        </p:attrNameLst>
                                      </p:cBhvr>
                                      <p:tavLst>
                                        <p:tav tm="0">
                                          <p:val>
                                            <p:strVal val="0-#ppt_w/2"/>
                                          </p:val>
                                        </p:tav>
                                        <p:tav tm="100000">
                                          <p:val>
                                            <p:strVal val="#ppt_x"/>
                                          </p:val>
                                        </p:tav>
                                      </p:tavLst>
                                    </p:anim>
                                    <p:anim calcmode="lin" valueType="num">
                                      <p:cBhvr additive="base">
                                        <p:cTn id="37" dur="10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3" decel="10000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1000" fill="hold"/>
                                        <p:tgtEl>
                                          <p:spTgt spid="17"/>
                                        </p:tgtEl>
                                        <p:attrNameLst>
                                          <p:attrName>ppt_x</p:attrName>
                                        </p:attrNameLst>
                                      </p:cBhvr>
                                      <p:tavLst>
                                        <p:tav tm="0">
                                          <p:val>
                                            <p:strVal val="1+#ppt_w/2"/>
                                          </p:val>
                                        </p:tav>
                                        <p:tav tm="100000">
                                          <p:val>
                                            <p:strVal val="#ppt_x"/>
                                          </p:val>
                                        </p:tav>
                                      </p:tavLst>
                                    </p:anim>
                                    <p:anim calcmode="lin" valueType="num">
                                      <p:cBhvr additive="base">
                                        <p:cTn id="41" dur="10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9" decel="10000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1000" fill="hold"/>
                                        <p:tgtEl>
                                          <p:spTgt spid="16"/>
                                        </p:tgtEl>
                                        <p:attrNameLst>
                                          <p:attrName>ppt_x</p:attrName>
                                        </p:attrNameLst>
                                      </p:cBhvr>
                                      <p:tavLst>
                                        <p:tav tm="0">
                                          <p:val>
                                            <p:strVal val="0-#ppt_w/2"/>
                                          </p:val>
                                        </p:tav>
                                        <p:tav tm="100000">
                                          <p:val>
                                            <p:strVal val="#ppt_x"/>
                                          </p:val>
                                        </p:tav>
                                      </p:tavLst>
                                    </p:anim>
                                    <p:anim calcmode="lin" valueType="num">
                                      <p:cBhvr additive="base">
                                        <p:cTn id="45" dur="1000" fill="hold"/>
                                        <p:tgtEl>
                                          <p:spTgt spid="16"/>
                                        </p:tgtEl>
                                        <p:attrNameLst>
                                          <p:attrName>ppt_y</p:attrName>
                                        </p:attrNameLst>
                                      </p:cBhvr>
                                      <p:tavLst>
                                        <p:tav tm="0">
                                          <p:val>
                                            <p:strVal val="0-#ppt_h/2"/>
                                          </p:val>
                                        </p:tav>
                                        <p:tav tm="100000">
                                          <p:val>
                                            <p:strVal val="#ppt_y"/>
                                          </p:val>
                                        </p:tav>
                                      </p:tavLst>
                                    </p:anim>
                                  </p:childTnLst>
                                </p:cTn>
                              </p:par>
                              <p:par>
                                <p:cTn id="46" presetID="49" presetClass="entr" presetSubtype="0" decel="100000" fill="hold" grpId="1"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 calcmode="lin" valueType="num">
                                      <p:cBhvr>
                                        <p:cTn id="48"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9" dur="10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50" dur="1000" fill="hold"/>
                                        <p:tgtEl>
                                          <p:spTgt spid="28">
                                            <p:txEl>
                                              <p:pRg st="0" end="0"/>
                                            </p:txEl>
                                          </p:spTgt>
                                        </p:tgtEl>
                                        <p:attrNameLst>
                                          <p:attrName>style.rotation</p:attrName>
                                        </p:attrNameLst>
                                      </p:cBhvr>
                                      <p:tavLst>
                                        <p:tav tm="0">
                                          <p:val>
                                            <p:fltVal val="360"/>
                                          </p:val>
                                        </p:tav>
                                        <p:tav tm="100000">
                                          <p:val>
                                            <p:fltVal val="0"/>
                                          </p:val>
                                        </p:tav>
                                      </p:tavLst>
                                    </p:anim>
                                    <p:animEffect transition="in" filter="fade">
                                      <p:cBhvr>
                                        <p:cTn id="51" dur="1000"/>
                                        <p:tgtEl>
                                          <p:spTgt spid="28">
                                            <p:txEl>
                                              <p:pRg st="0" end="0"/>
                                            </p:txEl>
                                          </p:spTgt>
                                        </p:tgtEl>
                                      </p:cBhvr>
                                    </p:animEffect>
                                  </p:childTnLst>
                                </p:cTn>
                              </p:par>
                              <p:par>
                                <p:cTn id="52" presetID="49" presetClass="entr" presetSubtype="0" decel="100000" fill="hold" grpId="1" nodeType="withEffect">
                                  <p:stCondLst>
                                    <p:cond delay="0"/>
                                  </p:stCondLst>
                                  <p:childTnLst>
                                    <p:set>
                                      <p:cBhvr>
                                        <p:cTn id="53" dur="1" fill="hold">
                                          <p:stCondLst>
                                            <p:cond delay="0"/>
                                          </p:stCondLst>
                                        </p:cTn>
                                        <p:tgtEl>
                                          <p:spTgt spid="33">
                                            <p:txEl>
                                              <p:pRg st="0" end="0"/>
                                            </p:txEl>
                                          </p:spTgt>
                                        </p:tgtEl>
                                        <p:attrNameLst>
                                          <p:attrName>style.visibility</p:attrName>
                                        </p:attrNameLst>
                                      </p:cBhvr>
                                      <p:to>
                                        <p:strVal val="visible"/>
                                      </p:to>
                                    </p:set>
                                    <p:anim calcmode="lin" valueType="num">
                                      <p:cBhvr>
                                        <p:cTn id="54" dur="10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33">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33">
                                            <p:txEl>
                                              <p:pRg st="0" end="0"/>
                                            </p:txEl>
                                          </p:spTgt>
                                        </p:tgtEl>
                                        <p:attrNameLst>
                                          <p:attrName>style.rotation</p:attrName>
                                        </p:attrNameLst>
                                      </p:cBhvr>
                                      <p:tavLst>
                                        <p:tav tm="0">
                                          <p:val>
                                            <p:fltVal val="360"/>
                                          </p:val>
                                        </p:tav>
                                        <p:tav tm="100000">
                                          <p:val>
                                            <p:fltVal val="0"/>
                                          </p:val>
                                        </p:tav>
                                      </p:tavLst>
                                    </p:anim>
                                    <p:animEffect transition="in" filter="fade">
                                      <p:cBhvr>
                                        <p:cTn id="57" dur="1000"/>
                                        <p:tgtEl>
                                          <p:spTgt spid="33">
                                            <p:txEl>
                                              <p:pRg st="0" end="0"/>
                                            </p:txEl>
                                          </p:spTgt>
                                        </p:tgtEl>
                                      </p:cBhvr>
                                    </p:animEffect>
                                  </p:childTnLst>
                                </p:cTn>
                              </p:par>
                              <p:par>
                                <p:cTn id="58" presetID="49" presetClass="entr" presetSubtype="0" decel="100000" fill="hold" grpId="1" nodeType="withEffect">
                                  <p:stCondLst>
                                    <p:cond delay="0"/>
                                  </p:stCondLst>
                                  <p:childTnLst>
                                    <p:set>
                                      <p:cBhvr>
                                        <p:cTn id="59" dur="1" fill="hold">
                                          <p:stCondLst>
                                            <p:cond delay="0"/>
                                          </p:stCondLst>
                                        </p:cTn>
                                        <p:tgtEl>
                                          <p:spTgt spid="37">
                                            <p:txEl>
                                              <p:pRg st="0" end="0"/>
                                            </p:txEl>
                                          </p:spTgt>
                                        </p:tgtEl>
                                        <p:attrNameLst>
                                          <p:attrName>style.visibility</p:attrName>
                                        </p:attrNameLst>
                                      </p:cBhvr>
                                      <p:to>
                                        <p:strVal val="visible"/>
                                      </p:to>
                                    </p:set>
                                    <p:anim calcmode="lin" valueType="num">
                                      <p:cBhvr>
                                        <p:cTn id="60" dur="10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61" dur="1000" fill="hold"/>
                                        <p:tgtEl>
                                          <p:spTgt spid="37">
                                            <p:txEl>
                                              <p:pRg st="0" end="0"/>
                                            </p:txEl>
                                          </p:spTgt>
                                        </p:tgtEl>
                                        <p:attrNameLst>
                                          <p:attrName>ppt_h</p:attrName>
                                        </p:attrNameLst>
                                      </p:cBhvr>
                                      <p:tavLst>
                                        <p:tav tm="0">
                                          <p:val>
                                            <p:fltVal val="0"/>
                                          </p:val>
                                        </p:tav>
                                        <p:tav tm="100000">
                                          <p:val>
                                            <p:strVal val="#ppt_h"/>
                                          </p:val>
                                        </p:tav>
                                      </p:tavLst>
                                    </p:anim>
                                    <p:anim calcmode="lin" valueType="num">
                                      <p:cBhvr>
                                        <p:cTn id="62" dur="1000" fill="hold"/>
                                        <p:tgtEl>
                                          <p:spTgt spid="37">
                                            <p:txEl>
                                              <p:pRg st="0" end="0"/>
                                            </p:txEl>
                                          </p:spTgt>
                                        </p:tgtEl>
                                        <p:attrNameLst>
                                          <p:attrName>style.rotation</p:attrName>
                                        </p:attrNameLst>
                                      </p:cBhvr>
                                      <p:tavLst>
                                        <p:tav tm="0">
                                          <p:val>
                                            <p:fltVal val="360"/>
                                          </p:val>
                                        </p:tav>
                                        <p:tav tm="100000">
                                          <p:val>
                                            <p:fltVal val="0"/>
                                          </p:val>
                                        </p:tav>
                                      </p:tavLst>
                                    </p:anim>
                                    <p:animEffect transition="in" filter="fade">
                                      <p:cBhvr>
                                        <p:cTn id="63" dur="1000"/>
                                        <p:tgtEl>
                                          <p:spTgt spid="37">
                                            <p:txEl>
                                              <p:pRg st="0" end="0"/>
                                            </p:txEl>
                                          </p:spTgt>
                                        </p:tgtEl>
                                      </p:cBhvr>
                                    </p:animEffect>
                                  </p:childTnLst>
                                </p:cTn>
                              </p:par>
                              <p:par>
                                <p:cTn id="64" presetID="49" presetClass="entr" presetSubtype="0" decel="100000" fill="hold" grpId="1" nodeType="withEffect">
                                  <p:stCondLst>
                                    <p:cond delay="0"/>
                                  </p:stCondLst>
                                  <p:childTnLst>
                                    <p:set>
                                      <p:cBhvr>
                                        <p:cTn id="65" dur="1" fill="hold">
                                          <p:stCondLst>
                                            <p:cond delay="0"/>
                                          </p:stCondLst>
                                        </p:cTn>
                                        <p:tgtEl>
                                          <p:spTgt spid="40">
                                            <p:txEl>
                                              <p:pRg st="0" end="0"/>
                                            </p:txEl>
                                          </p:spTgt>
                                        </p:tgtEl>
                                        <p:attrNameLst>
                                          <p:attrName>style.visibility</p:attrName>
                                        </p:attrNameLst>
                                      </p:cBhvr>
                                      <p:to>
                                        <p:strVal val="visible"/>
                                      </p:to>
                                    </p:set>
                                    <p:anim calcmode="lin" valueType="num">
                                      <p:cBhvr>
                                        <p:cTn id="66"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67" dur="10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68" dur="10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69" dur="1000"/>
                                        <p:tgtEl>
                                          <p:spTgt spid="40">
                                            <p:txEl>
                                              <p:pRg st="0" end="0"/>
                                            </p:txEl>
                                          </p:spTgt>
                                        </p:tgtEl>
                                      </p:cBhvr>
                                    </p:animEffect>
                                  </p:childTnLst>
                                </p:cTn>
                              </p:par>
                              <p:par>
                                <p:cTn id="70" presetID="49" presetClass="entr" presetSubtype="0" decel="100000" fill="hold" grpId="1"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00" fill="hold"/>
                                        <p:tgtEl>
                                          <p:spTgt spid="22"/>
                                        </p:tgtEl>
                                        <p:attrNameLst>
                                          <p:attrName>ppt_w</p:attrName>
                                        </p:attrNameLst>
                                      </p:cBhvr>
                                      <p:tavLst>
                                        <p:tav tm="0">
                                          <p:val>
                                            <p:fltVal val="0"/>
                                          </p:val>
                                        </p:tav>
                                        <p:tav tm="100000">
                                          <p:val>
                                            <p:strVal val="#ppt_w"/>
                                          </p:val>
                                        </p:tav>
                                      </p:tavLst>
                                    </p:anim>
                                    <p:anim calcmode="lin" valueType="num">
                                      <p:cBhvr>
                                        <p:cTn id="73" dur="1000" fill="hold"/>
                                        <p:tgtEl>
                                          <p:spTgt spid="22"/>
                                        </p:tgtEl>
                                        <p:attrNameLst>
                                          <p:attrName>ppt_h</p:attrName>
                                        </p:attrNameLst>
                                      </p:cBhvr>
                                      <p:tavLst>
                                        <p:tav tm="0">
                                          <p:val>
                                            <p:fltVal val="0"/>
                                          </p:val>
                                        </p:tav>
                                        <p:tav tm="100000">
                                          <p:val>
                                            <p:strVal val="#ppt_h"/>
                                          </p:val>
                                        </p:tav>
                                      </p:tavLst>
                                    </p:anim>
                                    <p:anim calcmode="lin" valueType="num">
                                      <p:cBhvr>
                                        <p:cTn id="74" dur="1000" fill="hold"/>
                                        <p:tgtEl>
                                          <p:spTgt spid="22"/>
                                        </p:tgtEl>
                                        <p:attrNameLst>
                                          <p:attrName>style.rotation</p:attrName>
                                        </p:attrNameLst>
                                      </p:cBhvr>
                                      <p:tavLst>
                                        <p:tav tm="0">
                                          <p:val>
                                            <p:fltVal val="360"/>
                                          </p:val>
                                        </p:tav>
                                        <p:tav tm="100000">
                                          <p:val>
                                            <p:fltVal val="0"/>
                                          </p:val>
                                        </p:tav>
                                      </p:tavLst>
                                    </p:anim>
                                    <p:animEffect transition="in" filter="fade">
                                      <p:cBhvr>
                                        <p:cTn id="75" dur="1000"/>
                                        <p:tgtEl>
                                          <p:spTgt spid="22"/>
                                        </p:tgtEl>
                                      </p:cBhvr>
                                    </p:animEffect>
                                  </p:childTnLst>
                                </p:cTn>
                              </p:par>
                              <p:par>
                                <p:cTn id="76" presetID="49" presetClass="entr" presetSubtype="0" decel="100000" fill="hold" grpId="1"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fltVal val="0"/>
                                          </p:val>
                                        </p:tav>
                                        <p:tav tm="100000">
                                          <p:val>
                                            <p:strVal val="#ppt_w"/>
                                          </p:val>
                                        </p:tav>
                                      </p:tavLst>
                                    </p:anim>
                                    <p:anim calcmode="lin" valueType="num">
                                      <p:cBhvr>
                                        <p:cTn id="79" dur="1000" fill="hold"/>
                                        <p:tgtEl>
                                          <p:spTgt spid="21"/>
                                        </p:tgtEl>
                                        <p:attrNameLst>
                                          <p:attrName>ppt_h</p:attrName>
                                        </p:attrNameLst>
                                      </p:cBhvr>
                                      <p:tavLst>
                                        <p:tav tm="0">
                                          <p:val>
                                            <p:fltVal val="0"/>
                                          </p:val>
                                        </p:tav>
                                        <p:tav tm="100000">
                                          <p:val>
                                            <p:strVal val="#ppt_h"/>
                                          </p:val>
                                        </p:tav>
                                      </p:tavLst>
                                    </p:anim>
                                    <p:anim calcmode="lin" valueType="num">
                                      <p:cBhvr>
                                        <p:cTn id="80" dur="1000" fill="hold"/>
                                        <p:tgtEl>
                                          <p:spTgt spid="21"/>
                                        </p:tgtEl>
                                        <p:attrNameLst>
                                          <p:attrName>style.rotation</p:attrName>
                                        </p:attrNameLst>
                                      </p:cBhvr>
                                      <p:tavLst>
                                        <p:tav tm="0">
                                          <p:val>
                                            <p:fltVal val="360"/>
                                          </p:val>
                                        </p:tav>
                                        <p:tav tm="100000">
                                          <p:val>
                                            <p:fltVal val="0"/>
                                          </p:val>
                                        </p:tav>
                                      </p:tavLst>
                                    </p:anim>
                                    <p:animEffect transition="in" filter="fade">
                                      <p:cBhvr>
                                        <p:cTn id="81" dur="1000"/>
                                        <p:tgtEl>
                                          <p:spTgt spid="21"/>
                                        </p:tgtEl>
                                      </p:cBhvr>
                                    </p:animEffect>
                                  </p:childTnLst>
                                </p:cTn>
                              </p:par>
                              <p:par>
                                <p:cTn id="82" presetID="49" presetClass="entr" presetSubtype="0" decel="100000" fill="hold" grpId="1" nodeType="with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anim calcmode="lin" valueType="num">
                                      <p:cBhvr>
                                        <p:cTn id="86" dur="1000" fill="hold"/>
                                        <p:tgtEl>
                                          <p:spTgt spid="17"/>
                                        </p:tgtEl>
                                        <p:attrNameLst>
                                          <p:attrName>style.rotation</p:attrName>
                                        </p:attrNameLst>
                                      </p:cBhvr>
                                      <p:tavLst>
                                        <p:tav tm="0">
                                          <p:val>
                                            <p:fltVal val="360"/>
                                          </p:val>
                                        </p:tav>
                                        <p:tav tm="100000">
                                          <p:val>
                                            <p:fltVal val="0"/>
                                          </p:val>
                                        </p:tav>
                                      </p:tavLst>
                                    </p:anim>
                                    <p:animEffect transition="in" filter="fade">
                                      <p:cBhvr>
                                        <p:cTn id="87" dur="1000"/>
                                        <p:tgtEl>
                                          <p:spTgt spid="17"/>
                                        </p:tgtEl>
                                      </p:cBhvr>
                                    </p:animEffect>
                                  </p:childTnLst>
                                </p:cTn>
                              </p:par>
                              <p:par>
                                <p:cTn id="88" presetID="49" presetClass="entr" presetSubtype="0" decel="100000" fill="hold" grpId="1" nodeType="with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1000" fill="hold"/>
                                        <p:tgtEl>
                                          <p:spTgt spid="16"/>
                                        </p:tgtEl>
                                        <p:attrNameLst>
                                          <p:attrName>ppt_w</p:attrName>
                                        </p:attrNameLst>
                                      </p:cBhvr>
                                      <p:tavLst>
                                        <p:tav tm="0">
                                          <p:val>
                                            <p:fltVal val="0"/>
                                          </p:val>
                                        </p:tav>
                                        <p:tav tm="100000">
                                          <p:val>
                                            <p:strVal val="#ppt_w"/>
                                          </p:val>
                                        </p:tav>
                                      </p:tavLst>
                                    </p:anim>
                                    <p:anim calcmode="lin" valueType="num">
                                      <p:cBhvr>
                                        <p:cTn id="91" dur="1000" fill="hold"/>
                                        <p:tgtEl>
                                          <p:spTgt spid="16"/>
                                        </p:tgtEl>
                                        <p:attrNameLst>
                                          <p:attrName>ppt_h</p:attrName>
                                        </p:attrNameLst>
                                      </p:cBhvr>
                                      <p:tavLst>
                                        <p:tav tm="0">
                                          <p:val>
                                            <p:fltVal val="0"/>
                                          </p:val>
                                        </p:tav>
                                        <p:tav tm="100000">
                                          <p:val>
                                            <p:strVal val="#ppt_h"/>
                                          </p:val>
                                        </p:tav>
                                      </p:tavLst>
                                    </p:anim>
                                    <p:anim calcmode="lin" valueType="num">
                                      <p:cBhvr>
                                        <p:cTn id="92" dur="1000" fill="hold"/>
                                        <p:tgtEl>
                                          <p:spTgt spid="16"/>
                                        </p:tgtEl>
                                        <p:attrNameLst>
                                          <p:attrName>style.rotation</p:attrName>
                                        </p:attrNameLst>
                                      </p:cBhvr>
                                      <p:tavLst>
                                        <p:tav tm="0">
                                          <p:val>
                                            <p:fltVal val="360"/>
                                          </p:val>
                                        </p:tav>
                                        <p:tav tm="100000">
                                          <p:val>
                                            <p:fltVal val="0"/>
                                          </p:val>
                                        </p:tav>
                                      </p:tavLst>
                                    </p:anim>
                                    <p:animEffect transition="in" filter="fade">
                                      <p:cBhvr>
                                        <p:cTn id="93" dur="1000"/>
                                        <p:tgtEl>
                                          <p:spTgt spid="16"/>
                                        </p:tgtEl>
                                      </p:cBhvr>
                                    </p:animEffect>
                                  </p:childTnLst>
                                </p:cTn>
                              </p:par>
                            </p:childTnLst>
                          </p:cTn>
                        </p:par>
                        <p:par>
                          <p:cTn id="94" fill="hold">
                            <p:stCondLst>
                              <p:cond delay="2800"/>
                            </p:stCondLst>
                            <p:childTnLst>
                              <p:par>
                                <p:cTn id="95" presetID="22" presetClass="entr" presetSubtype="2" fill="hold" grpId="0" nodeType="afterEffect">
                                  <p:stCondLst>
                                    <p:cond delay="0"/>
                                  </p:stCondLst>
                                  <p:childTnLst>
                                    <p:set>
                                      <p:cBhvr>
                                        <p:cTn id="96" dur="1" fill="hold">
                                          <p:stCondLst>
                                            <p:cond delay="0"/>
                                          </p:stCondLst>
                                        </p:cTn>
                                        <p:tgtEl>
                                          <p:spTgt spid="42">
                                            <p:txEl>
                                              <p:pRg st="0" end="0"/>
                                            </p:txEl>
                                          </p:spTgt>
                                        </p:tgtEl>
                                        <p:attrNameLst>
                                          <p:attrName>style.visibility</p:attrName>
                                        </p:attrNameLst>
                                      </p:cBhvr>
                                      <p:to>
                                        <p:strVal val="visible"/>
                                      </p:to>
                                    </p:set>
                                    <p:animEffect transition="in" filter="wipe(right)">
                                      <p:cBhvr>
                                        <p:cTn id="97" dur="500"/>
                                        <p:tgtEl>
                                          <p:spTgt spid="42">
                                            <p:txEl>
                                              <p:pRg st="0" end="0"/>
                                            </p:txEl>
                                          </p:spTgt>
                                        </p:tgtEl>
                                      </p:cBhvr>
                                    </p:animEffect>
                                  </p:childTnLst>
                                </p:cTn>
                              </p:par>
                            </p:childTnLst>
                          </p:cTn>
                        </p:par>
                        <p:par>
                          <p:cTn id="98" fill="hold">
                            <p:stCondLst>
                              <p:cond delay="3300"/>
                            </p:stCondLst>
                            <p:childTnLst>
                              <p:par>
                                <p:cTn id="99" presetID="10" presetClass="entr" presetSubtype="0" fill="hold" grpId="0" nodeType="afterEffect">
                                  <p:stCondLst>
                                    <p:cond delay="0"/>
                                  </p:stCondLst>
                                  <p:childTnLst>
                                    <p:set>
                                      <p:cBhvr>
                                        <p:cTn id="100" dur="1" fill="hold">
                                          <p:stCondLst>
                                            <p:cond delay="0"/>
                                          </p:stCondLst>
                                        </p:cTn>
                                        <p:tgtEl>
                                          <p:spTgt spid="41">
                                            <p:txEl>
                                              <p:pRg st="0" end="0"/>
                                            </p:txEl>
                                          </p:spTgt>
                                        </p:tgtEl>
                                        <p:attrNameLst>
                                          <p:attrName>style.visibility</p:attrName>
                                        </p:attrNameLst>
                                      </p:cBhvr>
                                      <p:to>
                                        <p:strVal val="visible"/>
                                      </p:to>
                                    </p:set>
                                    <p:animEffect transition="in" filter="fade">
                                      <p:cBhvr>
                                        <p:cTn id="101" dur="500"/>
                                        <p:tgtEl>
                                          <p:spTgt spid="41">
                                            <p:txEl>
                                              <p:pRg st="0" end="0"/>
                                            </p:txEl>
                                          </p:spTgt>
                                        </p:tgtEl>
                                      </p:cBhvr>
                                    </p:animEffect>
                                  </p:childTnLst>
                                </p:cTn>
                              </p:par>
                            </p:childTnLst>
                          </p:cTn>
                        </p:par>
                        <p:par>
                          <p:cTn id="102" fill="hold">
                            <p:stCondLst>
                              <p:cond delay="3800"/>
                            </p:stCondLst>
                            <p:childTnLst>
                              <p:par>
                                <p:cTn id="103" presetID="22" presetClass="entr" presetSubtype="8" fill="hold" grpId="0" nodeType="afterEffect">
                                  <p:stCondLst>
                                    <p:cond delay="250"/>
                                  </p:stCondLst>
                                  <p:childTnLst>
                                    <p:set>
                                      <p:cBhvr>
                                        <p:cTn id="104" dur="1" fill="hold">
                                          <p:stCondLst>
                                            <p:cond delay="0"/>
                                          </p:stCondLst>
                                        </p:cTn>
                                        <p:tgtEl>
                                          <p:spTgt spid="30">
                                            <p:txEl>
                                              <p:pRg st="0" end="0"/>
                                            </p:txEl>
                                          </p:spTgt>
                                        </p:tgtEl>
                                        <p:attrNameLst>
                                          <p:attrName>style.visibility</p:attrName>
                                        </p:attrNameLst>
                                      </p:cBhvr>
                                      <p:to>
                                        <p:strVal val="visible"/>
                                      </p:to>
                                    </p:set>
                                    <p:animEffect transition="in" filter="wipe(left)">
                                      <p:cBhvr>
                                        <p:cTn id="105" dur="500"/>
                                        <p:tgtEl>
                                          <p:spTgt spid="30">
                                            <p:txEl>
                                              <p:pRg st="0" end="0"/>
                                            </p:txEl>
                                          </p:spTgt>
                                        </p:tgtEl>
                                      </p:cBhvr>
                                    </p:animEffect>
                                  </p:childTnLst>
                                </p:cTn>
                              </p:par>
                            </p:childTnLst>
                          </p:cTn>
                        </p:par>
                        <p:par>
                          <p:cTn id="106" fill="hold">
                            <p:stCondLst>
                              <p:cond delay="4550"/>
                            </p:stCondLst>
                            <p:childTnLst>
                              <p:par>
                                <p:cTn id="107" presetID="10" presetClass="entr" presetSubtype="0" fill="hold" grpId="0" nodeType="afterEffect">
                                  <p:stCondLst>
                                    <p:cond delay="0"/>
                                  </p:stCondLst>
                                  <p:childTnLst>
                                    <p:set>
                                      <p:cBhvr>
                                        <p:cTn id="108" dur="1" fill="hold">
                                          <p:stCondLst>
                                            <p:cond delay="0"/>
                                          </p:stCondLst>
                                        </p:cTn>
                                        <p:tgtEl>
                                          <p:spTgt spid="29">
                                            <p:txEl>
                                              <p:pRg st="0" end="0"/>
                                            </p:txEl>
                                          </p:spTgt>
                                        </p:tgtEl>
                                        <p:attrNameLst>
                                          <p:attrName>style.visibility</p:attrName>
                                        </p:attrNameLst>
                                      </p:cBhvr>
                                      <p:to>
                                        <p:strVal val="visible"/>
                                      </p:to>
                                    </p:set>
                                    <p:animEffect transition="in" filter="fade">
                                      <p:cBhvr>
                                        <p:cTn id="109" dur="500"/>
                                        <p:tgtEl>
                                          <p:spTgt spid="29">
                                            <p:txEl>
                                              <p:pRg st="0" end="0"/>
                                            </p:txEl>
                                          </p:spTgt>
                                        </p:tgtEl>
                                      </p:cBhvr>
                                    </p:animEffect>
                                  </p:childTnLst>
                                </p:cTn>
                              </p:par>
                            </p:childTnLst>
                          </p:cTn>
                        </p:par>
                        <p:par>
                          <p:cTn id="110" fill="hold">
                            <p:stCondLst>
                              <p:cond delay="5050"/>
                            </p:stCondLst>
                            <p:childTnLst>
                              <p:par>
                                <p:cTn id="111" presetID="22" presetClass="entr" presetSubtype="2" fill="hold" grpId="0" nodeType="afterEffect">
                                  <p:stCondLst>
                                    <p:cond delay="0"/>
                                  </p:stCondLst>
                                  <p:childTnLst>
                                    <p:set>
                                      <p:cBhvr>
                                        <p:cTn id="112" dur="1" fill="hold">
                                          <p:stCondLst>
                                            <p:cond delay="0"/>
                                          </p:stCondLst>
                                        </p:cTn>
                                        <p:tgtEl>
                                          <p:spTgt spid="39">
                                            <p:txEl>
                                              <p:pRg st="0" end="0"/>
                                            </p:txEl>
                                          </p:spTgt>
                                        </p:tgtEl>
                                        <p:attrNameLst>
                                          <p:attrName>style.visibility</p:attrName>
                                        </p:attrNameLst>
                                      </p:cBhvr>
                                      <p:to>
                                        <p:strVal val="visible"/>
                                      </p:to>
                                    </p:set>
                                    <p:animEffect transition="in" filter="wipe(right)">
                                      <p:cBhvr>
                                        <p:cTn id="113" dur="500"/>
                                        <p:tgtEl>
                                          <p:spTgt spid="39">
                                            <p:txEl>
                                              <p:pRg st="0" end="0"/>
                                            </p:txEl>
                                          </p:spTgt>
                                        </p:tgtEl>
                                      </p:cBhvr>
                                    </p:animEffect>
                                  </p:childTnLst>
                                </p:cTn>
                              </p:par>
                            </p:childTnLst>
                          </p:cTn>
                        </p:par>
                        <p:par>
                          <p:cTn id="114" fill="hold">
                            <p:stCondLst>
                              <p:cond delay="5550"/>
                            </p:stCondLst>
                            <p:childTnLst>
                              <p:par>
                                <p:cTn id="115" presetID="10" presetClass="entr" presetSubtype="0" fill="hold" grpId="0" nodeType="afterEffect">
                                  <p:stCondLst>
                                    <p:cond delay="0"/>
                                  </p:stCondLst>
                                  <p:childTnLst>
                                    <p:set>
                                      <p:cBhvr>
                                        <p:cTn id="116" dur="1" fill="hold">
                                          <p:stCondLst>
                                            <p:cond delay="0"/>
                                          </p:stCondLst>
                                        </p:cTn>
                                        <p:tgtEl>
                                          <p:spTgt spid="38">
                                            <p:txEl>
                                              <p:pRg st="0" end="0"/>
                                            </p:txEl>
                                          </p:spTgt>
                                        </p:tgtEl>
                                        <p:attrNameLst>
                                          <p:attrName>style.visibility</p:attrName>
                                        </p:attrNameLst>
                                      </p:cBhvr>
                                      <p:to>
                                        <p:strVal val="visible"/>
                                      </p:to>
                                    </p:set>
                                    <p:animEffect transition="in" filter="fade">
                                      <p:cBhvr>
                                        <p:cTn id="117" dur="500"/>
                                        <p:tgtEl>
                                          <p:spTgt spid="38">
                                            <p:txEl>
                                              <p:pRg st="0" end="0"/>
                                            </p:txEl>
                                          </p:spTgt>
                                        </p:tgtEl>
                                      </p:cBhvr>
                                    </p:animEffect>
                                  </p:childTnLst>
                                </p:cTn>
                              </p:par>
                            </p:childTnLst>
                          </p:cTn>
                        </p:par>
                        <p:par>
                          <p:cTn id="118" fill="hold">
                            <p:stCondLst>
                              <p:cond delay="6050"/>
                            </p:stCondLst>
                            <p:childTnLst>
                              <p:par>
                                <p:cTn id="119" presetID="22" presetClass="entr" presetSubtype="8" fill="hold" grpId="0" nodeType="afterEffect">
                                  <p:stCondLst>
                                    <p:cond delay="0"/>
                                  </p:stCondLst>
                                  <p:childTnLst>
                                    <p:set>
                                      <p:cBhvr>
                                        <p:cTn id="120" dur="1" fill="hold">
                                          <p:stCondLst>
                                            <p:cond delay="0"/>
                                          </p:stCondLst>
                                        </p:cTn>
                                        <p:tgtEl>
                                          <p:spTgt spid="35">
                                            <p:txEl>
                                              <p:pRg st="0" end="0"/>
                                            </p:txEl>
                                          </p:spTgt>
                                        </p:tgtEl>
                                        <p:attrNameLst>
                                          <p:attrName>style.visibility</p:attrName>
                                        </p:attrNameLst>
                                      </p:cBhvr>
                                      <p:to>
                                        <p:strVal val="visible"/>
                                      </p:to>
                                    </p:set>
                                    <p:animEffect transition="in" filter="wipe(left)">
                                      <p:cBhvr>
                                        <p:cTn id="121" dur="500"/>
                                        <p:tgtEl>
                                          <p:spTgt spid="35">
                                            <p:txEl>
                                              <p:pRg st="0" end="0"/>
                                            </p:txEl>
                                          </p:spTgt>
                                        </p:tgtEl>
                                      </p:cBhvr>
                                    </p:animEffect>
                                  </p:childTnLst>
                                </p:cTn>
                              </p:par>
                            </p:childTnLst>
                          </p:cTn>
                        </p:par>
                        <p:par>
                          <p:cTn id="122" fill="hold">
                            <p:stCondLst>
                              <p:cond delay="6550"/>
                            </p:stCondLst>
                            <p:childTnLst>
                              <p:par>
                                <p:cTn id="123" presetID="10" presetClass="entr" presetSubtype="0" fill="hold" grpId="0" nodeType="afterEffect">
                                  <p:stCondLst>
                                    <p:cond delay="0"/>
                                  </p:stCondLst>
                                  <p:childTnLst>
                                    <p:set>
                                      <p:cBhvr>
                                        <p:cTn id="124" dur="1" fill="hold">
                                          <p:stCondLst>
                                            <p:cond delay="0"/>
                                          </p:stCondLst>
                                        </p:cTn>
                                        <p:tgtEl>
                                          <p:spTgt spid="34">
                                            <p:txEl>
                                              <p:pRg st="0" end="0"/>
                                            </p:txEl>
                                          </p:spTgt>
                                        </p:tgtEl>
                                        <p:attrNameLst>
                                          <p:attrName>style.visibility</p:attrName>
                                        </p:attrNameLst>
                                      </p:cBhvr>
                                      <p:to>
                                        <p:strVal val="visible"/>
                                      </p:to>
                                    </p:set>
                                    <p:animEffect transition="in" filter="fade">
                                      <p:cBhvr>
                                        <p:cTn id="125"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1" grpId="0" animBg="1"/>
      <p:bldP spid="21" grpId="1" animBg="1"/>
      <p:bldP spid="17" grpId="0" animBg="1"/>
      <p:bldP spid="17" grpId="1" animBg="1"/>
      <p:bldP spid="16" grpId="0" animBg="1"/>
      <p:bldP spid="16" grpId="1" animBg="1"/>
      <p:bldP spid="28" grpId="0" build="p">
        <p:tmplLst>
          <p:tmpl lvl="1">
            <p:tnLst>
              <p:par>
                <p:cTn presetID="2" presetClass="entr" presetSubtype="1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1+#ppt_h/2"/>
                          </p:val>
                        </p:tav>
                        <p:tav tm="100000">
                          <p:val>
                            <p:strVal val="#ppt_y"/>
                          </p:val>
                        </p:tav>
                      </p:tavLst>
                    </p:anim>
                  </p:childTnLst>
                </p:cTn>
              </p:par>
            </p:tnLst>
          </p:tmpl>
        </p:tmplLst>
      </p:bldP>
      <p:bldP spid="28" grpId="1" build="p">
        <p:tmplLst>
          <p:tmpl lvl="1">
            <p:tnLst>
              <p:par>
                <p:cTn presetID="49" presetClass="entr" presetSubtype="0"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 calcmode="lin" valueType="num">
                      <p:cBhvr>
                        <p:cTn dur="1000" fill="hold"/>
                        <p:tgtEl>
                          <p:spTgt spid="28"/>
                        </p:tgtEl>
                        <p:attrNameLst>
                          <p:attrName>style.rotation</p:attrName>
                        </p:attrNameLst>
                      </p:cBhvr>
                      <p:tavLst>
                        <p:tav tm="0">
                          <p:val>
                            <p:fltVal val="360"/>
                          </p:val>
                        </p:tav>
                        <p:tav tm="100000">
                          <p:val>
                            <p:fltVal val="0"/>
                          </p:val>
                        </p:tav>
                      </p:tavLst>
                    </p:anim>
                    <p:animEffect transition="in" filter="fade">
                      <p:cBhvr>
                        <p:cTn dur="1000"/>
                        <p:tgtEl>
                          <p:spTgt spid="28"/>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22" presetClass="entr" presetSubtype="8"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3" grpId="0" build="p">
        <p:tmplLst>
          <p:tmpl lvl="1">
            <p:tnLst>
              <p:par>
                <p:cTn presetID="2" presetClass="entr" presetSubtype="9"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0-#ppt_w/2"/>
                          </p:val>
                        </p:tav>
                        <p:tav tm="100000">
                          <p:val>
                            <p:strVal val="#ppt_x"/>
                          </p:val>
                        </p:tav>
                      </p:tavLst>
                    </p:anim>
                    <p:anim calcmode="lin" valueType="num">
                      <p:cBhvr additive="base">
                        <p:cTn dur="1000" fill="hold"/>
                        <p:tgtEl>
                          <p:spTgt spid="33"/>
                        </p:tgtEl>
                        <p:attrNameLst>
                          <p:attrName>ppt_y</p:attrName>
                        </p:attrNameLst>
                      </p:cBhvr>
                      <p:tavLst>
                        <p:tav tm="0">
                          <p:val>
                            <p:strVal val="0-#ppt_h/2"/>
                          </p:val>
                        </p:tav>
                        <p:tav tm="100000">
                          <p:val>
                            <p:strVal val="#ppt_y"/>
                          </p:val>
                        </p:tav>
                      </p:tavLst>
                    </p:anim>
                  </p:childTnLst>
                </p:cTn>
              </p:par>
            </p:tnLst>
          </p:tmpl>
        </p:tmplLst>
      </p:bldP>
      <p:bldP spid="33" grpId="1" build="p">
        <p:tmplLst>
          <p:tmpl lvl="1">
            <p:tnLst>
              <p:par>
                <p:cTn presetID="49" presetClass="entr" presetSubtype="0"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1000" fill="hold"/>
                        <p:tgtEl>
                          <p:spTgt spid="33"/>
                        </p:tgtEl>
                        <p:attrNameLst>
                          <p:attrName>ppt_w</p:attrName>
                        </p:attrNameLst>
                      </p:cBhvr>
                      <p:tavLst>
                        <p:tav tm="0">
                          <p:val>
                            <p:fltVal val="0"/>
                          </p:val>
                        </p:tav>
                        <p:tav tm="100000">
                          <p:val>
                            <p:strVal val="#ppt_w"/>
                          </p:val>
                        </p:tav>
                      </p:tavLst>
                    </p:anim>
                    <p:anim calcmode="lin" valueType="num">
                      <p:cBhvr>
                        <p:cTn dur="1000" fill="hold"/>
                        <p:tgtEl>
                          <p:spTgt spid="33"/>
                        </p:tgtEl>
                        <p:attrNameLst>
                          <p:attrName>ppt_h</p:attrName>
                        </p:attrNameLst>
                      </p:cBhvr>
                      <p:tavLst>
                        <p:tav tm="0">
                          <p:val>
                            <p:fltVal val="0"/>
                          </p:val>
                        </p:tav>
                        <p:tav tm="100000">
                          <p:val>
                            <p:strVal val="#ppt_h"/>
                          </p:val>
                        </p:tav>
                      </p:tavLst>
                    </p:anim>
                    <p:anim calcmode="lin" valueType="num">
                      <p:cBhvr>
                        <p:cTn dur="1000" fill="hold"/>
                        <p:tgtEl>
                          <p:spTgt spid="33"/>
                        </p:tgtEl>
                        <p:attrNameLst>
                          <p:attrName>style.rotation</p:attrName>
                        </p:attrNameLst>
                      </p:cBhvr>
                      <p:tavLst>
                        <p:tav tm="0">
                          <p:val>
                            <p:fltVal val="360"/>
                          </p:val>
                        </p:tav>
                        <p:tav tm="100000">
                          <p:val>
                            <p:fltVal val="0"/>
                          </p:val>
                        </p:tav>
                      </p:tavLst>
                    </p:anim>
                    <p:animEffect transition="in" filter="fade">
                      <p:cBhvr>
                        <p:cTn dur="10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7" grpId="0" build="p">
        <p:tmplLst>
          <p:tmpl lvl="1">
            <p:tnLst>
              <p:par>
                <p:cTn presetID="2" presetClass="entr" presetSubtype="3"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0-#ppt_h/2"/>
                          </p:val>
                        </p:tav>
                        <p:tav tm="100000">
                          <p:val>
                            <p:strVal val="#ppt_y"/>
                          </p:val>
                        </p:tav>
                      </p:tavLst>
                    </p:anim>
                  </p:childTnLst>
                </p:cTn>
              </p:par>
            </p:tnLst>
          </p:tmpl>
        </p:tmplLst>
      </p:bldP>
      <p:bldP spid="37" grpId="1" build="p">
        <p:tmplLst>
          <p:tmpl lvl="1">
            <p:tnLst>
              <p:par>
                <p:cTn presetID="49" presetClass="entr" presetSubtype="0"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1000" fill="hold"/>
                        <p:tgtEl>
                          <p:spTgt spid="37"/>
                        </p:tgtEl>
                        <p:attrNameLst>
                          <p:attrName>ppt_w</p:attrName>
                        </p:attrNameLst>
                      </p:cBhvr>
                      <p:tavLst>
                        <p:tav tm="0">
                          <p:val>
                            <p:fltVal val="0"/>
                          </p:val>
                        </p:tav>
                        <p:tav tm="100000">
                          <p:val>
                            <p:strVal val="#ppt_w"/>
                          </p:val>
                        </p:tav>
                      </p:tavLst>
                    </p:anim>
                    <p:anim calcmode="lin" valueType="num">
                      <p:cBhvr>
                        <p:cTn dur="1000" fill="hold"/>
                        <p:tgtEl>
                          <p:spTgt spid="37"/>
                        </p:tgtEl>
                        <p:attrNameLst>
                          <p:attrName>ppt_h</p:attrName>
                        </p:attrNameLst>
                      </p:cBhvr>
                      <p:tavLst>
                        <p:tav tm="0">
                          <p:val>
                            <p:fltVal val="0"/>
                          </p:val>
                        </p:tav>
                        <p:tav tm="100000">
                          <p:val>
                            <p:strVal val="#ppt_h"/>
                          </p:val>
                        </p:tav>
                      </p:tavLst>
                    </p:anim>
                    <p:anim calcmode="lin" valueType="num">
                      <p:cBhvr>
                        <p:cTn dur="1000" fill="hold"/>
                        <p:tgtEl>
                          <p:spTgt spid="37"/>
                        </p:tgtEl>
                        <p:attrNameLst>
                          <p:attrName>style.rotation</p:attrName>
                        </p:attrNameLst>
                      </p:cBhvr>
                      <p:tavLst>
                        <p:tav tm="0">
                          <p:val>
                            <p:fltVal val="360"/>
                          </p:val>
                        </p:tav>
                        <p:tav tm="100000">
                          <p:val>
                            <p:fltVal val="0"/>
                          </p:val>
                        </p:tav>
                      </p:tavLst>
                    </p:anim>
                    <p:animEffect transition="in" filter="fade">
                      <p:cBhvr>
                        <p:cTn dur="1000"/>
                        <p:tgtEl>
                          <p:spTgt spid="37"/>
                        </p:tgtEl>
                      </p:cBhvr>
                    </p:animEffect>
                  </p:childTnLst>
                </p:cTn>
              </p:par>
            </p:tnLst>
          </p:tmpl>
        </p:tmplLst>
      </p:bldP>
      <p:bldP spid="38" grpId="0" build="p">
        <p:tmplLst>
          <p:tmpl lvl="1">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22" presetClass="entr" presetSubtype="2"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right)">
                      <p:cBhvr>
                        <p:cTn dur="500"/>
                        <p:tgtEl>
                          <p:spTgt spid="39"/>
                        </p:tgtEl>
                      </p:cBhvr>
                    </p:animEffect>
                  </p:childTnLst>
                </p:cTn>
              </p:par>
            </p:tnLst>
          </p:tmpl>
        </p:tmplLst>
      </p:bldP>
      <p:bldP spid="40" grpId="0" build="p">
        <p:tmplLst>
          <p:tmpl lvl="1">
            <p:tnLst>
              <p:par>
                <p:cTn presetID="2" presetClass="entr" presetSubtype="6"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1+#ppt_w/2"/>
                          </p:val>
                        </p:tav>
                        <p:tav tm="100000">
                          <p:val>
                            <p:strVal val="#ppt_x"/>
                          </p:val>
                        </p:tav>
                      </p:tavLst>
                    </p:anim>
                    <p:anim calcmode="lin" valueType="num">
                      <p:cBhvr additive="base">
                        <p:cTn dur="1000" fill="hold"/>
                        <p:tgtEl>
                          <p:spTgt spid="40"/>
                        </p:tgtEl>
                        <p:attrNameLst>
                          <p:attrName>ppt_y</p:attrName>
                        </p:attrNameLst>
                      </p:cBhvr>
                      <p:tavLst>
                        <p:tav tm="0">
                          <p:val>
                            <p:strVal val="1+#ppt_h/2"/>
                          </p:val>
                        </p:tav>
                        <p:tav tm="100000">
                          <p:val>
                            <p:strVal val="#ppt_y"/>
                          </p:val>
                        </p:tav>
                      </p:tavLst>
                    </p:anim>
                  </p:childTnLst>
                </p:cTn>
              </p:par>
            </p:tnLst>
          </p:tmpl>
        </p:tmplLst>
      </p:bldP>
      <p:bldP spid="40" grpId="1" build="p">
        <p:tmplLst>
          <p:tmpl lvl="1">
            <p:tnLst>
              <p:par>
                <p:cTn presetID="49" presetClass="entr" presetSubtype="0"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1000" fill="hold"/>
                        <p:tgtEl>
                          <p:spTgt spid="40"/>
                        </p:tgtEl>
                        <p:attrNameLst>
                          <p:attrName>ppt_w</p:attrName>
                        </p:attrNameLst>
                      </p:cBhvr>
                      <p:tavLst>
                        <p:tav tm="0">
                          <p:val>
                            <p:fltVal val="0"/>
                          </p:val>
                        </p:tav>
                        <p:tav tm="100000">
                          <p:val>
                            <p:strVal val="#ppt_w"/>
                          </p:val>
                        </p:tav>
                      </p:tavLst>
                    </p:anim>
                    <p:anim calcmode="lin" valueType="num">
                      <p:cBhvr>
                        <p:cTn dur="1000" fill="hold"/>
                        <p:tgtEl>
                          <p:spTgt spid="40"/>
                        </p:tgtEl>
                        <p:attrNameLst>
                          <p:attrName>ppt_h</p:attrName>
                        </p:attrNameLst>
                      </p:cBhvr>
                      <p:tavLst>
                        <p:tav tm="0">
                          <p:val>
                            <p:fltVal val="0"/>
                          </p:val>
                        </p:tav>
                        <p:tav tm="100000">
                          <p:val>
                            <p:strVal val="#ppt_h"/>
                          </p:val>
                        </p:tav>
                      </p:tavLst>
                    </p:anim>
                    <p:anim calcmode="lin" valueType="num">
                      <p:cBhvr>
                        <p:cTn dur="1000" fill="hold"/>
                        <p:tgtEl>
                          <p:spTgt spid="40"/>
                        </p:tgtEl>
                        <p:attrNameLst>
                          <p:attrName>style.rotation</p:attrName>
                        </p:attrNameLst>
                      </p:cBhvr>
                      <p:tavLst>
                        <p:tav tm="0">
                          <p:val>
                            <p:fltVal val="360"/>
                          </p:val>
                        </p:tav>
                        <p:tav tm="100000">
                          <p:val>
                            <p:fltVal val="0"/>
                          </p:val>
                        </p:tav>
                      </p:tavLst>
                    </p:anim>
                    <p:animEffect transition="in" filter="fade">
                      <p:cBhvr>
                        <p:cTn dur="1000"/>
                        <p:tgtEl>
                          <p:spTgt spid="40"/>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22" presetClass="entr" presetSubtype="2"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right)">
                      <p:cBhvr>
                        <p:cTn dur="500"/>
                        <p:tgtEl>
                          <p:spTgt spid="42"/>
                        </p:tgtEl>
                      </p:cBhvr>
                    </p:animEffect>
                  </p:childTnLst>
                </p:cTn>
              </p:par>
            </p:tnLst>
          </p:tmpl>
        </p:tmplLst>
      </p:bldP>
      <p:bldP spid="43" grpId="0"/>
      <p:bldP spid="44" grpId="0">
        <p:tmplLst>
          <p:tmpl>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4751922" y="1270217"/>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6" name="Text Placeholder 5"/>
          <p:cNvSpPr>
            <a:spLocks noGrp="1"/>
          </p:cNvSpPr>
          <p:nvPr>
            <p:ph type="body" sz="quarter" idx="15" hasCustomPrompt="1"/>
          </p:nvPr>
        </p:nvSpPr>
        <p:spPr>
          <a:xfrm>
            <a:off x="4844013" y="1355154"/>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7" name="Rectangle 6"/>
          <p:cNvSpPr/>
          <p:nvPr userDrawn="1"/>
        </p:nvSpPr>
        <p:spPr>
          <a:xfrm>
            <a:off x="4751922" y="2518185"/>
            <a:ext cx="2478877" cy="60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8" name="Text Placeholder 5"/>
          <p:cNvSpPr>
            <a:spLocks noGrp="1"/>
          </p:cNvSpPr>
          <p:nvPr>
            <p:ph type="body" sz="quarter" idx="16" hasCustomPrompt="1"/>
          </p:nvPr>
        </p:nvSpPr>
        <p:spPr>
          <a:xfrm>
            <a:off x="4844013" y="2603121"/>
            <a:ext cx="2288345"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9" name="Rectangle 8"/>
          <p:cNvSpPr/>
          <p:nvPr userDrawn="1"/>
        </p:nvSpPr>
        <p:spPr>
          <a:xfrm>
            <a:off x="4751922" y="3766152"/>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0" name="Text Placeholder 5"/>
          <p:cNvSpPr>
            <a:spLocks noGrp="1"/>
          </p:cNvSpPr>
          <p:nvPr>
            <p:ph type="body" sz="quarter" idx="17" hasCustomPrompt="1"/>
          </p:nvPr>
        </p:nvSpPr>
        <p:spPr>
          <a:xfrm>
            <a:off x="4844013" y="3851089"/>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1" name="Rectangle 10"/>
          <p:cNvSpPr/>
          <p:nvPr userDrawn="1"/>
        </p:nvSpPr>
        <p:spPr>
          <a:xfrm>
            <a:off x="4751922" y="5015178"/>
            <a:ext cx="2478877" cy="60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2" name="Text Placeholder 5"/>
          <p:cNvSpPr>
            <a:spLocks noGrp="1"/>
          </p:cNvSpPr>
          <p:nvPr>
            <p:ph type="body" sz="quarter" idx="18" hasCustomPrompt="1"/>
          </p:nvPr>
        </p:nvSpPr>
        <p:spPr>
          <a:xfrm>
            <a:off x="4844013" y="5100115"/>
            <a:ext cx="2288345"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7651722" y="1035909"/>
            <a:ext cx="3244883" cy="1008714"/>
          </a:xfrm>
        </p:spPr>
        <p:txBody>
          <a:bodyPr anchor="ctr"/>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7651722" y="2283876"/>
            <a:ext cx="3244883" cy="1008714"/>
          </a:xfrm>
        </p:spPr>
        <p:txBody>
          <a:bodyPr anchor="ctr"/>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5" name="Text Placeholder 5"/>
          <p:cNvSpPr>
            <a:spLocks noGrp="1"/>
          </p:cNvSpPr>
          <p:nvPr>
            <p:ph type="body" sz="quarter" idx="20" hasCustomPrompt="1"/>
          </p:nvPr>
        </p:nvSpPr>
        <p:spPr>
          <a:xfrm>
            <a:off x="7651722" y="3532087"/>
            <a:ext cx="3244883" cy="1008714"/>
          </a:xfrm>
        </p:spPr>
        <p:txBody>
          <a:bodyPr anchor="ctr"/>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7651722" y="4780298"/>
            <a:ext cx="3244883" cy="1008714"/>
          </a:xfrm>
        </p:spPr>
        <p:txBody>
          <a:bodyPr anchor="ctr"/>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7" name="Title 1"/>
          <p:cNvSpPr>
            <a:spLocks noGrp="1"/>
          </p:cNvSpPr>
          <p:nvPr>
            <p:ph type="title" hasCustomPrompt="1"/>
          </p:nvPr>
        </p:nvSpPr>
        <p:spPr>
          <a:xfrm>
            <a:off x="935573" y="2422736"/>
            <a:ext cx="340783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64859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2300"/>
                            </p:stCondLst>
                            <p:childTnLst>
                              <p:par>
                                <p:cTn id="17" presetID="10"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par>
                          <p:cTn id="27" fill="hold">
                            <p:stCondLst>
                              <p:cond delay="3550"/>
                            </p:stCondLst>
                            <p:childTnLst>
                              <p:par>
                                <p:cTn id="28" presetID="10" presetClass="entr" presetSubtype="0"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500"/>
                                        <p:tgtEl>
                                          <p:spTgt spid="14">
                                            <p:txEl>
                                              <p:pRg st="0" end="0"/>
                                            </p:txEl>
                                          </p:spTgt>
                                        </p:tgtEl>
                                      </p:cBhvr>
                                    </p:animEffect>
                                  </p:childTnLst>
                                </p:cTn>
                              </p:par>
                            </p:childTnLst>
                          </p:cTn>
                        </p:par>
                        <p:par>
                          <p:cTn id="31" fill="hold">
                            <p:stCondLst>
                              <p:cond delay="4050"/>
                            </p:stCondLst>
                            <p:childTnLst>
                              <p:par>
                                <p:cTn id="32" presetID="10" presetClass="entr" presetSubtype="0" fill="hold" grpId="0" nodeType="afterEffect">
                                  <p:stCondLst>
                                    <p:cond delay="25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par>
                          <p:cTn id="38" fill="hold">
                            <p:stCondLst>
                              <p:cond delay="4800"/>
                            </p:stCondLst>
                            <p:childTnLst>
                              <p:par>
                                <p:cTn id="39" presetID="10" presetClass="entr" presetSubtype="0"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par>
                          <p:cTn id="42" fill="hold">
                            <p:stCondLst>
                              <p:cond delay="5300"/>
                            </p:stCondLst>
                            <p:childTnLst>
                              <p:par>
                                <p:cTn id="43" presetID="10" presetClass="entr" presetSubtype="0" fill="hold" grpId="0" nodeType="afterEffect">
                                  <p:stCondLst>
                                    <p:cond delay="25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fade">
                                      <p:cBhvr>
                                        <p:cTn id="48" dur="500"/>
                                        <p:tgtEl>
                                          <p:spTgt spid="12">
                                            <p:txEl>
                                              <p:pRg st="0" end="0"/>
                                            </p:txEl>
                                          </p:spTgt>
                                        </p:tgtEl>
                                      </p:cBhvr>
                                    </p:animEffect>
                                  </p:childTnLst>
                                </p:cTn>
                              </p:par>
                            </p:childTnLst>
                          </p:cTn>
                        </p:par>
                        <p:par>
                          <p:cTn id="49" fill="hold">
                            <p:stCondLst>
                              <p:cond delay="6050"/>
                            </p:stCondLst>
                            <p:childTnLst>
                              <p:par>
                                <p:cTn id="50" presetID="10" presetClass="entr" presetSubtype="0" fill="hold" grpId="0" nodeType="after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fade">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bldP spid="10" grpId="0" build="p">
        <p:tmplLst>
          <p:tmpl lvl="1">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build="p">
        <p:tmplLst>
          <p:tmpl lvl="1">
            <p:tnLst>
              <p:par>
                <p:cTn presetID="10" presetClass="entr" presetSubtype="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4751922" y="1126597"/>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6" name="Text Placeholder 5"/>
          <p:cNvSpPr>
            <a:spLocks noGrp="1"/>
          </p:cNvSpPr>
          <p:nvPr>
            <p:ph type="body" sz="quarter" idx="15" hasCustomPrompt="1"/>
          </p:nvPr>
        </p:nvSpPr>
        <p:spPr>
          <a:xfrm>
            <a:off x="4844013" y="1211533"/>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7651722" y="932536"/>
            <a:ext cx="3244883" cy="909460"/>
          </a:xfrm>
        </p:spPr>
        <p:txBody>
          <a:bodyPr anchor="ctr"/>
          <a:lstStyle>
            <a:lvl1pPr marL="0" marR="0" indent="0" algn="l" defTabSz="914249" rtl="0" eaLnBrk="1" fontAlgn="auto" latinLnBrk="0" hangingPunct="1">
              <a:lnSpc>
                <a:spcPct val="160000"/>
              </a:lnSpc>
              <a:spcBef>
                <a:spcPts val="0"/>
              </a:spcBef>
              <a:spcAft>
                <a:spcPts val="0"/>
              </a:spcAft>
              <a:buClrTx/>
              <a:buSzTx/>
              <a:buFontTx/>
              <a:buNone/>
              <a:tabLst/>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p>
        </p:txBody>
      </p:sp>
      <p:sp>
        <p:nvSpPr>
          <p:cNvPr id="17" name="Title 1"/>
          <p:cNvSpPr>
            <a:spLocks noGrp="1"/>
          </p:cNvSpPr>
          <p:nvPr>
            <p:ph type="title" hasCustomPrompt="1"/>
          </p:nvPr>
        </p:nvSpPr>
        <p:spPr>
          <a:xfrm>
            <a:off x="935573" y="2422736"/>
            <a:ext cx="340783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Rectangle 17"/>
          <p:cNvSpPr/>
          <p:nvPr userDrawn="1"/>
        </p:nvSpPr>
        <p:spPr>
          <a:xfrm>
            <a:off x="4751922" y="2147464"/>
            <a:ext cx="2478877" cy="60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9" name="Text Placeholder 5"/>
          <p:cNvSpPr>
            <a:spLocks noGrp="1"/>
          </p:cNvSpPr>
          <p:nvPr>
            <p:ph type="body" sz="quarter" idx="16" hasCustomPrompt="1"/>
          </p:nvPr>
        </p:nvSpPr>
        <p:spPr>
          <a:xfrm>
            <a:off x="4844013" y="2232400"/>
            <a:ext cx="2288345"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17" hasCustomPrompt="1"/>
          </p:nvPr>
        </p:nvSpPr>
        <p:spPr>
          <a:xfrm>
            <a:off x="7651722" y="1953403"/>
            <a:ext cx="3244883" cy="909460"/>
          </a:xfrm>
        </p:spPr>
        <p:txBody>
          <a:bodyPr anchor="ctr"/>
          <a:lstStyle>
            <a:lvl1pPr marL="0" marR="0" indent="0" algn="l" defTabSz="914249" rtl="0" eaLnBrk="1" fontAlgn="auto" latinLnBrk="0" hangingPunct="1">
              <a:lnSpc>
                <a:spcPct val="160000"/>
              </a:lnSpc>
              <a:spcBef>
                <a:spcPts val="0"/>
              </a:spcBef>
              <a:spcAft>
                <a:spcPts val="0"/>
              </a:spcAft>
              <a:buClrTx/>
              <a:buSzTx/>
              <a:buFontTx/>
              <a:buNone/>
              <a:tabLst/>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p>
        </p:txBody>
      </p:sp>
      <p:sp>
        <p:nvSpPr>
          <p:cNvPr id="21" name="Rectangle 20"/>
          <p:cNvSpPr/>
          <p:nvPr userDrawn="1"/>
        </p:nvSpPr>
        <p:spPr>
          <a:xfrm>
            <a:off x="4751922" y="3168331"/>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2" name="Text Placeholder 5"/>
          <p:cNvSpPr>
            <a:spLocks noGrp="1"/>
          </p:cNvSpPr>
          <p:nvPr>
            <p:ph type="body" sz="quarter" idx="18" hasCustomPrompt="1"/>
          </p:nvPr>
        </p:nvSpPr>
        <p:spPr>
          <a:xfrm>
            <a:off x="4844013" y="3253267"/>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19" hasCustomPrompt="1"/>
          </p:nvPr>
        </p:nvSpPr>
        <p:spPr>
          <a:xfrm>
            <a:off x="7651722" y="2974270"/>
            <a:ext cx="3244883" cy="909460"/>
          </a:xfrm>
        </p:spPr>
        <p:txBody>
          <a:bodyPr anchor="ctr"/>
          <a:lstStyle>
            <a:lvl1pPr marL="0" marR="0" indent="0" algn="l" defTabSz="914249" rtl="0" eaLnBrk="1" fontAlgn="auto" latinLnBrk="0" hangingPunct="1">
              <a:lnSpc>
                <a:spcPct val="160000"/>
              </a:lnSpc>
              <a:spcBef>
                <a:spcPts val="0"/>
              </a:spcBef>
              <a:spcAft>
                <a:spcPts val="0"/>
              </a:spcAft>
              <a:buClrTx/>
              <a:buSzTx/>
              <a:buFontTx/>
              <a:buNone/>
              <a:tabLst/>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p>
        </p:txBody>
      </p:sp>
      <p:sp>
        <p:nvSpPr>
          <p:cNvPr id="24" name="Rectangle 23"/>
          <p:cNvSpPr/>
          <p:nvPr userDrawn="1"/>
        </p:nvSpPr>
        <p:spPr>
          <a:xfrm>
            <a:off x="4751922" y="4189198"/>
            <a:ext cx="2478877" cy="60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dirty="0">
              <a:solidFill>
                <a:prstClr val="white"/>
              </a:solidFill>
            </a:endParaRPr>
          </a:p>
        </p:txBody>
      </p:sp>
      <p:sp>
        <p:nvSpPr>
          <p:cNvPr id="25" name="Text Placeholder 5"/>
          <p:cNvSpPr>
            <a:spLocks noGrp="1"/>
          </p:cNvSpPr>
          <p:nvPr>
            <p:ph type="body" sz="quarter" idx="20" hasCustomPrompt="1"/>
          </p:nvPr>
        </p:nvSpPr>
        <p:spPr>
          <a:xfrm>
            <a:off x="4844013" y="4274134"/>
            <a:ext cx="2288345"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21" hasCustomPrompt="1"/>
          </p:nvPr>
        </p:nvSpPr>
        <p:spPr>
          <a:xfrm>
            <a:off x="7651722" y="3995136"/>
            <a:ext cx="3244883" cy="909460"/>
          </a:xfrm>
        </p:spPr>
        <p:txBody>
          <a:bodyPr anchor="ctr"/>
          <a:lstStyle>
            <a:lvl1pPr marL="0" marR="0" indent="0" algn="l" defTabSz="914249" rtl="0" eaLnBrk="1" fontAlgn="auto" latinLnBrk="0" hangingPunct="1">
              <a:lnSpc>
                <a:spcPct val="160000"/>
              </a:lnSpc>
              <a:spcBef>
                <a:spcPts val="0"/>
              </a:spcBef>
              <a:spcAft>
                <a:spcPts val="0"/>
              </a:spcAft>
              <a:buClrTx/>
              <a:buSzTx/>
              <a:buFontTx/>
              <a:buNone/>
              <a:tabLst/>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p>
        </p:txBody>
      </p:sp>
      <p:sp>
        <p:nvSpPr>
          <p:cNvPr id="27" name="Rectangle 26"/>
          <p:cNvSpPr/>
          <p:nvPr userDrawn="1"/>
        </p:nvSpPr>
        <p:spPr>
          <a:xfrm>
            <a:off x="4751922" y="5210065"/>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8" name="Text Placeholder 5"/>
          <p:cNvSpPr>
            <a:spLocks noGrp="1"/>
          </p:cNvSpPr>
          <p:nvPr>
            <p:ph type="body" sz="quarter" idx="22" hasCustomPrompt="1"/>
          </p:nvPr>
        </p:nvSpPr>
        <p:spPr>
          <a:xfrm>
            <a:off x="4844013" y="529500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9" name="Text Placeholder 5"/>
          <p:cNvSpPr>
            <a:spLocks noGrp="1"/>
          </p:cNvSpPr>
          <p:nvPr>
            <p:ph type="body" sz="quarter" idx="23" hasCustomPrompt="1"/>
          </p:nvPr>
        </p:nvSpPr>
        <p:spPr>
          <a:xfrm>
            <a:off x="7651722" y="5016004"/>
            <a:ext cx="3244883" cy="909460"/>
          </a:xfrm>
        </p:spPr>
        <p:txBody>
          <a:bodyPr anchor="ctr"/>
          <a:lstStyle>
            <a:lvl1pPr marL="0" marR="0" indent="0" algn="l" defTabSz="914249" rtl="0" eaLnBrk="1" fontAlgn="auto" latinLnBrk="0" hangingPunct="1">
              <a:lnSpc>
                <a:spcPct val="160000"/>
              </a:lnSpc>
              <a:spcBef>
                <a:spcPts val="0"/>
              </a:spcBef>
              <a:spcAft>
                <a:spcPts val="0"/>
              </a:spcAft>
              <a:buClrTx/>
              <a:buSzTx/>
              <a:buFontTx/>
              <a:buNone/>
              <a:tabLst/>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p>
        </p:txBody>
      </p:sp>
    </p:spTree>
    <p:extLst>
      <p:ext uri="{BB962C8B-B14F-4D97-AF65-F5344CB8AC3E}">
        <p14:creationId xmlns:p14="http://schemas.microsoft.com/office/powerpoint/2010/main" val="333874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2300"/>
                            </p:stCondLst>
                            <p:childTnLst>
                              <p:par>
                                <p:cTn id="17" presetID="10"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par>
                          <p:cTn id="27" fill="hold">
                            <p:stCondLst>
                              <p:cond delay="3550"/>
                            </p:stCondLst>
                            <p:childTnLst>
                              <p:par>
                                <p:cTn id="28" presetID="10" presetClass="entr" presetSubtype="0" fill="hold" grpId="0" nodeType="after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childTnLst>
                          </p:cTn>
                        </p:par>
                        <p:par>
                          <p:cTn id="31" fill="hold">
                            <p:stCondLst>
                              <p:cond delay="4050"/>
                            </p:stCondLst>
                            <p:childTnLst>
                              <p:par>
                                <p:cTn id="32" presetID="10" presetClass="entr" presetSubtype="0" fill="hold" grpId="0" nodeType="afterEffect">
                                  <p:stCondLst>
                                    <p:cond delay="25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fade">
                                      <p:cBhvr>
                                        <p:cTn id="37" dur="500"/>
                                        <p:tgtEl>
                                          <p:spTgt spid="22">
                                            <p:txEl>
                                              <p:pRg st="0" end="0"/>
                                            </p:txEl>
                                          </p:spTgt>
                                        </p:tgtEl>
                                      </p:cBhvr>
                                    </p:animEffect>
                                  </p:childTnLst>
                                </p:cTn>
                              </p:par>
                            </p:childTnLst>
                          </p:cTn>
                        </p:par>
                        <p:par>
                          <p:cTn id="38" fill="hold">
                            <p:stCondLst>
                              <p:cond delay="4800"/>
                            </p:stCondLst>
                            <p:childTnLst>
                              <p:par>
                                <p:cTn id="39" presetID="10" presetClass="entr" presetSubtype="0" fill="hold" grpId="0" nodeType="after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animEffect transition="in" filter="fade">
                                      <p:cBhvr>
                                        <p:cTn id="41" dur="500"/>
                                        <p:tgtEl>
                                          <p:spTgt spid="23">
                                            <p:txEl>
                                              <p:pRg st="0" end="0"/>
                                            </p:txEl>
                                          </p:spTgt>
                                        </p:tgtEl>
                                      </p:cBhvr>
                                    </p:animEffect>
                                  </p:childTnLst>
                                </p:cTn>
                              </p:par>
                            </p:childTnLst>
                          </p:cTn>
                        </p:par>
                        <p:par>
                          <p:cTn id="42" fill="hold">
                            <p:stCondLst>
                              <p:cond delay="5300"/>
                            </p:stCondLst>
                            <p:childTnLst>
                              <p:par>
                                <p:cTn id="43" presetID="10" presetClass="entr" presetSubtype="0" fill="hold" grpId="0" nodeType="after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500"/>
                                        <p:tgtEl>
                                          <p:spTgt spid="25">
                                            <p:txEl>
                                              <p:pRg st="0" end="0"/>
                                            </p:txEl>
                                          </p:spTgt>
                                        </p:tgtEl>
                                      </p:cBhvr>
                                    </p:animEffect>
                                  </p:childTnLst>
                                </p:cTn>
                              </p:par>
                            </p:childTnLst>
                          </p:cTn>
                        </p:par>
                        <p:par>
                          <p:cTn id="49" fill="hold">
                            <p:stCondLst>
                              <p:cond delay="6050"/>
                            </p:stCondLst>
                            <p:childTnLst>
                              <p:par>
                                <p:cTn id="50" presetID="10" presetClass="entr" presetSubtype="0" fill="hold" grpId="0" nodeType="afterEffect">
                                  <p:stCondLst>
                                    <p:cond delay="0"/>
                                  </p:stCondLst>
                                  <p:childTnLst>
                                    <p:set>
                                      <p:cBhvr>
                                        <p:cTn id="51" dur="1" fill="hold">
                                          <p:stCondLst>
                                            <p:cond delay="0"/>
                                          </p:stCondLst>
                                        </p:cTn>
                                        <p:tgtEl>
                                          <p:spTgt spid="26">
                                            <p:txEl>
                                              <p:pRg st="0" end="0"/>
                                            </p:txEl>
                                          </p:spTgt>
                                        </p:tgtEl>
                                        <p:attrNameLst>
                                          <p:attrName>style.visibility</p:attrName>
                                        </p:attrNameLst>
                                      </p:cBhvr>
                                      <p:to>
                                        <p:strVal val="visible"/>
                                      </p:to>
                                    </p:set>
                                    <p:animEffect transition="in" filter="fade">
                                      <p:cBhvr>
                                        <p:cTn id="52" dur="500"/>
                                        <p:tgtEl>
                                          <p:spTgt spid="26">
                                            <p:txEl>
                                              <p:pRg st="0" end="0"/>
                                            </p:txEl>
                                          </p:spTgt>
                                        </p:tgtEl>
                                      </p:cBhvr>
                                    </p:animEffect>
                                  </p:childTnLst>
                                </p:cTn>
                              </p:par>
                            </p:childTnLst>
                          </p:cTn>
                        </p:par>
                        <p:par>
                          <p:cTn id="53" fill="hold">
                            <p:stCondLst>
                              <p:cond delay="6550"/>
                            </p:stCondLst>
                            <p:childTnLst>
                              <p:par>
                                <p:cTn id="54" presetID="10" presetClass="entr" presetSubtype="0" fill="hold" grpId="0" nodeType="afterEffect">
                                  <p:stCondLst>
                                    <p:cond delay="25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28">
                                            <p:txEl>
                                              <p:pRg st="0" end="0"/>
                                            </p:txEl>
                                          </p:spTgt>
                                        </p:tgtEl>
                                        <p:attrNameLst>
                                          <p:attrName>style.visibility</p:attrName>
                                        </p:attrNameLst>
                                      </p:cBhvr>
                                      <p:to>
                                        <p:strVal val="visible"/>
                                      </p:to>
                                    </p:set>
                                    <p:animEffect transition="in" filter="fade">
                                      <p:cBhvr>
                                        <p:cTn id="59" dur="500"/>
                                        <p:tgtEl>
                                          <p:spTgt spid="28">
                                            <p:txEl>
                                              <p:pRg st="0" end="0"/>
                                            </p:txEl>
                                          </p:spTgt>
                                        </p:tgtEl>
                                      </p:cBhvr>
                                    </p:animEffect>
                                  </p:childTnLst>
                                </p:cTn>
                              </p:par>
                            </p:childTnLst>
                          </p:cTn>
                        </p:par>
                        <p:par>
                          <p:cTn id="60" fill="hold">
                            <p:stCondLst>
                              <p:cond delay="7300"/>
                            </p:stCondLst>
                            <p:childTnLst>
                              <p:par>
                                <p:cTn id="61" presetID="10" presetClass="entr" presetSubtype="0" fill="hold" grpId="0" nodeType="after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Effect transition="in" filter="fade">
                                      <p:cBhvr>
                                        <p:cTn id="6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7" grpId="0"/>
      <p:bldP spid="18" grpId="0" animBg="1"/>
      <p:bldP spid="19" grpId="0" build="p">
        <p:tmplLst>
          <p:tmpl lvl="1">
            <p:tnLst>
              <p:par>
                <p:cTn presetID="10" presetClass="entr" presetSubtype="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bldP spid="22" grpId="0" build="p">
        <p:tmplLst>
          <p:tmpl lvl="1">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P spid="25" grpId="0" build="p">
        <p:tmplLst>
          <p:tmpl lvl="1">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animBg="1"/>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8" y="1008001"/>
            <a:ext cx="11339513" cy="360000"/>
          </a:xfrm>
        </p:spPr>
        <p:txBody>
          <a:bodyPr/>
          <a:lstStyle>
            <a:lvl1pPr marL="0" indent="0">
              <a:buNone/>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Subtitle</a:t>
            </a:r>
          </a:p>
        </p:txBody>
      </p:sp>
      <p:sp>
        <p:nvSpPr>
          <p:cNvPr id="9" name="Text Placeholder 10">
            <a:extLst>
              <a:ext uri="{FF2B5EF4-FFF2-40B4-BE49-F238E27FC236}">
                <a16:creationId xmlns:a16="http://schemas.microsoft.com/office/drawing/2014/main" id="{7811C96E-0DEE-4C3C-914D-3D8E37D685D8}"/>
              </a:ext>
            </a:extLst>
          </p:cNvPr>
          <p:cNvSpPr>
            <a:spLocks noGrp="1"/>
          </p:cNvSpPr>
          <p:nvPr>
            <p:ph type="body" sz="quarter" idx="33" hasCustomPrompt="1"/>
          </p:nvPr>
        </p:nvSpPr>
        <p:spPr>
          <a:xfrm>
            <a:off x="316474" y="4173151"/>
            <a:ext cx="608493" cy="201776"/>
          </a:xfrm>
        </p:spPr>
        <p:txBody>
          <a:bodyPr anchor="ctr"/>
          <a:lstStyle>
            <a:lvl1pPr marL="0" indent="0" algn="ctr">
              <a:buNone/>
              <a:defRPr sz="1400" b="1">
                <a:solidFill>
                  <a:schemeClr val="tx1">
                    <a:lumMod val="75000"/>
                    <a:lumOff val="25000"/>
                  </a:schemeClr>
                </a:solidFill>
                <a:latin typeface="+mj-lt"/>
              </a:defRPr>
            </a:lvl1pPr>
          </a:lstStyle>
          <a:p>
            <a:pPr lvl="0"/>
            <a:r>
              <a:rPr lang="en-US" noProof="0"/>
              <a:t>Year</a:t>
            </a:r>
          </a:p>
        </p:txBody>
      </p:sp>
      <p:sp>
        <p:nvSpPr>
          <p:cNvPr id="10" name="Text Placeholder 10">
            <a:extLst>
              <a:ext uri="{FF2B5EF4-FFF2-40B4-BE49-F238E27FC236}">
                <a16:creationId xmlns:a16="http://schemas.microsoft.com/office/drawing/2014/main" id="{401495E4-6A47-4169-8AF4-736F7CF55C37}"/>
              </a:ext>
            </a:extLst>
          </p:cNvPr>
          <p:cNvSpPr>
            <a:spLocks noGrp="1"/>
          </p:cNvSpPr>
          <p:nvPr>
            <p:ph type="body" sz="quarter" idx="34" hasCustomPrompt="1"/>
          </p:nvPr>
        </p:nvSpPr>
        <p:spPr>
          <a:xfrm>
            <a:off x="431808"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4A350147-917D-4020-B9C3-CE41143A103A}"/>
              </a:ext>
            </a:extLst>
          </p:cNvPr>
          <p:cNvSpPr>
            <a:spLocks noGrp="1"/>
          </p:cNvSpPr>
          <p:nvPr>
            <p:ph type="body" sz="quarter" idx="35" hasCustomPrompt="1"/>
          </p:nvPr>
        </p:nvSpPr>
        <p:spPr>
          <a:xfrm>
            <a:off x="903824"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595A6F9E-88A2-46C6-B4B4-642D65C42C1E}"/>
              </a:ext>
            </a:extLst>
          </p:cNvPr>
          <p:cNvSpPr>
            <a:spLocks noGrp="1"/>
          </p:cNvSpPr>
          <p:nvPr>
            <p:ph type="body" sz="quarter" idx="36" hasCustomPrompt="1"/>
          </p:nvPr>
        </p:nvSpPr>
        <p:spPr>
          <a:xfrm>
            <a:off x="1375837"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11C0F1C3-D7E3-418A-8706-CD257C1F5B6A}"/>
              </a:ext>
            </a:extLst>
          </p:cNvPr>
          <p:cNvSpPr>
            <a:spLocks noGrp="1"/>
          </p:cNvSpPr>
          <p:nvPr>
            <p:ph type="body" sz="quarter" idx="37" hasCustomPrompt="1"/>
          </p:nvPr>
        </p:nvSpPr>
        <p:spPr>
          <a:xfrm>
            <a:off x="1847859"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105D759B-EB6D-4560-B0B8-1F7EB7D1B841}"/>
              </a:ext>
            </a:extLst>
          </p:cNvPr>
          <p:cNvSpPr>
            <a:spLocks noGrp="1"/>
          </p:cNvSpPr>
          <p:nvPr>
            <p:ph type="body" sz="quarter" idx="38" hasCustomPrompt="1"/>
          </p:nvPr>
        </p:nvSpPr>
        <p:spPr>
          <a:xfrm>
            <a:off x="5980669" y="4173151"/>
            <a:ext cx="608493" cy="201776"/>
          </a:xfrm>
        </p:spPr>
        <p:txBody>
          <a:bodyPr anchor="ctr"/>
          <a:lstStyle>
            <a:lvl1pPr marL="0" indent="0" algn="ctr">
              <a:buNone/>
              <a:defRPr sz="1400" b="1">
                <a:solidFill>
                  <a:schemeClr val="tx1">
                    <a:lumMod val="75000"/>
                    <a:lumOff val="25000"/>
                  </a:schemeClr>
                </a:solidFill>
                <a:latin typeface="+mj-lt"/>
              </a:defRPr>
            </a:lvl1pPr>
          </a:lstStyle>
          <a:p>
            <a:pPr lvl="0"/>
            <a:r>
              <a:rPr lang="en-US" noProof="0"/>
              <a:t>Year</a:t>
            </a:r>
          </a:p>
        </p:txBody>
      </p:sp>
      <p:sp>
        <p:nvSpPr>
          <p:cNvPr id="15" name="Text Placeholder 10">
            <a:extLst>
              <a:ext uri="{FF2B5EF4-FFF2-40B4-BE49-F238E27FC236}">
                <a16:creationId xmlns:a16="http://schemas.microsoft.com/office/drawing/2014/main" id="{8715823E-52F8-49ED-9EC8-E99ED0915BDD}"/>
              </a:ext>
            </a:extLst>
          </p:cNvPr>
          <p:cNvSpPr>
            <a:spLocks noGrp="1"/>
          </p:cNvSpPr>
          <p:nvPr>
            <p:ph type="body" sz="quarter" idx="39" hasCustomPrompt="1"/>
          </p:nvPr>
        </p:nvSpPr>
        <p:spPr>
          <a:xfrm>
            <a:off x="2319876"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7DF700D5-2F9B-4B15-92CF-1052851D5E1B}"/>
              </a:ext>
            </a:extLst>
          </p:cNvPr>
          <p:cNvSpPr>
            <a:spLocks noGrp="1"/>
          </p:cNvSpPr>
          <p:nvPr>
            <p:ph type="body" sz="quarter" idx="40" hasCustomPrompt="1"/>
          </p:nvPr>
        </p:nvSpPr>
        <p:spPr>
          <a:xfrm>
            <a:off x="2791892"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BB40768A-A2DB-44AA-89F5-071BCE4D9F91}"/>
              </a:ext>
            </a:extLst>
          </p:cNvPr>
          <p:cNvSpPr>
            <a:spLocks noGrp="1"/>
          </p:cNvSpPr>
          <p:nvPr>
            <p:ph type="body" sz="quarter" idx="41" hasCustomPrompt="1"/>
          </p:nvPr>
        </p:nvSpPr>
        <p:spPr>
          <a:xfrm>
            <a:off x="3263907"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16D07EB6-011E-4F65-9F28-20CAB54640E8}"/>
              </a:ext>
            </a:extLst>
          </p:cNvPr>
          <p:cNvSpPr>
            <a:spLocks noGrp="1"/>
          </p:cNvSpPr>
          <p:nvPr>
            <p:ph type="body" sz="quarter" idx="42" hasCustomPrompt="1"/>
          </p:nvPr>
        </p:nvSpPr>
        <p:spPr>
          <a:xfrm>
            <a:off x="4679960"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05B8381-43DD-41A0-A705-D1255AC449AE}"/>
              </a:ext>
            </a:extLst>
          </p:cNvPr>
          <p:cNvSpPr>
            <a:spLocks noGrp="1"/>
          </p:cNvSpPr>
          <p:nvPr>
            <p:ph type="body" sz="quarter" idx="43" hasCustomPrompt="1"/>
          </p:nvPr>
        </p:nvSpPr>
        <p:spPr>
          <a:xfrm>
            <a:off x="3735926"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C178CB7C-93FB-40C1-9170-B99EF8EE9E8F}"/>
              </a:ext>
            </a:extLst>
          </p:cNvPr>
          <p:cNvSpPr>
            <a:spLocks noGrp="1"/>
          </p:cNvSpPr>
          <p:nvPr>
            <p:ph type="body" sz="quarter" idx="44" hasCustomPrompt="1"/>
          </p:nvPr>
        </p:nvSpPr>
        <p:spPr>
          <a:xfrm>
            <a:off x="4207944"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A2B65EAF-1F60-417C-B138-F72EFEBF6D81}"/>
              </a:ext>
            </a:extLst>
          </p:cNvPr>
          <p:cNvSpPr>
            <a:spLocks noGrp="1"/>
          </p:cNvSpPr>
          <p:nvPr>
            <p:ph type="body" sz="quarter" idx="45" hasCustomPrompt="1"/>
          </p:nvPr>
        </p:nvSpPr>
        <p:spPr>
          <a:xfrm>
            <a:off x="5151978"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D120F4-A640-421C-B1F8-406158CFBC8E}"/>
              </a:ext>
            </a:extLst>
          </p:cNvPr>
          <p:cNvSpPr>
            <a:spLocks noGrp="1"/>
          </p:cNvSpPr>
          <p:nvPr>
            <p:ph type="body" sz="quarter" idx="46" hasCustomPrompt="1"/>
          </p:nvPr>
        </p:nvSpPr>
        <p:spPr>
          <a:xfrm>
            <a:off x="5623995"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BBD14391-1DC8-4D56-951F-25C5BDB3921C}"/>
              </a:ext>
            </a:extLst>
          </p:cNvPr>
          <p:cNvSpPr>
            <a:spLocks noGrp="1"/>
          </p:cNvSpPr>
          <p:nvPr>
            <p:ph type="body" sz="quarter" idx="47" hasCustomPrompt="1"/>
          </p:nvPr>
        </p:nvSpPr>
        <p:spPr>
          <a:xfrm>
            <a:off x="6096003"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93FC04C9-D1DE-47BA-8D50-6D762B72B8FC}"/>
              </a:ext>
            </a:extLst>
          </p:cNvPr>
          <p:cNvSpPr>
            <a:spLocks noGrp="1"/>
          </p:cNvSpPr>
          <p:nvPr>
            <p:ph type="body" sz="quarter" idx="48" hasCustomPrompt="1"/>
          </p:nvPr>
        </p:nvSpPr>
        <p:spPr>
          <a:xfrm>
            <a:off x="6568014"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B8FB174F-BC80-4817-90C7-42F90C7978E5}"/>
              </a:ext>
            </a:extLst>
          </p:cNvPr>
          <p:cNvSpPr>
            <a:spLocks noGrp="1"/>
          </p:cNvSpPr>
          <p:nvPr>
            <p:ph type="body" sz="quarter" idx="49" hasCustomPrompt="1"/>
          </p:nvPr>
        </p:nvSpPr>
        <p:spPr>
          <a:xfrm>
            <a:off x="7040038"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96FB65-5B08-4993-8523-822688BB2A9B}"/>
              </a:ext>
            </a:extLst>
          </p:cNvPr>
          <p:cNvSpPr>
            <a:spLocks noGrp="1"/>
          </p:cNvSpPr>
          <p:nvPr>
            <p:ph type="body" sz="quarter" idx="50" hasCustomPrompt="1"/>
          </p:nvPr>
        </p:nvSpPr>
        <p:spPr>
          <a:xfrm>
            <a:off x="7512052"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DBAF247D-367F-4524-9E85-4B66631D5309}"/>
              </a:ext>
            </a:extLst>
          </p:cNvPr>
          <p:cNvSpPr>
            <a:spLocks noGrp="1"/>
          </p:cNvSpPr>
          <p:nvPr>
            <p:ph type="body" sz="quarter" idx="51" hasCustomPrompt="1"/>
          </p:nvPr>
        </p:nvSpPr>
        <p:spPr>
          <a:xfrm>
            <a:off x="7984072"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4F9BFDEC-4D89-4C8E-A3D9-A6DF0297F780}"/>
              </a:ext>
            </a:extLst>
          </p:cNvPr>
          <p:cNvSpPr>
            <a:spLocks noGrp="1"/>
          </p:cNvSpPr>
          <p:nvPr>
            <p:ph type="body" sz="quarter" idx="52" hasCustomPrompt="1"/>
          </p:nvPr>
        </p:nvSpPr>
        <p:spPr>
          <a:xfrm>
            <a:off x="8456088"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9C08EC58-18EC-4890-94D6-2422A6BBA8D5}"/>
              </a:ext>
            </a:extLst>
          </p:cNvPr>
          <p:cNvSpPr>
            <a:spLocks noGrp="1"/>
          </p:cNvSpPr>
          <p:nvPr>
            <p:ph type="body" sz="quarter" idx="53" hasCustomPrompt="1"/>
          </p:nvPr>
        </p:nvSpPr>
        <p:spPr>
          <a:xfrm>
            <a:off x="8928106"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D360A36A-7282-4045-B0DF-503E6A97BA47}"/>
              </a:ext>
            </a:extLst>
          </p:cNvPr>
          <p:cNvSpPr>
            <a:spLocks noGrp="1"/>
          </p:cNvSpPr>
          <p:nvPr>
            <p:ph type="body" sz="quarter" idx="54" hasCustomPrompt="1"/>
          </p:nvPr>
        </p:nvSpPr>
        <p:spPr>
          <a:xfrm>
            <a:off x="10344156"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5F5960EF-7F51-41A0-9E73-D2F727AB3F0D}"/>
              </a:ext>
            </a:extLst>
          </p:cNvPr>
          <p:cNvSpPr>
            <a:spLocks noGrp="1"/>
          </p:cNvSpPr>
          <p:nvPr>
            <p:ph type="body" sz="quarter" idx="55" hasCustomPrompt="1"/>
          </p:nvPr>
        </p:nvSpPr>
        <p:spPr>
          <a:xfrm>
            <a:off x="9400123"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9F81D711-9D82-42A4-8AB2-12D1F4490AAD}"/>
              </a:ext>
            </a:extLst>
          </p:cNvPr>
          <p:cNvSpPr>
            <a:spLocks noGrp="1"/>
          </p:cNvSpPr>
          <p:nvPr>
            <p:ph type="body" sz="quarter" idx="56" hasCustomPrompt="1"/>
          </p:nvPr>
        </p:nvSpPr>
        <p:spPr>
          <a:xfrm>
            <a:off x="9872140"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0A2E5DCC-5FCD-4396-9980-17ECD06BB370}"/>
              </a:ext>
            </a:extLst>
          </p:cNvPr>
          <p:cNvSpPr>
            <a:spLocks noGrp="1"/>
          </p:cNvSpPr>
          <p:nvPr>
            <p:ph type="body" sz="quarter" idx="57" hasCustomPrompt="1"/>
          </p:nvPr>
        </p:nvSpPr>
        <p:spPr>
          <a:xfrm>
            <a:off x="10816170"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A3860367-6AF8-4009-AE8B-33DEE49D1773}"/>
              </a:ext>
            </a:extLst>
          </p:cNvPr>
          <p:cNvSpPr>
            <a:spLocks noGrp="1"/>
          </p:cNvSpPr>
          <p:nvPr>
            <p:ph type="body" sz="quarter" idx="58" hasCustomPrompt="1"/>
          </p:nvPr>
        </p:nvSpPr>
        <p:spPr>
          <a:xfrm>
            <a:off x="11288191" y="3724159"/>
            <a:ext cx="377825" cy="201776"/>
          </a:xfrm>
        </p:spPr>
        <p:txBody>
          <a:bodyPr/>
          <a:lstStyle>
            <a:lvl1pPr marL="0" indent="0" algn="ctr">
              <a:buNone/>
              <a:defRPr sz="1200">
                <a:solidFill>
                  <a:schemeClr val="tx1">
                    <a:lumMod val="75000"/>
                    <a:lumOff val="25000"/>
                  </a:schemeClr>
                </a:solidFill>
              </a:defRPr>
            </a:lvl1pPr>
          </a:lstStyle>
          <a:p>
            <a:pPr lvl="0"/>
            <a:r>
              <a:rPr lang="en-US" noProof="0"/>
              <a:t>MM</a:t>
            </a:r>
          </a:p>
        </p:txBody>
      </p:sp>
      <p:sp>
        <p:nvSpPr>
          <p:cNvPr id="35" name="Text Placeholder 3">
            <a:extLst>
              <a:ext uri="{FF2B5EF4-FFF2-40B4-BE49-F238E27FC236}">
                <a16:creationId xmlns:a16="http://schemas.microsoft.com/office/drawing/2014/main" id="{EC5BA522-ACA2-41E7-8167-4CAD19A343D4}"/>
              </a:ext>
            </a:extLst>
          </p:cNvPr>
          <p:cNvSpPr>
            <a:spLocks noGrp="1"/>
          </p:cNvSpPr>
          <p:nvPr>
            <p:ph type="body" sz="quarter" idx="59" hasCustomPrompt="1"/>
          </p:nvPr>
        </p:nvSpPr>
        <p:spPr>
          <a:xfrm>
            <a:off x="5360995" y="2190754"/>
            <a:ext cx="1793875" cy="561975"/>
          </a:xfrm>
          <a:solidFill>
            <a:schemeClr val="bg1">
              <a:lumMod val="95000"/>
            </a:schemeClr>
          </a:solidFill>
          <a:ln>
            <a:noFill/>
          </a:ln>
        </p:spPr>
        <p:txBody>
          <a:bodyPr tIns="35994" anchor="t"/>
          <a:lstStyle>
            <a:lvl1pPr marL="0" indent="0" algn="ctr">
              <a:buNone/>
              <a:defRPr sz="1600">
                <a:solidFill>
                  <a:schemeClr val="tx1">
                    <a:lumMod val="75000"/>
                    <a:lumOff val="25000"/>
                  </a:schemeClr>
                </a:solidFill>
                <a:latin typeface="+mj-lt"/>
              </a:defRPr>
            </a:lvl1pPr>
          </a:lstStyle>
          <a:p>
            <a:pPr lvl="0"/>
            <a:r>
              <a:rPr lang="en-US" noProof="0"/>
              <a:t>Item Title</a:t>
            </a:r>
          </a:p>
        </p:txBody>
      </p:sp>
      <p:sp>
        <p:nvSpPr>
          <p:cNvPr id="36" name="Text Placeholder 36">
            <a:extLst>
              <a:ext uri="{FF2B5EF4-FFF2-40B4-BE49-F238E27FC236}">
                <a16:creationId xmlns:a16="http://schemas.microsoft.com/office/drawing/2014/main" id="{3FE4D07D-18EE-4015-BE1A-670EF5502FD5}"/>
              </a:ext>
            </a:extLst>
          </p:cNvPr>
          <p:cNvSpPr>
            <a:spLocks noGrp="1"/>
          </p:cNvSpPr>
          <p:nvPr>
            <p:ph type="body" sz="quarter" idx="60" hasCustomPrompt="1"/>
          </p:nvPr>
        </p:nvSpPr>
        <p:spPr>
          <a:xfrm>
            <a:off x="5412726" y="2505005"/>
            <a:ext cx="1690417" cy="224670"/>
          </a:xfrm>
        </p:spPr>
        <p:txBody>
          <a:bodyPr/>
          <a:lstStyle>
            <a:lvl1pPr marL="0" indent="0" algn="ctr">
              <a:buNone/>
              <a:defRPr sz="1200">
                <a:solidFill>
                  <a:schemeClr val="tx1">
                    <a:lumMod val="75000"/>
                    <a:lumOff val="25000"/>
                  </a:schemeClr>
                </a:solidFill>
              </a:defRPr>
            </a:lvl1pPr>
          </a:lstStyle>
          <a:p>
            <a:pPr lvl="0"/>
            <a:r>
              <a:rPr lang="en-US" noProof="0"/>
              <a:t>Month, Year</a:t>
            </a:r>
          </a:p>
        </p:txBody>
      </p:sp>
      <p:sp>
        <p:nvSpPr>
          <p:cNvPr id="37" name="Arrow: Right 36">
            <a:extLst>
              <a:ext uri="{FF2B5EF4-FFF2-40B4-BE49-F238E27FC236}">
                <a16:creationId xmlns:a16="http://schemas.microsoft.com/office/drawing/2014/main" id="{A21A7A3E-FAE9-412E-9085-C5396DD58558}"/>
              </a:ext>
            </a:extLst>
          </p:cNvPr>
          <p:cNvSpPr/>
          <p:nvPr userDrawn="1"/>
        </p:nvSpPr>
        <p:spPr>
          <a:xfrm>
            <a:off x="388287" y="4008086"/>
            <a:ext cx="11415443" cy="97190"/>
          </a:xfrm>
          <a:prstGeom prst="rightArrow">
            <a:avLst>
              <a:gd name="adj1" fmla="val 100000"/>
              <a:gd name="adj2" fmla="val 859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solidFill>
                <a:schemeClr val="tx1">
                  <a:lumMod val="75000"/>
                  <a:lumOff val="25000"/>
                </a:schemeClr>
              </a:solidFill>
            </a:endParaRPr>
          </a:p>
        </p:txBody>
      </p:sp>
    </p:spTree>
    <p:extLst>
      <p:ext uri="{BB962C8B-B14F-4D97-AF65-F5344CB8AC3E}">
        <p14:creationId xmlns:p14="http://schemas.microsoft.com/office/powerpoint/2010/main" val="37010828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Rectangle 5"/>
          <p:cNvSpPr/>
          <p:nvPr userDrawn="1"/>
        </p:nvSpPr>
        <p:spPr>
          <a:xfrm>
            <a:off x="2996142" y="1503065"/>
            <a:ext cx="1887008" cy="188729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7" name="Rectangle 6"/>
          <p:cNvSpPr/>
          <p:nvPr userDrawn="1"/>
        </p:nvSpPr>
        <p:spPr>
          <a:xfrm>
            <a:off x="3977217" y="3466578"/>
            <a:ext cx="1887008" cy="188729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8" name="Rectangle 7"/>
          <p:cNvSpPr/>
          <p:nvPr userDrawn="1"/>
        </p:nvSpPr>
        <p:spPr>
          <a:xfrm>
            <a:off x="2015067" y="3466578"/>
            <a:ext cx="1887008" cy="188729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0" name="Title 1"/>
          <p:cNvSpPr>
            <a:spLocks noGrp="1"/>
          </p:cNvSpPr>
          <p:nvPr>
            <p:ph type="title" hasCustomPrompt="1"/>
          </p:nvPr>
        </p:nvSpPr>
        <p:spPr>
          <a:xfrm>
            <a:off x="7440089" y="1451652"/>
            <a:ext cx="3443817" cy="191354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7452789" y="3574543"/>
            <a:ext cx="3443817"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2996142" y="2242841"/>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2015067" y="4206355"/>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3977217" y="4206355"/>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4946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par>
                          <p:cTn id="18" fill="hold">
                            <p:stCondLst>
                              <p:cond delay="1250"/>
                            </p:stCondLst>
                            <p:childTnLst>
                              <p:par>
                                <p:cTn id="19" presetID="10" presetClass="entr" presetSubtype="0"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childTnLst>
                          </p:cTn>
                        </p:par>
                        <p:par>
                          <p:cTn id="25" fill="hold">
                            <p:stCondLst>
                              <p:cond delay="2000"/>
                            </p:stCondLst>
                            <p:childTnLst>
                              <p:par>
                                <p:cTn id="26" presetID="2" presetClass="entr" presetSubtype="1" decel="100000" fill="hold" grpId="0" nodeType="afterEffect">
                                  <p:stCondLst>
                                    <p:cond delay="250"/>
                                  </p:stCondLst>
                                  <p:iterate type="wd">
                                    <p:tmPct val="10000"/>
                                  </p:iterate>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0-#ppt_h/2"/>
                                          </p:val>
                                        </p:tav>
                                        <p:tav tm="100000">
                                          <p:val>
                                            <p:strVal val="#ppt_y"/>
                                          </p:val>
                                        </p:tav>
                                      </p:tavLst>
                                    </p:anim>
                                  </p:childTnLst>
                                </p:cTn>
                              </p:par>
                            </p:childTnLst>
                          </p:cTn>
                        </p:par>
                        <p:par>
                          <p:cTn id="30" fill="hold">
                            <p:stCondLst>
                              <p:cond delay="3550"/>
                            </p:stCondLst>
                            <p:childTnLst>
                              <p:par>
                                <p:cTn id="31" presetID="10" presetClass="entr" presetSubtype="0" fill="hold" grpId="0" nodeType="afterEffect">
                                  <p:stCondLst>
                                    <p:cond delay="25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Rectangle 5"/>
          <p:cNvSpPr/>
          <p:nvPr userDrawn="1"/>
        </p:nvSpPr>
        <p:spPr>
          <a:xfrm>
            <a:off x="2015067" y="1283957"/>
            <a:ext cx="1887008" cy="1887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7" name="Rectangle 6"/>
          <p:cNvSpPr/>
          <p:nvPr userDrawn="1"/>
        </p:nvSpPr>
        <p:spPr>
          <a:xfrm>
            <a:off x="3977217" y="1760282"/>
            <a:ext cx="1887008" cy="188729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8" name="Rectangle 7"/>
          <p:cNvSpPr/>
          <p:nvPr userDrawn="1"/>
        </p:nvSpPr>
        <p:spPr>
          <a:xfrm>
            <a:off x="2015067" y="3247472"/>
            <a:ext cx="1887008" cy="188729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 name="Rectangle 8"/>
          <p:cNvSpPr/>
          <p:nvPr userDrawn="1"/>
        </p:nvSpPr>
        <p:spPr>
          <a:xfrm>
            <a:off x="3977217" y="3723795"/>
            <a:ext cx="1887008" cy="1887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0" name="Title 1"/>
          <p:cNvSpPr>
            <a:spLocks noGrp="1"/>
          </p:cNvSpPr>
          <p:nvPr>
            <p:ph type="title" hasCustomPrompt="1"/>
          </p:nvPr>
        </p:nvSpPr>
        <p:spPr>
          <a:xfrm>
            <a:off x="7440089" y="1451652"/>
            <a:ext cx="3443817" cy="191354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7452789" y="3574543"/>
            <a:ext cx="3443817"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2015067" y="2023735"/>
            <a:ext cx="1887008"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2015067" y="3987248"/>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3977217" y="2500057"/>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a:off x="3977217" y="4463571"/>
            <a:ext cx="1887008"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95544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par>
                          <p:cTn id="18" fill="hold">
                            <p:stCondLst>
                              <p:cond delay="1250"/>
                            </p:stCondLst>
                            <p:childTnLst>
                              <p:par>
                                <p:cTn id="19" presetID="10" presetClass="entr" presetSubtype="0" fill="hold" grpId="0" nodeType="afterEffect">
                                  <p:stCondLst>
                                    <p:cond delay="2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par>
                          <p:cTn id="25" fill="hold">
                            <p:stCondLst>
                              <p:cond delay="2000"/>
                            </p:stCondLst>
                            <p:childTnLst>
                              <p:par>
                                <p:cTn id="26" presetID="10" presetClass="entr" presetSubtype="0" fill="hold" grpId="0" nodeType="afterEffect">
                                  <p:stCondLst>
                                    <p:cond delay="2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childTnLst>
                          </p:cTn>
                        </p:par>
                        <p:par>
                          <p:cTn id="32" fill="hold">
                            <p:stCondLst>
                              <p:cond delay="2750"/>
                            </p:stCondLst>
                            <p:childTnLst>
                              <p:par>
                                <p:cTn id="33" presetID="2" presetClass="entr" presetSubtype="1" decel="100000" fill="hold" grpId="0" nodeType="afterEffect">
                                  <p:stCondLst>
                                    <p:cond delay="250"/>
                                  </p:stCondLst>
                                  <p:iterate type="wd">
                                    <p:tmPct val="10000"/>
                                  </p:iterate>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ppt_x"/>
                                          </p:val>
                                        </p:tav>
                                        <p:tav tm="100000">
                                          <p:val>
                                            <p:strVal val="#ppt_x"/>
                                          </p:val>
                                        </p:tav>
                                      </p:tavLst>
                                    </p:anim>
                                    <p:anim calcmode="lin" valueType="num">
                                      <p:cBhvr additive="base">
                                        <p:cTn id="36" dur="1000" fill="hold"/>
                                        <p:tgtEl>
                                          <p:spTgt spid="10"/>
                                        </p:tgtEl>
                                        <p:attrNameLst>
                                          <p:attrName>ppt_y</p:attrName>
                                        </p:attrNameLst>
                                      </p:cBhvr>
                                      <p:tavLst>
                                        <p:tav tm="0">
                                          <p:val>
                                            <p:strVal val="0-#ppt_h/2"/>
                                          </p:val>
                                        </p:tav>
                                        <p:tav tm="100000">
                                          <p:val>
                                            <p:strVal val="#ppt_y"/>
                                          </p:val>
                                        </p:tav>
                                      </p:tavLst>
                                    </p:anim>
                                  </p:childTnLst>
                                </p:cTn>
                              </p:par>
                            </p:childTnLst>
                          </p:cTn>
                        </p:par>
                        <p:par>
                          <p:cTn id="37" fill="hold">
                            <p:stCondLst>
                              <p:cond delay="4300"/>
                            </p:stCondLst>
                            <p:childTnLst>
                              <p:par>
                                <p:cTn id="38" presetID="10" presetClass="entr" presetSubtype="0" fill="hold" grpId="0" nodeType="afterEffect">
                                  <p:stCondLst>
                                    <p:cond delay="25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0" name="Rectangle 19"/>
          <p:cNvSpPr/>
          <p:nvPr userDrawn="1"/>
        </p:nvSpPr>
        <p:spPr>
          <a:xfrm>
            <a:off x="5154637" y="2154417"/>
            <a:ext cx="720000" cy="1968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1" name="Rectangle 20"/>
          <p:cNvSpPr/>
          <p:nvPr userDrawn="1"/>
        </p:nvSpPr>
        <p:spPr>
          <a:xfrm>
            <a:off x="5154637" y="2485380"/>
            <a:ext cx="480000" cy="19683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2" name="Rectangle 21"/>
          <p:cNvSpPr/>
          <p:nvPr userDrawn="1"/>
        </p:nvSpPr>
        <p:spPr>
          <a:xfrm>
            <a:off x="5154637" y="2816343"/>
            <a:ext cx="240000" cy="1968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3" name="Text Placeholder 5"/>
          <p:cNvSpPr>
            <a:spLocks noGrp="1"/>
          </p:cNvSpPr>
          <p:nvPr userDrawn="1">
            <p:ph type="body" sz="quarter" idx="14" hasCustomPrompt="1"/>
          </p:nvPr>
        </p:nvSpPr>
        <p:spPr>
          <a:xfrm>
            <a:off x="5932323" y="2065464"/>
            <a:ext cx="1984227" cy="379671"/>
          </a:xfrm>
        </p:spPr>
        <p:txBody>
          <a:bodyPr anchor="ctr">
            <a:normAutofit/>
          </a:bodyPr>
          <a:lstStyle>
            <a:lvl1pPr marL="0" indent="0" algn="l">
              <a:lnSpc>
                <a:spcPct val="100000"/>
              </a:lnSpc>
              <a:spcBef>
                <a:spcPts val="0"/>
              </a:spcBef>
              <a:buFontTx/>
              <a:buNone/>
              <a:defRPr sz="13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Keyword</a:t>
            </a:r>
            <a:endParaRPr kumimoji="1" lang="ja-JP" altLang="en-US" dirty="0"/>
          </a:p>
        </p:txBody>
      </p:sp>
      <p:sp>
        <p:nvSpPr>
          <p:cNvPr id="24" name="Text Placeholder 5"/>
          <p:cNvSpPr>
            <a:spLocks noGrp="1"/>
          </p:cNvSpPr>
          <p:nvPr userDrawn="1">
            <p:ph type="body" sz="quarter" idx="15" hasCustomPrompt="1"/>
          </p:nvPr>
        </p:nvSpPr>
        <p:spPr>
          <a:xfrm>
            <a:off x="5690206" y="2400661"/>
            <a:ext cx="1984227" cy="379671"/>
          </a:xfrm>
        </p:spPr>
        <p:txBody>
          <a:bodyPr anchor="ctr">
            <a:normAutofit/>
          </a:bodyPr>
          <a:lstStyle>
            <a:lvl1pPr marL="0" indent="0" algn="l">
              <a:lnSpc>
                <a:spcPct val="100000"/>
              </a:lnSpc>
              <a:spcBef>
                <a:spcPts val="0"/>
              </a:spcBef>
              <a:buFontTx/>
              <a:buNone/>
              <a:defRPr sz="1300">
                <a:solidFill>
                  <a:schemeClr val="tx2">
                    <a:lumMod val="60000"/>
                    <a:lumOff val="40000"/>
                  </a:schemeClr>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Keyword</a:t>
            </a:r>
            <a:endParaRPr kumimoji="1" lang="ja-JP" altLang="en-US" dirty="0"/>
          </a:p>
        </p:txBody>
      </p:sp>
      <p:sp>
        <p:nvSpPr>
          <p:cNvPr id="25" name="Text Placeholder 5"/>
          <p:cNvSpPr>
            <a:spLocks noGrp="1"/>
          </p:cNvSpPr>
          <p:nvPr userDrawn="1">
            <p:ph type="body" sz="quarter" idx="16" hasCustomPrompt="1"/>
          </p:nvPr>
        </p:nvSpPr>
        <p:spPr>
          <a:xfrm>
            <a:off x="5455861" y="2735858"/>
            <a:ext cx="1984227" cy="379671"/>
          </a:xfrm>
        </p:spPr>
        <p:txBody>
          <a:bodyPr anchor="ctr">
            <a:normAutofit/>
          </a:bodyPr>
          <a:lstStyle>
            <a:lvl1pPr marL="0" indent="0" algn="l">
              <a:lnSpc>
                <a:spcPct val="100000"/>
              </a:lnSpc>
              <a:spcBef>
                <a:spcPts val="0"/>
              </a:spcBef>
              <a:buFontTx/>
              <a:buNone/>
              <a:defRPr sz="1300">
                <a:solidFill>
                  <a:schemeClr val="tx2">
                    <a:lumMod val="40000"/>
                    <a:lumOff val="60000"/>
                  </a:schemeClr>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Keyword</a:t>
            </a:r>
            <a:endParaRPr kumimoji="1" lang="ja-JP" altLang="en-US" dirty="0"/>
          </a:p>
        </p:txBody>
      </p:sp>
      <p:sp>
        <p:nvSpPr>
          <p:cNvPr id="27" name="Text Placeholder 5"/>
          <p:cNvSpPr>
            <a:spLocks noGrp="1"/>
          </p:cNvSpPr>
          <p:nvPr userDrawn="1">
            <p:ph type="body" sz="quarter" idx="12" hasCustomPrompt="1"/>
          </p:nvPr>
        </p:nvSpPr>
        <p:spPr>
          <a:xfrm>
            <a:off x="8206154" y="2180503"/>
            <a:ext cx="2690446" cy="2496994"/>
          </a:xfrm>
        </p:spPr>
        <p:txBody>
          <a:bodyPr anchor="ctr"/>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9" name="Title 1"/>
          <p:cNvSpPr>
            <a:spLocks noGrp="1"/>
          </p:cNvSpPr>
          <p:nvPr userDrawn="1">
            <p:ph type="title" hasCustomPrompt="1"/>
          </p:nvPr>
        </p:nvSpPr>
        <p:spPr>
          <a:xfrm>
            <a:off x="935572" y="2422736"/>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Freeform: Shape 31"/>
          <p:cNvSpPr/>
          <p:nvPr userDrawn="1"/>
        </p:nvSpPr>
        <p:spPr>
          <a:xfrm>
            <a:off x="4351872" y="1775105"/>
            <a:ext cx="1425527" cy="3306743"/>
          </a:xfrm>
          <a:custGeom>
            <a:avLst/>
            <a:gdLst>
              <a:gd name="connsiteX0" fmla="*/ 1069144 w 2138290"/>
              <a:gd name="connsiteY0" fmla="*/ 3116480 h 4959349"/>
              <a:gd name="connsiteX1" fmla="*/ 295421 w 2138290"/>
              <a:gd name="connsiteY1" fmla="*/ 3890203 h 4959349"/>
              <a:gd name="connsiteX2" fmla="*/ 1069144 w 2138290"/>
              <a:gd name="connsiteY2" fmla="*/ 4663926 h 4959349"/>
              <a:gd name="connsiteX3" fmla="*/ 1842867 w 2138290"/>
              <a:gd name="connsiteY3" fmla="*/ 3890203 h 4959349"/>
              <a:gd name="connsiteX4" fmla="*/ 1069144 w 2138290"/>
              <a:gd name="connsiteY4" fmla="*/ 3116480 h 4959349"/>
              <a:gd name="connsiteX5" fmla="*/ 921434 w 2138290"/>
              <a:gd name="connsiteY5" fmla="*/ 0 h 4959349"/>
              <a:gd name="connsiteX6" fmla="*/ 1216856 w 2138290"/>
              <a:gd name="connsiteY6" fmla="*/ 0 h 4959349"/>
              <a:gd name="connsiteX7" fmla="*/ 1216856 w 2138290"/>
              <a:gd name="connsiteY7" fmla="*/ 2835950 h 4959349"/>
              <a:gd name="connsiteX8" fmla="*/ 1284615 w 2138290"/>
              <a:gd name="connsiteY8" fmla="*/ 2842780 h 4959349"/>
              <a:gd name="connsiteX9" fmla="*/ 2138290 w 2138290"/>
              <a:gd name="connsiteY9" fmla="*/ 3890204 h 4959349"/>
              <a:gd name="connsiteX10" fmla="*/ 1069145 w 2138290"/>
              <a:gd name="connsiteY10" fmla="*/ 4959349 h 4959349"/>
              <a:gd name="connsiteX11" fmla="*/ 0 w 2138290"/>
              <a:gd name="connsiteY11" fmla="*/ 3890204 h 4959349"/>
              <a:gd name="connsiteX12" fmla="*/ 853675 w 2138290"/>
              <a:gd name="connsiteY12" fmla="*/ 2842780 h 4959349"/>
              <a:gd name="connsiteX13" fmla="*/ 921434 w 2138290"/>
              <a:gd name="connsiteY13" fmla="*/ 2835950 h 49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290" h="4959349">
                <a:moveTo>
                  <a:pt x="1069144" y="3116480"/>
                </a:moveTo>
                <a:cubicBezTo>
                  <a:pt x="641829" y="3116480"/>
                  <a:pt x="295421" y="3462888"/>
                  <a:pt x="295421" y="3890203"/>
                </a:cubicBezTo>
                <a:cubicBezTo>
                  <a:pt x="295421" y="4317518"/>
                  <a:pt x="641829" y="4663926"/>
                  <a:pt x="1069144" y="4663926"/>
                </a:cubicBezTo>
                <a:cubicBezTo>
                  <a:pt x="1496459" y="4663926"/>
                  <a:pt x="1842867" y="4317518"/>
                  <a:pt x="1842867" y="3890203"/>
                </a:cubicBezTo>
                <a:cubicBezTo>
                  <a:pt x="1842867" y="3462888"/>
                  <a:pt x="1496459" y="3116480"/>
                  <a:pt x="1069144" y="3116480"/>
                </a:cubicBezTo>
                <a:close/>
                <a:moveTo>
                  <a:pt x="921434" y="0"/>
                </a:moveTo>
                <a:lnTo>
                  <a:pt x="1216856" y="0"/>
                </a:lnTo>
                <a:lnTo>
                  <a:pt x="1216856" y="2835950"/>
                </a:lnTo>
                <a:lnTo>
                  <a:pt x="1284615" y="2842780"/>
                </a:lnTo>
                <a:cubicBezTo>
                  <a:pt x="1771806" y="2942474"/>
                  <a:pt x="2138290" y="3373541"/>
                  <a:pt x="2138290" y="3890204"/>
                </a:cubicBezTo>
                <a:cubicBezTo>
                  <a:pt x="2138290" y="4480676"/>
                  <a:pt x="1659617" y="4959349"/>
                  <a:pt x="1069145" y="4959349"/>
                </a:cubicBezTo>
                <a:cubicBezTo>
                  <a:pt x="478673" y="4959349"/>
                  <a:pt x="0" y="4480676"/>
                  <a:pt x="0" y="3890204"/>
                </a:cubicBezTo>
                <a:cubicBezTo>
                  <a:pt x="0" y="3373541"/>
                  <a:pt x="366484" y="2942474"/>
                  <a:pt x="853675" y="2842780"/>
                </a:cubicBezTo>
                <a:lnTo>
                  <a:pt x="921434" y="283595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Tree>
    <p:extLst>
      <p:ext uri="{BB962C8B-B14F-4D97-AF65-F5344CB8AC3E}">
        <p14:creationId xmlns:p14="http://schemas.microsoft.com/office/powerpoint/2010/main" val="489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2300"/>
                            </p:stCondLst>
                            <p:childTnLst>
                              <p:par>
                                <p:cTn id="18" presetID="22" presetClass="entr" presetSubtype="8" fill="hold" grpId="0" nodeType="after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wipe(left)">
                                      <p:cBhvr>
                                        <p:cTn id="20" dur="500"/>
                                        <p:tgtEl>
                                          <p:spTgt spid="25">
                                            <p:txEl>
                                              <p:pRg st="0" end="0"/>
                                            </p:txEl>
                                          </p:spTgt>
                                        </p:tgtEl>
                                      </p:cBhvr>
                                    </p:animEffect>
                                  </p:childTnLst>
                                </p:cTn>
                              </p:par>
                            </p:childTnLst>
                          </p:cTn>
                        </p:par>
                        <p:par>
                          <p:cTn id="21" fill="hold">
                            <p:stCondLst>
                              <p:cond delay="28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3300"/>
                            </p:stCondLst>
                            <p:childTnLst>
                              <p:par>
                                <p:cTn id="26" presetID="22" presetClass="entr" presetSubtype="8" fill="hold" grpId="0" nodeType="after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wipe(left)">
                                      <p:cBhvr>
                                        <p:cTn id="28" dur="500"/>
                                        <p:tgtEl>
                                          <p:spTgt spid="24">
                                            <p:txEl>
                                              <p:pRg st="0" end="0"/>
                                            </p:txEl>
                                          </p:spTgt>
                                        </p:tgtEl>
                                      </p:cBhvr>
                                    </p:animEffect>
                                  </p:childTnLst>
                                </p:cTn>
                              </p:par>
                            </p:childTnLst>
                          </p:cTn>
                        </p:par>
                        <p:par>
                          <p:cTn id="29" fill="hold">
                            <p:stCondLst>
                              <p:cond delay="38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4300"/>
                            </p:stCondLst>
                            <p:childTnLst>
                              <p:par>
                                <p:cTn id="34" presetID="22" presetClass="entr" presetSubtype="8" fill="hold" grpId="0" nodeType="after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wipe(left)">
                                      <p:cBhvr>
                                        <p:cTn id="36" dur="500"/>
                                        <p:tgtEl>
                                          <p:spTgt spid="23">
                                            <p:txEl>
                                              <p:pRg st="0" end="0"/>
                                            </p:txEl>
                                          </p:spTgt>
                                        </p:tgtEl>
                                      </p:cBhvr>
                                    </p:animEffect>
                                  </p:childTnLst>
                                </p:cTn>
                              </p:par>
                            </p:childTnLst>
                          </p:cTn>
                        </p:par>
                        <p:par>
                          <p:cTn id="37" fill="hold">
                            <p:stCondLst>
                              <p:cond delay="4800"/>
                            </p:stCondLst>
                            <p:childTnLst>
                              <p:par>
                                <p:cTn id="38" presetID="10" presetClass="entr" presetSubtype="0" fill="hold" grpId="0" nodeType="afterEffect">
                                  <p:stCondLst>
                                    <p:cond delay="25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9" grpId="0"/>
      <p:bldP spid="32"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mple proces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Diamond 4"/>
          <p:cNvSpPr/>
          <p:nvPr userDrawn="1"/>
        </p:nvSpPr>
        <p:spPr>
          <a:xfrm>
            <a:off x="2624669" y="2392958"/>
            <a:ext cx="851505" cy="851637"/>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2" name="Text Placeholder 5"/>
          <p:cNvSpPr>
            <a:spLocks noGrp="1"/>
          </p:cNvSpPr>
          <p:nvPr>
            <p:ph type="body" sz="quarter" idx="14" hasCustomPrompt="1"/>
          </p:nvPr>
        </p:nvSpPr>
        <p:spPr>
          <a:xfrm rot="18900000">
            <a:off x="3095108" y="1771063"/>
            <a:ext cx="1643367" cy="379671"/>
          </a:xfrm>
        </p:spPr>
        <p:txBody>
          <a:bodyPr anchor="ctr">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9188612" y="1771064"/>
            <a:ext cx="1643367" cy="379671"/>
          </a:xfrm>
        </p:spPr>
        <p:txBody>
          <a:bodyPr anchor="ctr">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2660382" y="3342010"/>
            <a:ext cx="1541138"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4488576" y="3450679"/>
            <a:ext cx="1541138"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6551344" y="3342010"/>
            <a:ext cx="1541138"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4931250" y="1877905"/>
            <a:ext cx="1643367" cy="379671"/>
          </a:xfrm>
        </p:spPr>
        <p:txBody>
          <a:bodyPr anchor="ctr">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7101218" y="1877906"/>
            <a:ext cx="1643367" cy="379671"/>
          </a:xfrm>
        </p:spPr>
        <p:txBody>
          <a:bodyPr anchor="ctr">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935568" y="4667942"/>
            <a:ext cx="3816350" cy="1365547"/>
          </a:xfrm>
        </p:spPr>
        <p:txBody>
          <a:bodyPr anchor="ctr"/>
          <a:lstStyle>
            <a:lvl1pPr algn="r">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5052651" y="4792874"/>
            <a:ext cx="5124287" cy="1109304"/>
          </a:xfrm>
        </p:spPr>
        <p:txBody>
          <a:bodyPr anchor="ctr"/>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8" name="Diamond 7"/>
          <p:cNvSpPr/>
          <p:nvPr userDrawn="1"/>
        </p:nvSpPr>
        <p:spPr>
          <a:xfrm>
            <a:off x="3923699" y="2605867"/>
            <a:ext cx="425753" cy="425818"/>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 name="Diamond 8"/>
          <p:cNvSpPr/>
          <p:nvPr userDrawn="1"/>
        </p:nvSpPr>
        <p:spPr>
          <a:xfrm>
            <a:off x="4796977" y="2605867"/>
            <a:ext cx="425753" cy="425818"/>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6" name="Diamond 5"/>
          <p:cNvSpPr/>
          <p:nvPr userDrawn="1"/>
        </p:nvSpPr>
        <p:spPr>
          <a:xfrm>
            <a:off x="5670253" y="2392958"/>
            <a:ext cx="851505" cy="851637"/>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0" name="Diamond 9"/>
          <p:cNvSpPr/>
          <p:nvPr userDrawn="1"/>
        </p:nvSpPr>
        <p:spPr>
          <a:xfrm>
            <a:off x="6969281" y="2605867"/>
            <a:ext cx="425753" cy="425818"/>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1" name="Diamond 10"/>
          <p:cNvSpPr/>
          <p:nvPr userDrawn="1"/>
        </p:nvSpPr>
        <p:spPr>
          <a:xfrm>
            <a:off x="7842552" y="2605867"/>
            <a:ext cx="425753" cy="425818"/>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7" name="Diamond 6"/>
          <p:cNvSpPr/>
          <p:nvPr userDrawn="1"/>
        </p:nvSpPr>
        <p:spPr>
          <a:xfrm>
            <a:off x="8715834" y="2392958"/>
            <a:ext cx="851505" cy="851637"/>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Tree>
    <p:extLst>
      <p:ext uri="{BB962C8B-B14F-4D97-AF65-F5344CB8AC3E}">
        <p14:creationId xmlns:p14="http://schemas.microsoft.com/office/powerpoint/2010/main" val="24722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100"/>
                            </p:stCondLst>
                            <p:childTnLst>
                              <p:par>
                                <p:cTn id="5" presetID="2" presetClass="entr" presetSubtype="8"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49" presetClass="entr" presetSubtype="0" decel="10000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360"/>
                                          </p:val>
                                        </p:tav>
                                        <p:tav tm="100000">
                                          <p:val>
                                            <p:fltVal val="0"/>
                                          </p:val>
                                        </p:tav>
                                      </p:tavLst>
                                    </p:anim>
                                    <p:animEffect transition="in" filter="fade">
                                      <p:cBhvr>
                                        <p:cTn id="14" dur="1000"/>
                                        <p:tgtEl>
                                          <p:spTgt spid="5"/>
                                        </p:tgtEl>
                                      </p:cBhvr>
                                    </p:animEffect>
                                  </p:childTnLst>
                                </p:cTn>
                              </p:par>
                            </p:childTnLst>
                          </p:cTn>
                        </p:par>
                        <p:par>
                          <p:cTn id="15" fill="hold">
                            <p:stCondLst>
                              <p:cond delay="3100"/>
                            </p:stCondLst>
                            <p:childTnLst>
                              <p:par>
                                <p:cTn id="16" presetID="10" presetClass="entr" presetSubtype="0"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par>
                          <p:cTn id="19" fill="hold">
                            <p:stCondLst>
                              <p:cond delay="3600"/>
                            </p:stCondLst>
                            <p:childTnLst>
                              <p:par>
                                <p:cTn id="20" presetID="2" presetClass="entr" presetSubtype="8" decel="10000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par>
                                <p:cTn id="24" presetID="49" presetClass="entr" presetSubtype="0" decel="10000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360"/>
                                          </p:val>
                                        </p:tav>
                                        <p:tav tm="100000">
                                          <p:val>
                                            <p:fltVal val="0"/>
                                          </p:val>
                                        </p:tav>
                                      </p:tavLst>
                                    </p:anim>
                                    <p:animEffect transition="in" filter="fade">
                                      <p:cBhvr>
                                        <p:cTn id="29" dur="1000"/>
                                        <p:tgtEl>
                                          <p:spTgt spid="8"/>
                                        </p:tgtEl>
                                      </p:cBhvr>
                                    </p:animEffect>
                                  </p:childTnLst>
                                </p:cTn>
                              </p:par>
                            </p:childTnLst>
                          </p:cTn>
                        </p:par>
                        <p:par>
                          <p:cTn id="30" fill="hold">
                            <p:stCondLst>
                              <p:cond delay="4600"/>
                            </p:stCondLst>
                            <p:childTnLst>
                              <p:par>
                                <p:cTn id="31" presetID="10" presetClass="entr" presetSubtype="0" fill="hold" grpId="0" nodeType="after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par>
                          <p:cTn id="34" fill="hold">
                            <p:stCondLst>
                              <p:cond delay="5100"/>
                            </p:stCondLst>
                            <p:childTnLst>
                              <p:par>
                                <p:cTn id="35" presetID="2" presetClass="entr" presetSubtype="8" decel="10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0-#ppt_w/2"/>
                                          </p:val>
                                        </p:tav>
                                        <p:tav tm="100000">
                                          <p:val>
                                            <p:strVal val="#ppt_x"/>
                                          </p:val>
                                        </p:tav>
                                      </p:tavLst>
                                    </p:anim>
                                    <p:anim calcmode="lin" valueType="num">
                                      <p:cBhvr additive="base">
                                        <p:cTn id="38" dur="1000" fill="hold"/>
                                        <p:tgtEl>
                                          <p:spTgt spid="9"/>
                                        </p:tgtEl>
                                        <p:attrNameLst>
                                          <p:attrName>ppt_y</p:attrName>
                                        </p:attrNameLst>
                                      </p:cBhvr>
                                      <p:tavLst>
                                        <p:tav tm="0">
                                          <p:val>
                                            <p:strVal val="#ppt_y"/>
                                          </p:val>
                                        </p:tav>
                                        <p:tav tm="100000">
                                          <p:val>
                                            <p:strVal val="#ppt_y"/>
                                          </p:val>
                                        </p:tav>
                                      </p:tavLst>
                                    </p:anim>
                                  </p:childTnLst>
                                </p:cTn>
                              </p:par>
                              <p:par>
                                <p:cTn id="39" presetID="49" presetClass="entr" presetSubtype="0" decel="100000" fill="hold" grpId="1"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360"/>
                                          </p:val>
                                        </p:tav>
                                        <p:tav tm="100000">
                                          <p:val>
                                            <p:fltVal val="0"/>
                                          </p:val>
                                        </p:tav>
                                      </p:tavLst>
                                    </p:anim>
                                    <p:animEffect transition="in" filter="fade">
                                      <p:cBhvr>
                                        <p:cTn id="44" dur="1000"/>
                                        <p:tgtEl>
                                          <p:spTgt spid="9"/>
                                        </p:tgtEl>
                                      </p:cBhvr>
                                    </p:animEffect>
                                  </p:childTnLst>
                                </p:cTn>
                              </p:par>
                            </p:childTnLst>
                          </p:cTn>
                        </p:par>
                        <p:par>
                          <p:cTn id="45" fill="hold">
                            <p:stCondLst>
                              <p:cond delay="6100"/>
                            </p:stCondLst>
                            <p:childTnLst>
                              <p:par>
                                <p:cTn id="46" presetID="10" presetClass="entr" presetSubtype="0" fill="hold" grpId="0" nodeType="afterEffect">
                                  <p:stCondLst>
                                    <p:cond delay="0"/>
                                  </p:stCondLst>
                                  <p:childTnLst>
                                    <p:set>
                                      <p:cBhvr>
                                        <p:cTn id="47" dur="1" fill="hold">
                                          <p:stCondLst>
                                            <p:cond delay="0"/>
                                          </p:stCondLst>
                                        </p:cTn>
                                        <p:tgtEl>
                                          <p:spTgt spid="20">
                                            <p:txEl>
                                              <p:pRg st="0" end="0"/>
                                            </p:txEl>
                                          </p:spTgt>
                                        </p:tgtEl>
                                        <p:attrNameLst>
                                          <p:attrName>style.visibility</p:attrName>
                                        </p:attrNameLst>
                                      </p:cBhvr>
                                      <p:to>
                                        <p:strVal val="visible"/>
                                      </p:to>
                                    </p:set>
                                    <p:animEffect transition="in" filter="fade">
                                      <p:cBhvr>
                                        <p:cTn id="48" dur="500"/>
                                        <p:tgtEl>
                                          <p:spTgt spid="20">
                                            <p:txEl>
                                              <p:pRg st="0" end="0"/>
                                            </p:txEl>
                                          </p:spTgt>
                                        </p:tgtEl>
                                      </p:cBhvr>
                                    </p:animEffect>
                                  </p:childTnLst>
                                </p:cTn>
                              </p:par>
                            </p:childTnLst>
                          </p:cTn>
                        </p:par>
                        <p:par>
                          <p:cTn id="49" fill="hold">
                            <p:stCondLst>
                              <p:cond delay="6600"/>
                            </p:stCondLst>
                            <p:childTnLst>
                              <p:par>
                                <p:cTn id="50" presetID="2" presetClass="entr" presetSubtype="8" decel="100000"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1000" fill="hold"/>
                                        <p:tgtEl>
                                          <p:spTgt spid="6"/>
                                        </p:tgtEl>
                                        <p:attrNameLst>
                                          <p:attrName>ppt_x</p:attrName>
                                        </p:attrNameLst>
                                      </p:cBhvr>
                                      <p:tavLst>
                                        <p:tav tm="0">
                                          <p:val>
                                            <p:strVal val="0-#ppt_w/2"/>
                                          </p:val>
                                        </p:tav>
                                        <p:tav tm="100000">
                                          <p:val>
                                            <p:strVal val="#ppt_x"/>
                                          </p:val>
                                        </p:tav>
                                      </p:tavLst>
                                    </p:anim>
                                    <p:anim calcmode="lin" valueType="num">
                                      <p:cBhvr additive="base">
                                        <p:cTn id="53" dur="1000" fill="hold"/>
                                        <p:tgtEl>
                                          <p:spTgt spid="6"/>
                                        </p:tgtEl>
                                        <p:attrNameLst>
                                          <p:attrName>ppt_y</p:attrName>
                                        </p:attrNameLst>
                                      </p:cBhvr>
                                      <p:tavLst>
                                        <p:tav tm="0">
                                          <p:val>
                                            <p:strVal val="#ppt_y"/>
                                          </p:val>
                                        </p:tav>
                                        <p:tav tm="100000">
                                          <p:val>
                                            <p:strVal val="#ppt_y"/>
                                          </p:val>
                                        </p:tav>
                                      </p:tavLst>
                                    </p:anim>
                                  </p:childTnLst>
                                </p:cTn>
                              </p:par>
                              <p:par>
                                <p:cTn id="54" presetID="49" presetClass="entr" presetSubtype="0" decel="100000"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1000" fill="hold"/>
                                        <p:tgtEl>
                                          <p:spTgt spid="6"/>
                                        </p:tgtEl>
                                        <p:attrNameLst>
                                          <p:attrName>ppt_w</p:attrName>
                                        </p:attrNameLst>
                                      </p:cBhvr>
                                      <p:tavLst>
                                        <p:tav tm="0">
                                          <p:val>
                                            <p:fltVal val="0"/>
                                          </p:val>
                                        </p:tav>
                                        <p:tav tm="100000">
                                          <p:val>
                                            <p:strVal val="#ppt_w"/>
                                          </p:val>
                                        </p:tav>
                                      </p:tavLst>
                                    </p:anim>
                                    <p:anim calcmode="lin" valueType="num">
                                      <p:cBhvr>
                                        <p:cTn id="57" dur="1000" fill="hold"/>
                                        <p:tgtEl>
                                          <p:spTgt spid="6"/>
                                        </p:tgtEl>
                                        <p:attrNameLst>
                                          <p:attrName>ppt_h</p:attrName>
                                        </p:attrNameLst>
                                      </p:cBhvr>
                                      <p:tavLst>
                                        <p:tav tm="0">
                                          <p:val>
                                            <p:fltVal val="0"/>
                                          </p:val>
                                        </p:tav>
                                        <p:tav tm="100000">
                                          <p:val>
                                            <p:strVal val="#ppt_h"/>
                                          </p:val>
                                        </p:tav>
                                      </p:tavLst>
                                    </p:anim>
                                    <p:anim calcmode="lin" valueType="num">
                                      <p:cBhvr>
                                        <p:cTn id="58" dur="1000" fill="hold"/>
                                        <p:tgtEl>
                                          <p:spTgt spid="6"/>
                                        </p:tgtEl>
                                        <p:attrNameLst>
                                          <p:attrName>style.rotation</p:attrName>
                                        </p:attrNameLst>
                                      </p:cBhvr>
                                      <p:tavLst>
                                        <p:tav tm="0">
                                          <p:val>
                                            <p:fltVal val="360"/>
                                          </p:val>
                                        </p:tav>
                                        <p:tav tm="100000">
                                          <p:val>
                                            <p:fltVal val="0"/>
                                          </p:val>
                                        </p:tav>
                                      </p:tavLst>
                                    </p:anim>
                                    <p:animEffect transition="in" filter="fade">
                                      <p:cBhvr>
                                        <p:cTn id="59" dur="1000"/>
                                        <p:tgtEl>
                                          <p:spTgt spid="6"/>
                                        </p:tgtEl>
                                      </p:cBhvr>
                                    </p:animEffect>
                                  </p:childTnLst>
                                </p:cTn>
                              </p:par>
                            </p:childTnLst>
                          </p:cTn>
                        </p:par>
                        <p:par>
                          <p:cTn id="60" fill="hold">
                            <p:stCondLst>
                              <p:cond delay="7600"/>
                            </p:stCondLst>
                            <p:childTnLst>
                              <p:par>
                                <p:cTn id="61" presetID="10" presetClass="entr" presetSubtype="0" fill="hold" grpId="0" nodeType="after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fade">
                                      <p:cBhvr>
                                        <p:cTn id="63" dur="500"/>
                                        <p:tgtEl>
                                          <p:spTgt spid="16">
                                            <p:txEl>
                                              <p:pRg st="0" end="0"/>
                                            </p:txEl>
                                          </p:spTgt>
                                        </p:tgtEl>
                                      </p:cBhvr>
                                    </p:animEffect>
                                  </p:childTnLst>
                                </p:cTn>
                              </p:par>
                            </p:childTnLst>
                          </p:cTn>
                        </p:par>
                        <p:par>
                          <p:cTn id="64" fill="hold">
                            <p:stCondLst>
                              <p:cond delay="8100"/>
                            </p:stCondLst>
                            <p:childTnLst>
                              <p:par>
                                <p:cTn id="65" presetID="2" presetClass="entr" presetSubtype="8" decel="10000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1000" fill="hold"/>
                                        <p:tgtEl>
                                          <p:spTgt spid="10"/>
                                        </p:tgtEl>
                                        <p:attrNameLst>
                                          <p:attrName>ppt_x</p:attrName>
                                        </p:attrNameLst>
                                      </p:cBhvr>
                                      <p:tavLst>
                                        <p:tav tm="0">
                                          <p:val>
                                            <p:strVal val="0-#ppt_w/2"/>
                                          </p:val>
                                        </p:tav>
                                        <p:tav tm="100000">
                                          <p:val>
                                            <p:strVal val="#ppt_x"/>
                                          </p:val>
                                        </p:tav>
                                      </p:tavLst>
                                    </p:anim>
                                    <p:anim calcmode="lin" valueType="num">
                                      <p:cBhvr additive="base">
                                        <p:cTn id="68" dur="1000" fill="hold"/>
                                        <p:tgtEl>
                                          <p:spTgt spid="10"/>
                                        </p:tgtEl>
                                        <p:attrNameLst>
                                          <p:attrName>ppt_y</p:attrName>
                                        </p:attrNameLst>
                                      </p:cBhvr>
                                      <p:tavLst>
                                        <p:tav tm="0">
                                          <p:val>
                                            <p:strVal val="#ppt_y"/>
                                          </p:val>
                                        </p:tav>
                                        <p:tav tm="100000">
                                          <p:val>
                                            <p:strVal val="#ppt_y"/>
                                          </p:val>
                                        </p:tav>
                                      </p:tavLst>
                                    </p:anim>
                                  </p:childTnLst>
                                </p:cTn>
                              </p:par>
                              <p:par>
                                <p:cTn id="69" presetID="49" presetClass="entr" presetSubtype="0" decel="100000" fill="hold" grpId="1"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1000" fill="hold"/>
                                        <p:tgtEl>
                                          <p:spTgt spid="10"/>
                                        </p:tgtEl>
                                        <p:attrNameLst>
                                          <p:attrName>ppt_w</p:attrName>
                                        </p:attrNameLst>
                                      </p:cBhvr>
                                      <p:tavLst>
                                        <p:tav tm="0">
                                          <p:val>
                                            <p:fltVal val="0"/>
                                          </p:val>
                                        </p:tav>
                                        <p:tav tm="100000">
                                          <p:val>
                                            <p:strVal val="#ppt_w"/>
                                          </p:val>
                                        </p:tav>
                                      </p:tavLst>
                                    </p:anim>
                                    <p:anim calcmode="lin" valueType="num">
                                      <p:cBhvr>
                                        <p:cTn id="72" dur="1000" fill="hold"/>
                                        <p:tgtEl>
                                          <p:spTgt spid="10"/>
                                        </p:tgtEl>
                                        <p:attrNameLst>
                                          <p:attrName>ppt_h</p:attrName>
                                        </p:attrNameLst>
                                      </p:cBhvr>
                                      <p:tavLst>
                                        <p:tav tm="0">
                                          <p:val>
                                            <p:fltVal val="0"/>
                                          </p:val>
                                        </p:tav>
                                        <p:tav tm="100000">
                                          <p:val>
                                            <p:strVal val="#ppt_h"/>
                                          </p:val>
                                        </p:tav>
                                      </p:tavLst>
                                    </p:anim>
                                    <p:anim calcmode="lin" valueType="num">
                                      <p:cBhvr>
                                        <p:cTn id="73" dur="1000" fill="hold"/>
                                        <p:tgtEl>
                                          <p:spTgt spid="10"/>
                                        </p:tgtEl>
                                        <p:attrNameLst>
                                          <p:attrName>style.rotation</p:attrName>
                                        </p:attrNameLst>
                                      </p:cBhvr>
                                      <p:tavLst>
                                        <p:tav tm="0">
                                          <p:val>
                                            <p:fltVal val="360"/>
                                          </p:val>
                                        </p:tav>
                                        <p:tav tm="100000">
                                          <p:val>
                                            <p:fltVal val="0"/>
                                          </p:val>
                                        </p:tav>
                                      </p:tavLst>
                                    </p:anim>
                                    <p:animEffect transition="in" filter="fade">
                                      <p:cBhvr>
                                        <p:cTn id="74" dur="1000"/>
                                        <p:tgtEl>
                                          <p:spTgt spid="10"/>
                                        </p:tgtEl>
                                      </p:cBhvr>
                                    </p:animEffect>
                                  </p:childTnLst>
                                </p:cTn>
                              </p:par>
                            </p:childTnLst>
                          </p:cTn>
                        </p:par>
                        <p:par>
                          <p:cTn id="75" fill="hold">
                            <p:stCondLst>
                              <p:cond delay="9100"/>
                            </p:stCondLst>
                            <p:childTnLst>
                              <p:par>
                                <p:cTn id="76" presetID="10" presetClass="entr" presetSubtype="0" fill="hold" grpId="0" nodeType="afterEffect">
                                  <p:stCondLst>
                                    <p:cond delay="0"/>
                                  </p:st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fade">
                                      <p:cBhvr>
                                        <p:cTn id="78" dur="500"/>
                                        <p:tgtEl>
                                          <p:spTgt spid="23">
                                            <p:txEl>
                                              <p:pRg st="0" end="0"/>
                                            </p:txEl>
                                          </p:spTgt>
                                        </p:tgtEl>
                                      </p:cBhvr>
                                    </p:animEffect>
                                  </p:childTnLst>
                                </p:cTn>
                              </p:par>
                            </p:childTnLst>
                          </p:cTn>
                        </p:par>
                        <p:par>
                          <p:cTn id="79" fill="hold">
                            <p:stCondLst>
                              <p:cond delay="9600"/>
                            </p:stCondLst>
                            <p:childTnLst>
                              <p:par>
                                <p:cTn id="80" presetID="2" presetClass="entr" presetSubtype="8" decel="100000"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1000" fill="hold"/>
                                        <p:tgtEl>
                                          <p:spTgt spid="11"/>
                                        </p:tgtEl>
                                        <p:attrNameLst>
                                          <p:attrName>ppt_x</p:attrName>
                                        </p:attrNameLst>
                                      </p:cBhvr>
                                      <p:tavLst>
                                        <p:tav tm="0">
                                          <p:val>
                                            <p:strVal val="0-#ppt_w/2"/>
                                          </p:val>
                                        </p:tav>
                                        <p:tav tm="100000">
                                          <p:val>
                                            <p:strVal val="#ppt_x"/>
                                          </p:val>
                                        </p:tav>
                                      </p:tavLst>
                                    </p:anim>
                                    <p:anim calcmode="lin" valueType="num">
                                      <p:cBhvr additive="base">
                                        <p:cTn id="83" dur="1000" fill="hold"/>
                                        <p:tgtEl>
                                          <p:spTgt spid="11"/>
                                        </p:tgtEl>
                                        <p:attrNameLst>
                                          <p:attrName>ppt_y</p:attrName>
                                        </p:attrNameLst>
                                      </p:cBhvr>
                                      <p:tavLst>
                                        <p:tav tm="0">
                                          <p:val>
                                            <p:strVal val="#ppt_y"/>
                                          </p:val>
                                        </p:tav>
                                        <p:tav tm="100000">
                                          <p:val>
                                            <p:strVal val="#ppt_y"/>
                                          </p:val>
                                        </p:tav>
                                      </p:tavLst>
                                    </p:anim>
                                  </p:childTnLst>
                                </p:cTn>
                              </p:par>
                              <p:par>
                                <p:cTn id="84" presetID="49" presetClass="entr" presetSubtype="0" decel="100000" fill="hold" grpId="1" nodeType="with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1000" fill="hold"/>
                                        <p:tgtEl>
                                          <p:spTgt spid="11"/>
                                        </p:tgtEl>
                                        <p:attrNameLst>
                                          <p:attrName>ppt_w</p:attrName>
                                        </p:attrNameLst>
                                      </p:cBhvr>
                                      <p:tavLst>
                                        <p:tav tm="0">
                                          <p:val>
                                            <p:fltVal val="0"/>
                                          </p:val>
                                        </p:tav>
                                        <p:tav tm="100000">
                                          <p:val>
                                            <p:strVal val="#ppt_w"/>
                                          </p:val>
                                        </p:tav>
                                      </p:tavLst>
                                    </p:anim>
                                    <p:anim calcmode="lin" valueType="num">
                                      <p:cBhvr>
                                        <p:cTn id="87" dur="1000" fill="hold"/>
                                        <p:tgtEl>
                                          <p:spTgt spid="11"/>
                                        </p:tgtEl>
                                        <p:attrNameLst>
                                          <p:attrName>ppt_h</p:attrName>
                                        </p:attrNameLst>
                                      </p:cBhvr>
                                      <p:tavLst>
                                        <p:tav tm="0">
                                          <p:val>
                                            <p:fltVal val="0"/>
                                          </p:val>
                                        </p:tav>
                                        <p:tav tm="100000">
                                          <p:val>
                                            <p:strVal val="#ppt_h"/>
                                          </p:val>
                                        </p:tav>
                                      </p:tavLst>
                                    </p:anim>
                                    <p:anim calcmode="lin" valueType="num">
                                      <p:cBhvr>
                                        <p:cTn id="88" dur="1000" fill="hold"/>
                                        <p:tgtEl>
                                          <p:spTgt spid="11"/>
                                        </p:tgtEl>
                                        <p:attrNameLst>
                                          <p:attrName>style.rotation</p:attrName>
                                        </p:attrNameLst>
                                      </p:cBhvr>
                                      <p:tavLst>
                                        <p:tav tm="0">
                                          <p:val>
                                            <p:fltVal val="360"/>
                                          </p:val>
                                        </p:tav>
                                        <p:tav tm="100000">
                                          <p:val>
                                            <p:fltVal val="0"/>
                                          </p:val>
                                        </p:tav>
                                      </p:tavLst>
                                    </p:anim>
                                    <p:animEffect transition="in" filter="fade">
                                      <p:cBhvr>
                                        <p:cTn id="89" dur="1000"/>
                                        <p:tgtEl>
                                          <p:spTgt spid="11"/>
                                        </p:tgtEl>
                                      </p:cBhvr>
                                    </p:animEffect>
                                  </p:childTnLst>
                                </p:cTn>
                              </p:par>
                            </p:childTnLst>
                          </p:cTn>
                        </p:par>
                        <p:par>
                          <p:cTn id="90" fill="hold">
                            <p:stCondLst>
                              <p:cond delay="10600"/>
                            </p:stCondLst>
                            <p:childTnLst>
                              <p:par>
                                <p:cTn id="91" presetID="10" presetClass="entr" presetSubtype="0" fill="hold" grpId="0" nodeType="afterEffect">
                                  <p:stCondLst>
                                    <p:cond delay="0"/>
                                  </p:stCondLst>
                                  <p:childTnLst>
                                    <p:set>
                                      <p:cBhvr>
                                        <p:cTn id="92" dur="1" fill="hold">
                                          <p:stCondLst>
                                            <p:cond delay="0"/>
                                          </p:stCondLst>
                                        </p:cTn>
                                        <p:tgtEl>
                                          <p:spTgt spid="19">
                                            <p:txEl>
                                              <p:pRg st="0" end="0"/>
                                            </p:txEl>
                                          </p:spTgt>
                                        </p:tgtEl>
                                        <p:attrNameLst>
                                          <p:attrName>style.visibility</p:attrName>
                                        </p:attrNameLst>
                                      </p:cBhvr>
                                      <p:to>
                                        <p:strVal val="visible"/>
                                      </p:to>
                                    </p:set>
                                    <p:animEffect transition="in" filter="fade">
                                      <p:cBhvr>
                                        <p:cTn id="93" dur="500"/>
                                        <p:tgtEl>
                                          <p:spTgt spid="19">
                                            <p:txEl>
                                              <p:pRg st="0" end="0"/>
                                            </p:txEl>
                                          </p:spTgt>
                                        </p:tgtEl>
                                      </p:cBhvr>
                                    </p:animEffect>
                                  </p:childTnLst>
                                </p:cTn>
                              </p:par>
                            </p:childTnLst>
                          </p:cTn>
                        </p:par>
                        <p:par>
                          <p:cTn id="94" fill="hold">
                            <p:stCondLst>
                              <p:cond delay="11100"/>
                            </p:stCondLst>
                            <p:childTnLst>
                              <p:par>
                                <p:cTn id="95" presetID="2" presetClass="entr" presetSubtype="8" decel="100000" fill="hold" grpId="0" nodeType="after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additive="base">
                                        <p:cTn id="97" dur="1000" fill="hold"/>
                                        <p:tgtEl>
                                          <p:spTgt spid="7"/>
                                        </p:tgtEl>
                                        <p:attrNameLst>
                                          <p:attrName>ppt_x</p:attrName>
                                        </p:attrNameLst>
                                      </p:cBhvr>
                                      <p:tavLst>
                                        <p:tav tm="0">
                                          <p:val>
                                            <p:strVal val="0-#ppt_w/2"/>
                                          </p:val>
                                        </p:tav>
                                        <p:tav tm="100000">
                                          <p:val>
                                            <p:strVal val="#ppt_x"/>
                                          </p:val>
                                        </p:tav>
                                      </p:tavLst>
                                    </p:anim>
                                    <p:anim calcmode="lin" valueType="num">
                                      <p:cBhvr additive="base">
                                        <p:cTn id="98" dur="1000" fill="hold"/>
                                        <p:tgtEl>
                                          <p:spTgt spid="7"/>
                                        </p:tgtEl>
                                        <p:attrNameLst>
                                          <p:attrName>ppt_y</p:attrName>
                                        </p:attrNameLst>
                                      </p:cBhvr>
                                      <p:tavLst>
                                        <p:tav tm="0">
                                          <p:val>
                                            <p:strVal val="#ppt_y"/>
                                          </p:val>
                                        </p:tav>
                                        <p:tav tm="100000">
                                          <p:val>
                                            <p:strVal val="#ppt_y"/>
                                          </p:val>
                                        </p:tav>
                                      </p:tavLst>
                                    </p:anim>
                                  </p:childTnLst>
                                </p:cTn>
                              </p:par>
                              <p:par>
                                <p:cTn id="99" presetID="49" presetClass="entr" presetSubtype="0" decel="100000" fill="hold" grpId="1"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p:cTn id="101" dur="1000" fill="hold"/>
                                        <p:tgtEl>
                                          <p:spTgt spid="7"/>
                                        </p:tgtEl>
                                        <p:attrNameLst>
                                          <p:attrName>ppt_w</p:attrName>
                                        </p:attrNameLst>
                                      </p:cBhvr>
                                      <p:tavLst>
                                        <p:tav tm="0">
                                          <p:val>
                                            <p:fltVal val="0"/>
                                          </p:val>
                                        </p:tav>
                                        <p:tav tm="100000">
                                          <p:val>
                                            <p:strVal val="#ppt_w"/>
                                          </p:val>
                                        </p:tav>
                                      </p:tavLst>
                                    </p:anim>
                                    <p:anim calcmode="lin" valueType="num">
                                      <p:cBhvr>
                                        <p:cTn id="102" dur="1000" fill="hold"/>
                                        <p:tgtEl>
                                          <p:spTgt spid="7"/>
                                        </p:tgtEl>
                                        <p:attrNameLst>
                                          <p:attrName>ppt_h</p:attrName>
                                        </p:attrNameLst>
                                      </p:cBhvr>
                                      <p:tavLst>
                                        <p:tav tm="0">
                                          <p:val>
                                            <p:fltVal val="0"/>
                                          </p:val>
                                        </p:tav>
                                        <p:tav tm="100000">
                                          <p:val>
                                            <p:strVal val="#ppt_h"/>
                                          </p:val>
                                        </p:tav>
                                      </p:tavLst>
                                    </p:anim>
                                    <p:anim calcmode="lin" valueType="num">
                                      <p:cBhvr>
                                        <p:cTn id="103" dur="1000" fill="hold"/>
                                        <p:tgtEl>
                                          <p:spTgt spid="7"/>
                                        </p:tgtEl>
                                        <p:attrNameLst>
                                          <p:attrName>style.rotation</p:attrName>
                                        </p:attrNameLst>
                                      </p:cBhvr>
                                      <p:tavLst>
                                        <p:tav tm="0">
                                          <p:val>
                                            <p:fltVal val="360"/>
                                          </p:val>
                                        </p:tav>
                                        <p:tav tm="100000">
                                          <p:val>
                                            <p:fltVal val="0"/>
                                          </p:val>
                                        </p:tav>
                                      </p:tavLst>
                                    </p:anim>
                                    <p:animEffect transition="in" filter="fade">
                                      <p:cBhvr>
                                        <p:cTn id="104" dur="1000"/>
                                        <p:tgtEl>
                                          <p:spTgt spid="7"/>
                                        </p:tgtEl>
                                      </p:cBhvr>
                                    </p:animEffect>
                                  </p:childTnLst>
                                </p:cTn>
                              </p:par>
                            </p:childTnLst>
                          </p:cTn>
                        </p:par>
                        <p:par>
                          <p:cTn id="105" fill="hold">
                            <p:stCondLst>
                              <p:cond delay="12100"/>
                            </p:stCondLst>
                            <p:childTnLst>
                              <p:par>
                                <p:cTn id="106" presetID="10" presetClass="entr" presetSubtype="0" fill="hold" grpId="0" nodeType="afterEffect">
                                  <p:stCondLst>
                                    <p:cond delay="0"/>
                                  </p:stCondLst>
                                  <p:childTnLst>
                                    <p:set>
                                      <p:cBhvr>
                                        <p:cTn id="107" dur="1" fill="hold">
                                          <p:stCondLst>
                                            <p:cond delay="0"/>
                                          </p:stCondLst>
                                        </p:cTn>
                                        <p:tgtEl>
                                          <p:spTgt spid="14">
                                            <p:txEl>
                                              <p:pRg st="0" end="0"/>
                                            </p:txEl>
                                          </p:spTgt>
                                        </p:tgtEl>
                                        <p:attrNameLst>
                                          <p:attrName>style.visibility</p:attrName>
                                        </p:attrNameLst>
                                      </p:cBhvr>
                                      <p:to>
                                        <p:strVal val="visible"/>
                                      </p:to>
                                    </p:set>
                                    <p:animEffect transition="in" filter="fade">
                                      <p:cBhvr>
                                        <p:cTn id="108" dur="500"/>
                                        <p:tgtEl>
                                          <p:spTgt spid="14">
                                            <p:txEl>
                                              <p:pRg st="0" end="0"/>
                                            </p:txEl>
                                          </p:spTgt>
                                        </p:tgtEl>
                                      </p:cBhvr>
                                    </p:animEffect>
                                  </p:childTnLst>
                                </p:cTn>
                              </p:par>
                            </p:childTnLst>
                          </p:cTn>
                        </p:par>
                        <p:par>
                          <p:cTn id="109" fill="hold">
                            <p:stCondLst>
                              <p:cond delay="12600"/>
                            </p:stCondLst>
                            <p:childTnLst>
                              <p:par>
                                <p:cTn id="110" presetID="2" presetClass="entr" presetSubtype="4" decel="100000" fill="hold" grpId="0" nodeType="afterEffect">
                                  <p:stCondLst>
                                    <p:cond delay="0"/>
                                  </p:stCondLst>
                                  <p:iterate type="wd">
                                    <p:tmPct val="10000"/>
                                  </p:iterate>
                                  <p:childTnLst>
                                    <p:set>
                                      <p:cBhvr>
                                        <p:cTn id="111" dur="1" fill="hold">
                                          <p:stCondLst>
                                            <p:cond delay="0"/>
                                          </p:stCondLst>
                                        </p:cTn>
                                        <p:tgtEl>
                                          <p:spTgt spid="27"/>
                                        </p:tgtEl>
                                        <p:attrNameLst>
                                          <p:attrName>style.visibility</p:attrName>
                                        </p:attrNameLst>
                                      </p:cBhvr>
                                      <p:to>
                                        <p:strVal val="visible"/>
                                      </p:to>
                                    </p:set>
                                    <p:anim calcmode="lin" valueType="num">
                                      <p:cBhvr additive="base">
                                        <p:cTn id="112" dur="1000" fill="hold"/>
                                        <p:tgtEl>
                                          <p:spTgt spid="27"/>
                                        </p:tgtEl>
                                        <p:attrNameLst>
                                          <p:attrName>ppt_x</p:attrName>
                                        </p:attrNameLst>
                                      </p:cBhvr>
                                      <p:tavLst>
                                        <p:tav tm="0">
                                          <p:val>
                                            <p:strVal val="#ppt_x"/>
                                          </p:val>
                                        </p:tav>
                                        <p:tav tm="100000">
                                          <p:val>
                                            <p:strVal val="#ppt_x"/>
                                          </p:val>
                                        </p:tav>
                                      </p:tavLst>
                                    </p:anim>
                                    <p:anim calcmode="lin" valueType="num">
                                      <p:cBhvr additive="base">
                                        <p:cTn id="113" dur="1000" fill="hold"/>
                                        <p:tgtEl>
                                          <p:spTgt spid="27"/>
                                        </p:tgtEl>
                                        <p:attrNameLst>
                                          <p:attrName>ppt_y</p:attrName>
                                        </p:attrNameLst>
                                      </p:cBhvr>
                                      <p:tavLst>
                                        <p:tav tm="0">
                                          <p:val>
                                            <p:strVal val="1+#ppt_h/2"/>
                                          </p:val>
                                        </p:tav>
                                        <p:tav tm="100000">
                                          <p:val>
                                            <p:strVal val="#ppt_y"/>
                                          </p:val>
                                        </p:tav>
                                      </p:tavLst>
                                    </p:anim>
                                  </p:childTnLst>
                                </p:cTn>
                              </p:par>
                            </p:childTnLst>
                          </p:cTn>
                        </p:par>
                        <p:par>
                          <p:cTn id="114" fill="hold">
                            <p:stCondLst>
                              <p:cond delay="13700"/>
                            </p:stCondLst>
                            <p:childTnLst>
                              <p:par>
                                <p:cTn id="115" presetID="10" presetClass="entr" presetSubtype="0" fill="hold" grpId="0" nodeType="after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7" grpId="0"/>
      <p:bldP spid="28" grpId="0">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8" grpId="0" animBg="1"/>
      <p:bldP spid="8" grpId="1" animBg="1"/>
      <p:bldP spid="9" grpId="0" animBg="1"/>
      <p:bldP spid="9" grpId="1" animBg="1"/>
      <p:bldP spid="6" grpId="0" animBg="1"/>
      <p:bldP spid="6" grpId="1" animBg="1"/>
      <p:bldP spid="10" grpId="0" animBg="1"/>
      <p:bldP spid="10" grpId="1" animBg="1"/>
      <p:bldP spid="11" grpId="0" animBg="1"/>
      <p:bldP spid="11" grpId="1" animBg="1"/>
      <p:bldP spid="7" grpId="0" animBg="1"/>
      <p:bldP spid="7" grpId="1"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mple proces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Diamond 5"/>
          <p:cNvSpPr/>
          <p:nvPr userDrawn="1"/>
        </p:nvSpPr>
        <p:spPr>
          <a:xfrm>
            <a:off x="1403390" y="2881330"/>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5" name="Diamond 4"/>
          <p:cNvSpPr/>
          <p:nvPr userDrawn="1"/>
        </p:nvSpPr>
        <p:spPr>
          <a:xfrm>
            <a:off x="1403390" y="3045850"/>
            <a:ext cx="1567543" cy="156778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7" name="Text Placeholder 5"/>
          <p:cNvSpPr>
            <a:spLocks noGrp="1"/>
          </p:cNvSpPr>
          <p:nvPr userDrawn="1">
            <p:ph type="body" sz="quarter" idx="17" hasCustomPrompt="1"/>
          </p:nvPr>
        </p:nvSpPr>
        <p:spPr>
          <a:xfrm>
            <a:off x="1521941"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0" name="Diamond 9"/>
          <p:cNvSpPr/>
          <p:nvPr userDrawn="1"/>
        </p:nvSpPr>
        <p:spPr>
          <a:xfrm rot="10800000">
            <a:off x="3363882" y="3210370"/>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1" name="Diamond 10"/>
          <p:cNvSpPr/>
          <p:nvPr userDrawn="1"/>
        </p:nvSpPr>
        <p:spPr>
          <a:xfrm rot="10800000">
            <a:off x="3363882" y="3045850"/>
            <a:ext cx="1567543" cy="156778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2" name="Text Placeholder 5"/>
          <p:cNvSpPr>
            <a:spLocks noGrp="1"/>
          </p:cNvSpPr>
          <p:nvPr userDrawn="1">
            <p:ph type="body" sz="quarter" idx="18" hasCustomPrompt="1"/>
          </p:nvPr>
        </p:nvSpPr>
        <p:spPr>
          <a:xfrm>
            <a:off x="3482434"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935573" y="1734011"/>
            <a:ext cx="2478877" cy="1016624"/>
          </a:xfrm>
        </p:spPr>
        <p:txBody>
          <a:bodyPr anchor="b"/>
          <a:lstStyle>
            <a:lvl1pPr marL="0" indent="0" algn="l">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2920363" y="4908840"/>
            <a:ext cx="2478877" cy="1016624"/>
          </a:xfrm>
        </p:spPr>
        <p:txBody>
          <a:bodyPr anchor="t"/>
          <a:lstStyle>
            <a:lvl1pPr marL="0" indent="0" algn="l">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5" name="Diamond 14"/>
          <p:cNvSpPr/>
          <p:nvPr userDrawn="1"/>
        </p:nvSpPr>
        <p:spPr>
          <a:xfrm>
            <a:off x="5324384" y="2881330"/>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6" name="Diamond 15"/>
          <p:cNvSpPr/>
          <p:nvPr userDrawn="1"/>
        </p:nvSpPr>
        <p:spPr>
          <a:xfrm>
            <a:off x="5324384" y="3045850"/>
            <a:ext cx="1567543" cy="156778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7" name="Text Placeholder 5"/>
          <p:cNvSpPr>
            <a:spLocks noGrp="1"/>
          </p:cNvSpPr>
          <p:nvPr>
            <p:ph type="body" sz="quarter" idx="20" hasCustomPrompt="1"/>
          </p:nvPr>
        </p:nvSpPr>
        <p:spPr>
          <a:xfrm>
            <a:off x="5442936"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8" name="Text Placeholder 5"/>
          <p:cNvSpPr>
            <a:spLocks noGrp="1"/>
          </p:cNvSpPr>
          <p:nvPr>
            <p:ph type="body" sz="quarter" idx="21" hasCustomPrompt="1"/>
          </p:nvPr>
        </p:nvSpPr>
        <p:spPr>
          <a:xfrm>
            <a:off x="4844417" y="1734011"/>
            <a:ext cx="2478877" cy="1016624"/>
          </a:xfrm>
        </p:spPr>
        <p:txBody>
          <a:bodyPr anchor="b"/>
          <a:lstStyle>
            <a:lvl1pPr marL="0" indent="0" algn="l">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9" name="Diamond 18"/>
          <p:cNvSpPr/>
          <p:nvPr userDrawn="1"/>
        </p:nvSpPr>
        <p:spPr>
          <a:xfrm rot="10800000">
            <a:off x="7284882" y="3210370"/>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0" name="Diamond 19"/>
          <p:cNvSpPr/>
          <p:nvPr userDrawn="1"/>
        </p:nvSpPr>
        <p:spPr>
          <a:xfrm rot="10800000">
            <a:off x="7284882" y="3045850"/>
            <a:ext cx="1567543" cy="156778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1" name="Text Placeholder 5"/>
          <p:cNvSpPr>
            <a:spLocks noGrp="1"/>
          </p:cNvSpPr>
          <p:nvPr>
            <p:ph type="body" sz="quarter" idx="22" hasCustomPrompt="1"/>
          </p:nvPr>
        </p:nvSpPr>
        <p:spPr>
          <a:xfrm>
            <a:off x="7403433"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2" name="Text Placeholder 5"/>
          <p:cNvSpPr>
            <a:spLocks noGrp="1"/>
          </p:cNvSpPr>
          <p:nvPr>
            <p:ph type="body" sz="quarter" idx="23" hasCustomPrompt="1"/>
          </p:nvPr>
        </p:nvSpPr>
        <p:spPr>
          <a:xfrm>
            <a:off x="6829295" y="4908840"/>
            <a:ext cx="2478877" cy="1016624"/>
          </a:xfrm>
        </p:spPr>
        <p:txBody>
          <a:bodyPr anchor="t"/>
          <a:lstStyle>
            <a:lvl1pPr marL="0" indent="0" algn="l">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3" name="Diamond 22"/>
          <p:cNvSpPr/>
          <p:nvPr userDrawn="1"/>
        </p:nvSpPr>
        <p:spPr>
          <a:xfrm>
            <a:off x="9245379" y="2881330"/>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4" name="Diamond 23"/>
          <p:cNvSpPr/>
          <p:nvPr userDrawn="1"/>
        </p:nvSpPr>
        <p:spPr>
          <a:xfrm>
            <a:off x="9245379" y="3045850"/>
            <a:ext cx="1567543" cy="156778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5" name="Text Placeholder 5"/>
          <p:cNvSpPr>
            <a:spLocks noGrp="1"/>
          </p:cNvSpPr>
          <p:nvPr>
            <p:ph type="body" sz="quarter" idx="24" hasCustomPrompt="1"/>
          </p:nvPr>
        </p:nvSpPr>
        <p:spPr>
          <a:xfrm>
            <a:off x="9363930"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25" hasCustomPrompt="1"/>
          </p:nvPr>
        </p:nvSpPr>
        <p:spPr>
          <a:xfrm>
            <a:off x="8789711" y="1734011"/>
            <a:ext cx="2478877" cy="1016624"/>
          </a:xfrm>
        </p:spPr>
        <p:txBody>
          <a:bodyPr anchor="b"/>
          <a:lstStyle>
            <a:lvl1pPr marL="0" indent="0" algn="l">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7" name="Title 1"/>
          <p:cNvSpPr>
            <a:spLocks noGrp="1"/>
          </p:cNvSpPr>
          <p:nvPr>
            <p:ph type="title" hasCustomPrompt="1"/>
          </p:nvPr>
        </p:nvSpPr>
        <p:spPr>
          <a:xfrm>
            <a:off x="2015072" y="833543"/>
            <a:ext cx="8161867" cy="695379"/>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7023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 presetClass="entr" presetSubtype="4" decel="10000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ppt_x"/>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par>
                                <p:cTn id="20" presetID="53" presetClass="entr" presetSubtype="16"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750" fill="hold"/>
                                        <p:tgtEl>
                                          <p:spTgt spid="6"/>
                                        </p:tgtEl>
                                        <p:attrNameLst>
                                          <p:attrName>ppt_w</p:attrName>
                                        </p:attrNameLst>
                                      </p:cBhvr>
                                      <p:tavLst>
                                        <p:tav tm="0">
                                          <p:val>
                                            <p:fltVal val="0"/>
                                          </p:val>
                                        </p:tav>
                                        <p:tav tm="100000">
                                          <p:val>
                                            <p:strVal val="#ppt_w"/>
                                          </p:val>
                                        </p:tav>
                                      </p:tavLst>
                                    </p:anim>
                                    <p:anim calcmode="lin" valueType="num">
                                      <p:cBhvr>
                                        <p:cTn id="23" dur="750" fill="hold"/>
                                        <p:tgtEl>
                                          <p:spTgt spid="6"/>
                                        </p:tgtEl>
                                        <p:attrNameLst>
                                          <p:attrName>ppt_h</p:attrName>
                                        </p:attrNameLst>
                                      </p:cBhvr>
                                      <p:tavLst>
                                        <p:tav tm="0">
                                          <p:val>
                                            <p:fltVal val="0"/>
                                          </p:val>
                                        </p:tav>
                                        <p:tav tm="100000">
                                          <p:val>
                                            <p:strVal val="#ppt_h"/>
                                          </p:val>
                                        </p:tav>
                                      </p:tavLst>
                                    </p:anim>
                                    <p:animEffect transition="in" filter="fade">
                                      <p:cBhvr>
                                        <p:cTn id="24" dur="750"/>
                                        <p:tgtEl>
                                          <p:spTgt spid="6"/>
                                        </p:tgtEl>
                                      </p:cBhvr>
                                    </p:animEffect>
                                  </p:childTnLst>
                                </p:cTn>
                              </p:par>
                            </p:childTnLst>
                          </p:cTn>
                        </p:par>
                        <p:par>
                          <p:cTn id="25" fill="hold">
                            <p:stCondLst>
                              <p:cond delay="2300"/>
                            </p:stCondLst>
                            <p:childTnLst>
                              <p:par>
                                <p:cTn id="26" presetID="10" presetClass="entr" presetSubtype="0" fill="hold" grpId="0" nodeType="after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5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par>
                                <p:cTn id="36" presetID="2" presetClass="entr" presetSubtype="1" decel="10000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ppt_x"/>
                                          </p:val>
                                        </p:tav>
                                        <p:tav tm="100000">
                                          <p:val>
                                            <p:strVal val="#ppt_x"/>
                                          </p:val>
                                        </p:tav>
                                      </p:tavLst>
                                    </p:anim>
                                    <p:anim calcmode="lin" valueType="num">
                                      <p:cBhvr additive="base">
                                        <p:cTn id="39" dur="1000" fill="hold"/>
                                        <p:tgtEl>
                                          <p:spTgt spid="10"/>
                                        </p:tgtEl>
                                        <p:attrNameLst>
                                          <p:attrName>ppt_y</p:attrName>
                                        </p:attrNameLst>
                                      </p:cBhvr>
                                      <p:tavLst>
                                        <p:tav tm="0">
                                          <p:val>
                                            <p:strVal val="0-#ppt_h/2"/>
                                          </p:val>
                                        </p:tav>
                                        <p:tav tm="100000">
                                          <p:val>
                                            <p:strVal val="#ppt_y"/>
                                          </p:val>
                                        </p:tav>
                                      </p:tavLst>
                                    </p:anim>
                                  </p:childTnLst>
                                </p:cTn>
                              </p:par>
                              <p:par>
                                <p:cTn id="40" presetID="53" presetClass="entr" presetSubtype="16" fill="hold" grpId="1"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fltVal val="0"/>
                                          </p:val>
                                        </p:tav>
                                        <p:tav tm="100000">
                                          <p:val>
                                            <p:strVal val="#ppt_w"/>
                                          </p:val>
                                        </p:tav>
                                      </p:tavLst>
                                    </p:anim>
                                    <p:anim calcmode="lin" valueType="num">
                                      <p:cBhvr>
                                        <p:cTn id="43" dur="750" fill="hold"/>
                                        <p:tgtEl>
                                          <p:spTgt spid="10"/>
                                        </p:tgtEl>
                                        <p:attrNameLst>
                                          <p:attrName>ppt_h</p:attrName>
                                        </p:attrNameLst>
                                      </p:cBhvr>
                                      <p:tavLst>
                                        <p:tav tm="0">
                                          <p:val>
                                            <p:fltVal val="0"/>
                                          </p:val>
                                        </p:tav>
                                        <p:tav tm="100000">
                                          <p:val>
                                            <p:strVal val="#ppt_h"/>
                                          </p:val>
                                        </p:tav>
                                      </p:tavLst>
                                    </p:anim>
                                    <p:animEffect transition="in" filter="fade">
                                      <p:cBhvr>
                                        <p:cTn id="44" dur="750"/>
                                        <p:tgtEl>
                                          <p:spTgt spid="10"/>
                                        </p:tgtEl>
                                      </p:cBhvr>
                                    </p:animEffect>
                                  </p:childTnLst>
                                </p:cTn>
                              </p:par>
                            </p:childTnLst>
                          </p:cTn>
                        </p:par>
                        <p:par>
                          <p:cTn id="45" fill="hold">
                            <p:stCondLst>
                              <p:cond delay="4050"/>
                            </p:stCondLst>
                            <p:childTnLst>
                              <p:par>
                                <p:cTn id="46" presetID="10" presetClass="entr" presetSubtype="0" fill="hold" grpId="0" nodeType="afterEffect">
                                  <p:stCondLst>
                                    <p:cond delay="2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4800"/>
                            </p:stCondLst>
                            <p:childTnLst>
                              <p:par>
                                <p:cTn id="50" presetID="10" presetClass="entr" presetSubtype="0"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Effect transition="in" filter="fade">
                                      <p:cBhvr>
                                        <p:cTn id="52" dur="500"/>
                                        <p:tgtEl>
                                          <p:spTgt spid="17">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2" presetClass="entr" presetSubtype="4" decel="10000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1000" fill="hold"/>
                                        <p:tgtEl>
                                          <p:spTgt spid="15"/>
                                        </p:tgtEl>
                                        <p:attrNameLst>
                                          <p:attrName>ppt_x</p:attrName>
                                        </p:attrNameLst>
                                      </p:cBhvr>
                                      <p:tavLst>
                                        <p:tav tm="0">
                                          <p:val>
                                            <p:strVal val="#ppt_x"/>
                                          </p:val>
                                        </p:tav>
                                        <p:tav tm="100000">
                                          <p:val>
                                            <p:strVal val="#ppt_x"/>
                                          </p:val>
                                        </p:tav>
                                      </p:tavLst>
                                    </p:anim>
                                    <p:anim calcmode="lin" valueType="num">
                                      <p:cBhvr additive="base">
                                        <p:cTn id="59" dur="1000" fill="hold"/>
                                        <p:tgtEl>
                                          <p:spTgt spid="15"/>
                                        </p:tgtEl>
                                        <p:attrNameLst>
                                          <p:attrName>ppt_y</p:attrName>
                                        </p:attrNameLst>
                                      </p:cBhvr>
                                      <p:tavLst>
                                        <p:tav tm="0">
                                          <p:val>
                                            <p:strVal val="1+#ppt_h/2"/>
                                          </p:val>
                                        </p:tav>
                                        <p:tav tm="100000">
                                          <p:val>
                                            <p:strVal val="#ppt_y"/>
                                          </p:val>
                                        </p:tav>
                                      </p:tavLst>
                                    </p:anim>
                                  </p:childTnLst>
                                </p:cTn>
                              </p:par>
                              <p:par>
                                <p:cTn id="60" presetID="53" presetClass="entr" presetSubtype="16" fill="hold" grpId="1"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750" fill="hold"/>
                                        <p:tgtEl>
                                          <p:spTgt spid="15"/>
                                        </p:tgtEl>
                                        <p:attrNameLst>
                                          <p:attrName>ppt_w</p:attrName>
                                        </p:attrNameLst>
                                      </p:cBhvr>
                                      <p:tavLst>
                                        <p:tav tm="0">
                                          <p:val>
                                            <p:fltVal val="0"/>
                                          </p:val>
                                        </p:tav>
                                        <p:tav tm="100000">
                                          <p:val>
                                            <p:strVal val="#ppt_w"/>
                                          </p:val>
                                        </p:tav>
                                      </p:tavLst>
                                    </p:anim>
                                    <p:anim calcmode="lin" valueType="num">
                                      <p:cBhvr>
                                        <p:cTn id="63" dur="750" fill="hold"/>
                                        <p:tgtEl>
                                          <p:spTgt spid="15"/>
                                        </p:tgtEl>
                                        <p:attrNameLst>
                                          <p:attrName>ppt_h</p:attrName>
                                        </p:attrNameLst>
                                      </p:cBhvr>
                                      <p:tavLst>
                                        <p:tav tm="0">
                                          <p:val>
                                            <p:fltVal val="0"/>
                                          </p:val>
                                        </p:tav>
                                        <p:tav tm="100000">
                                          <p:val>
                                            <p:strVal val="#ppt_h"/>
                                          </p:val>
                                        </p:tav>
                                      </p:tavLst>
                                    </p:anim>
                                    <p:animEffect transition="in" filter="fade">
                                      <p:cBhvr>
                                        <p:cTn id="64" dur="750"/>
                                        <p:tgtEl>
                                          <p:spTgt spid="15"/>
                                        </p:tgtEl>
                                      </p:cBhvr>
                                    </p:animEffect>
                                  </p:childTnLst>
                                </p:cTn>
                              </p:par>
                            </p:childTnLst>
                          </p:cTn>
                        </p:par>
                        <p:par>
                          <p:cTn id="65" fill="hold">
                            <p:stCondLst>
                              <p:cond delay="5800"/>
                            </p:stCondLst>
                            <p:childTnLst>
                              <p:par>
                                <p:cTn id="66" presetID="10" presetClass="entr" presetSubtype="0" fill="hold" grpId="0" nodeType="afterEffect">
                                  <p:stCondLst>
                                    <p:cond delay="25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par>
                          <p:cTn id="69" fill="hold">
                            <p:stCondLst>
                              <p:cond delay="655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1">
                                            <p:txEl>
                                              <p:pRg st="0" end="0"/>
                                            </p:txEl>
                                          </p:spTgt>
                                        </p:tgtEl>
                                        <p:attrNameLst>
                                          <p:attrName>style.visibility</p:attrName>
                                        </p:attrNameLst>
                                      </p:cBhvr>
                                      <p:to>
                                        <p:strVal val="visible"/>
                                      </p:to>
                                    </p:set>
                                    <p:animEffect transition="in" filter="fade">
                                      <p:cBhvr>
                                        <p:cTn id="75" dur="500"/>
                                        <p:tgtEl>
                                          <p:spTgt spid="21">
                                            <p:txEl>
                                              <p:pRg st="0" end="0"/>
                                            </p:txEl>
                                          </p:spTgt>
                                        </p:tgtEl>
                                      </p:cBhvr>
                                    </p:animEffect>
                                  </p:childTnLst>
                                </p:cTn>
                              </p:par>
                              <p:par>
                                <p:cTn id="76" presetID="2" presetClass="entr" presetSubtype="1" decel="10000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1000" fill="hold"/>
                                        <p:tgtEl>
                                          <p:spTgt spid="19"/>
                                        </p:tgtEl>
                                        <p:attrNameLst>
                                          <p:attrName>ppt_x</p:attrName>
                                        </p:attrNameLst>
                                      </p:cBhvr>
                                      <p:tavLst>
                                        <p:tav tm="0">
                                          <p:val>
                                            <p:strVal val="#ppt_x"/>
                                          </p:val>
                                        </p:tav>
                                        <p:tav tm="100000">
                                          <p:val>
                                            <p:strVal val="#ppt_x"/>
                                          </p:val>
                                        </p:tav>
                                      </p:tavLst>
                                    </p:anim>
                                    <p:anim calcmode="lin" valueType="num">
                                      <p:cBhvr additive="base">
                                        <p:cTn id="79" dur="1000" fill="hold"/>
                                        <p:tgtEl>
                                          <p:spTgt spid="19"/>
                                        </p:tgtEl>
                                        <p:attrNameLst>
                                          <p:attrName>ppt_y</p:attrName>
                                        </p:attrNameLst>
                                      </p:cBhvr>
                                      <p:tavLst>
                                        <p:tav tm="0">
                                          <p:val>
                                            <p:strVal val="0-#ppt_h/2"/>
                                          </p:val>
                                        </p:tav>
                                        <p:tav tm="100000">
                                          <p:val>
                                            <p:strVal val="#ppt_y"/>
                                          </p:val>
                                        </p:tav>
                                      </p:tavLst>
                                    </p:anim>
                                  </p:childTnLst>
                                </p:cTn>
                              </p:par>
                              <p:par>
                                <p:cTn id="80" presetID="53" presetClass="entr" presetSubtype="16" fill="hold" grpId="1" nodeType="with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750" fill="hold"/>
                                        <p:tgtEl>
                                          <p:spTgt spid="19"/>
                                        </p:tgtEl>
                                        <p:attrNameLst>
                                          <p:attrName>ppt_w</p:attrName>
                                        </p:attrNameLst>
                                      </p:cBhvr>
                                      <p:tavLst>
                                        <p:tav tm="0">
                                          <p:val>
                                            <p:fltVal val="0"/>
                                          </p:val>
                                        </p:tav>
                                        <p:tav tm="100000">
                                          <p:val>
                                            <p:strVal val="#ppt_w"/>
                                          </p:val>
                                        </p:tav>
                                      </p:tavLst>
                                    </p:anim>
                                    <p:anim calcmode="lin" valueType="num">
                                      <p:cBhvr>
                                        <p:cTn id="83" dur="750" fill="hold"/>
                                        <p:tgtEl>
                                          <p:spTgt spid="19"/>
                                        </p:tgtEl>
                                        <p:attrNameLst>
                                          <p:attrName>ppt_h</p:attrName>
                                        </p:attrNameLst>
                                      </p:cBhvr>
                                      <p:tavLst>
                                        <p:tav tm="0">
                                          <p:val>
                                            <p:fltVal val="0"/>
                                          </p:val>
                                        </p:tav>
                                        <p:tav tm="100000">
                                          <p:val>
                                            <p:strVal val="#ppt_h"/>
                                          </p:val>
                                        </p:tav>
                                      </p:tavLst>
                                    </p:anim>
                                    <p:animEffect transition="in" filter="fade">
                                      <p:cBhvr>
                                        <p:cTn id="84" dur="750"/>
                                        <p:tgtEl>
                                          <p:spTgt spid="19"/>
                                        </p:tgtEl>
                                      </p:cBhvr>
                                    </p:animEffect>
                                  </p:childTnLst>
                                </p:cTn>
                              </p:par>
                            </p:childTnLst>
                          </p:cTn>
                        </p:par>
                        <p:par>
                          <p:cTn id="85" fill="hold">
                            <p:stCondLst>
                              <p:cond delay="7550"/>
                            </p:stCondLst>
                            <p:childTnLst>
                              <p:par>
                                <p:cTn id="86" presetID="10" presetClass="entr" presetSubtype="0" fill="hold" grpId="0" nodeType="afterEffect">
                                  <p:stCondLst>
                                    <p:cond delay="25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par>
                          <p:cTn id="89" fill="hold">
                            <p:stCondLst>
                              <p:cond delay="8300"/>
                            </p:stCondLst>
                            <p:childTnLst>
                              <p:par>
                                <p:cTn id="90" presetID="10" presetClass="entr" presetSubtype="0" fill="hold" grpId="0" nodeType="afterEffect">
                                  <p:stCondLst>
                                    <p:cond delay="0"/>
                                  </p:stCondLst>
                                  <p:childTnLst>
                                    <p:set>
                                      <p:cBhvr>
                                        <p:cTn id="91" dur="1" fill="hold">
                                          <p:stCondLst>
                                            <p:cond delay="0"/>
                                          </p:stCondLst>
                                        </p:cTn>
                                        <p:tgtEl>
                                          <p:spTgt spid="25">
                                            <p:txEl>
                                              <p:pRg st="0" end="0"/>
                                            </p:txEl>
                                          </p:spTgt>
                                        </p:tgtEl>
                                        <p:attrNameLst>
                                          <p:attrName>style.visibility</p:attrName>
                                        </p:attrNameLst>
                                      </p:cBhvr>
                                      <p:to>
                                        <p:strVal val="visible"/>
                                      </p:to>
                                    </p:set>
                                    <p:animEffect transition="in" filter="fade">
                                      <p:cBhvr>
                                        <p:cTn id="92" dur="500"/>
                                        <p:tgtEl>
                                          <p:spTgt spid="25">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par>
                                <p:cTn id="96" presetID="2" presetClass="entr" presetSubtype="4" decel="100000" fill="hold" grpId="0" nodeType="withEffect">
                                  <p:stCondLst>
                                    <p:cond delay="0"/>
                                  </p:stCondLst>
                                  <p:childTnLst>
                                    <p:set>
                                      <p:cBhvr>
                                        <p:cTn id="97" dur="1" fill="hold">
                                          <p:stCondLst>
                                            <p:cond delay="0"/>
                                          </p:stCondLst>
                                        </p:cTn>
                                        <p:tgtEl>
                                          <p:spTgt spid="23"/>
                                        </p:tgtEl>
                                        <p:attrNameLst>
                                          <p:attrName>style.visibility</p:attrName>
                                        </p:attrNameLst>
                                      </p:cBhvr>
                                      <p:to>
                                        <p:strVal val="visible"/>
                                      </p:to>
                                    </p:set>
                                    <p:anim calcmode="lin" valueType="num">
                                      <p:cBhvr additive="base">
                                        <p:cTn id="98" dur="1000" fill="hold"/>
                                        <p:tgtEl>
                                          <p:spTgt spid="23"/>
                                        </p:tgtEl>
                                        <p:attrNameLst>
                                          <p:attrName>ppt_x</p:attrName>
                                        </p:attrNameLst>
                                      </p:cBhvr>
                                      <p:tavLst>
                                        <p:tav tm="0">
                                          <p:val>
                                            <p:strVal val="#ppt_x"/>
                                          </p:val>
                                        </p:tav>
                                        <p:tav tm="100000">
                                          <p:val>
                                            <p:strVal val="#ppt_x"/>
                                          </p:val>
                                        </p:tav>
                                      </p:tavLst>
                                    </p:anim>
                                    <p:anim calcmode="lin" valueType="num">
                                      <p:cBhvr additive="base">
                                        <p:cTn id="99" dur="1000" fill="hold"/>
                                        <p:tgtEl>
                                          <p:spTgt spid="23"/>
                                        </p:tgtEl>
                                        <p:attrNameLst>
                                          <p:attrName>ppt_y</p:attrName>
                                        </p:attrNameLst>
                                      </p:cBhvr>
                                      <p:tavLst>
                                        <p:tav tm="0">
                                          <p:val>
                                            <p:strVal val="1+#ppt_h/2"/>
                                          </p:val>
                                        </p:tav>
                                        <p:tav tm="100000">
                                          <p:val>
                                            <p:strVal val="#ppt_y"/>
                                          </p:val>
                                        </p:tav>
                                      </p:tavLst>
                                    </p:anim>
                                  </p:childTnLst>
                                </p:cTn>
                              </p:par>
                              <p:par>
                                <p:cTn id="100" presetID="53" presetClass="entr" presetSubtype="16" fill="hold" grpId="1" nodeType="with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750" fill="hold"/>
                                        <p:tgtEl>
                                          <p:spTgt spid="23"/>
                                        </p:tgtEl>
                                        <p:attrNameLst>
                                          <p:attrName>ppt_w</p:attrName>
                                        </p:attrNameLst>
                                      </p:cBhvr>
                                      <p:tavLst>
                                        <p:tav tm="0">
                                          <p:val>
                                            <p:fltVal val="0"/>
                                          </p:val>
                                        </p:tav>
                                        <p:tav tm="100000">
                                          <p:val>
                                            <p:strVal val="#ppt_w"/>
                                          </p:val>
                                        </p:tav>
                                      </p:tavLst>
                                    </p:anim>
                                    <p:anim calcmode="lin" valueType="num">
                                      <p:cBhvr>
                                        <p:cTn id="103" dur="750" fill="hold"/>
                                        <p:tgtEl>
                                          <p:spTgt spid="23"/>
                                        </p:tgtEl>
                                        <p:attrNameLst>
                                          <p:attrName>ppt_h</p:attrName>
                                        </p:attrNameLst>
                                      </p:cBhvr>
                                      <p:tavLst>
                                        <p:tav tm="0">
                                          <p:val>
                                            <p:fltVal val="0"/>
                                          </p:val>
                                        </p:tav>
                                        <p:tav tm="100000">
                                          <p:val>
                                            <p:strVal val="#ppt_h"/>
                                          </p:val>
                                        </p:tav>
                                      </p:tavLst>
                                    </p:anim>
                                    <p:animEffect transition="in" filter="fade">
                                      <p:cBhvr>
                                        <p:cTn id="104" dur="750"/>
                                        <p:tgtEl>
                                          <p:spTgt spid="23"/>
                                        </p:tgtEl>
                                      </p:cBhvr>
                                    </p:animEffect>
                                  </p:childTnLst>
                                </p:cTn>
                              </p:par>
                            </p:childTnLst>
                          </p:cTn>
                        </p:par>
                        <p:par>
                          <p:cTn id="105" fill="hold">
                            <p:stCondLst>
                              <p:cond delay="9300"/>
                            </p:stCondLst>
                            <p:childTnLst>
                              <p:par>
                                <p:cTn id="106" presetID="10" presetClass="entr" presetSubtype="0" fill="hold" grpId="0" nodeType="afterEffect">
                                  <p:stCondLst>
                                    <p:cond delay="250"/>
                                  </p:stCondLst>
                                  <p:childTnLst>
                                    <p:set>
                                      <p:cBhvr>
                                        <p:cTn id="107" dur="1" fill="hold">
                                          <p:stCondLst>
                                            <p:cond delay="0"/>
                                          </p:stCondLst>
                                        </p:cTn>
                                        <p:tgtEl>
                                          <p:spTgt spid="26"/>
                                        </p:tgtEl>
                                        <p:attrNameLst>
                                          <p:attrName>style.visibility</p:attrName>
                                        </p:attrNameLst>
                                      </p:cBhvr>
                                      <p:to>
                                        <p:strVal val="visible"/>
                                      </p:to>
                                    </p:set>
                                    <p:animEffect transition="in" filter="fade">
                                      <p:cBhvr>
                                        <p:cTn id="10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0" grpId="0" animBg="1"/>
      <p:bldP spid="10" grpId="1" animBg="1"/>
      <p:bldP spid="11" grpId="0" animBg="1"/>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5" grpId="1" animBg="1"/>
      <p:bldP spid="16" grpId="0" animBg="1"/>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bldP spid="19" grpId="1" animBg="1"/>
      <p:bldP spid="20"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bldP spid="23" grpId="1" animBg="1"/>
      <p:bldP spid="24" grpId="0" animBg="1"/>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p:tmplLst>
          <p:tmpl>
            <p:tnLst>
              <p:par>
                <p:cTn presetID="10" presetClass="entr" presetSubtype="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mple process 3">
    <p:bg>
      <p:bgPr>
        <a:solidFill>
          <a:schemeClr val="tx1"/>
        </a:solidFill>
        <a:effectLst/>
      </p:bgPr>
    </p:bg>
    <p:spTree>
      <p:nvGrpSpPr>
        <p:cNvPr id="1" name=""/>
        <p:cNvGrpSpPr/>
        <p:nvPr/>
      </p:nvGrpSpPr>
      <p:grpSpPr>
        <a:xfrm>
          <a:off x="0" y="0"/>
          <a:ext cx="0" cy="0"/>
          <a:chOff x="0" y="0"/>
          <a:chExt cx="0" cy="0"/>
        </a:xfrm>
      </p:grpSpPr>
      <p:cxnSp>
        <p:nvCxnSpPr>
          <p:cNvPr id="24" name="Straight Connector 23"/>
          <p:cNvCxnSpPr/>
          <p:nvPr userDrawn="1"/>
        </p:nvCxnSpPr>
        <p:spPr>
          <a:xfrm>
            <a:off x="0" y="2818776"/>
            <a:ext cx="12192000"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Diamond 4"/>
          <p:cNvSpPr/>
          <p:nvPr userDrawn="1"/>
        </p:nvSpPr>
        <p:spPr>
          <a:xfrm>
            <a:off x="2624669" y="2392958"/>
            <a:ext cx="851505" cy="851637"/>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2" name="Text Placeholder 5"/>
          <p:cNvSpPr>
            <a:spLocks noGrp="1"/>
          </p:cNvSpPr>
          <p:nvPr>
            <p:ph type="body" sz="quarter" idx="14" hasCustomPrompt="1"/>
          </p:nvPr>
        </p:nvSpPr>
        <p:spPr>
          <a:xfrm rot="18900000">
            <a:off x="3095108" y="1771063"/>
            <a:ext cx="1643367" cy="379671"/>
          </a:xfrm>
        </p:spPr>
        <p:txBody>
          <a:bodyPr anchor="ctr">
            <a:normAutofit/>
          </a:bodyPr>
          <a:lstStyle>
            <a:lvl1pPr marL="0" indent="0" algn="l">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9188612" y="1771064"/>
            <a:ext cx="1643367" cy="379671"/>
          </a:xfrm>
        </p:spPr>
        <p:txBody>
          <a:bodyPr anchor="ctr">
            <a:normAutofit/>
          </a:bodyPr>
          <a:lstStyle>
            <a:lvl1pPr marL="0" indent="0" algn="l">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2660382" y="3342010"/>
            <a:ext cx="1541138" cy="379671"/>
          </a:xfrm>
        </p:spPr>
        <p:txBody>
          <a:bodyPr anchor="ctr">
            <a:normAutofit/>
          </a:bodyPr>
          <a:lstStyle>
            <a:lvl1pPr marL="0" indent="0" algn="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4488576" y="3450679"/>
            <a:ext cx="1541138" cy="379671"/>
          </a:xfrm>
        </p:spPr>
        <p:txBody>
          <a:bodyPr anchor="ctr">
            <a:normAutofit/>
          </a:bodyPr>
          <a:lstStyle>
            <a:lvl1pPr marL="0" indent="0" algn="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6551344" y="3342010"/>
            <a:ext cx="1541138" cy="379671"/>
          </a:xfrm>
        </p:spPr>
        <p:txBody>
          <a:bodyPr anchor="ctr">
            <a:normAutofit/>
          </a:bodyPr>
          <a:lstStyle>
            <a:lvl1pPr marL="0" indent="0" algn="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4931250" y="1877905"/>
            <a:ext cx="1643367" cy="379671"/>
          </a:xfrm>
        </p:spPr>
        <p:txBody>
          <a:bodyPr anchor="ctr">
            <a:normAutofit/>
          </a:bodyPr>
          <a:lstStyle>
            <a:lvl1pPr marL="0" indent="0" algn="l">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7101218" y="1877906"/>
            <a:ext cx="1643367" cy="379671"/>
          </a:xfrm>
        </p:spPr>
        <p:txBody>
          <a:bodyPr anchor="ctr">
            <a:normAutofit/>
          </a:bodyPr>
          <a:lstStyle>
            <a:lvl1pPr marL="0" indent="0" algn="l">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935568" y="4667942"/>
            <a:ext cx="3816350" cy="1365547"/>
          </a:xfrm>
        </p:spPr>
        <p:txBody>
          <a:bodyPr anchor="ctr"/>
          <a:lstStyle>
            <a:lvl1pPr algn="r">
              <a:defRPr>
                <a:solidFill>
                  <a:schemeClr val="bg1"/>
                </a:solidFill>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5052651" y="4792874"/>
            <a:ext cx="5124287" cy="1109304"/>
          </a:xfrm>
        </p:spPr>
        <p:txBody>
          <a:bodyPr anchor="ctr"/>
          <a:lstStyle>
            <a:lvl1pPr marL="0" indent="0" algn="just">
              <a:spcBef>
                <a:spcPts val="0"/>
              </a:spcBef>
              <a:buFontTx/>
              <a:buNone/>
              <a:defRPr>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8" name="Diamond 7"/>
          <p:cNvSpPr/>
          <p:nvPr userDrawn="1"/>
        </p:nvSpPr>
        <p:spPr>
          <a:xfrm>
            <a:off x="3923699" y="2605867"/>
            <a:ext cx="425753" cy="425818"/>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 name="Diamond 8"/>
          <p:cNvSpPr/>
          <p:nvPr userDrawn="1"/>
        </p:nvSpPr>
        <p:spPr>
          <a:xfrm>
            <a:off x="4796977" y="2605867"/>
            <a:ext cx="425753" cy="425818"/>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6" name="Diamond 5"/>
          <p:cNvSpPr/>
          <p:nvPr userDrawn="1"/>
        </p:nvSpPr>
        <p:spPr>
          <a:xfrm>
            <a:off x="5670253" y="2392958"/>
            <a:ext cx="851505" cy="851637"/>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0" name="Diamond 9"/>
          <p:cNvSpPr/>
          <p:nvPr userDrawn="1"/>
        </p:nvSpPr>
        <p:spPr>
          <a:xfrm>
            <a:off x="6969281" y="2605867"/>
            <a:ext cx="425753" cy="425818"/>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1" name="Diamond 10"/>
          <p:cNvSpPr/>
          <p:nvPr userDrawn="1"/>
        </p:nvSpPr>
        <p:spPr>
          <a:xfrm>
            <a:off x="7842552" y="2605867"/>
            <a:ext cx="425753" cy="425818"/>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7" name="Diamond 6"/>
          <p:cNvSpPr/>
          <p:nvPr userDrawn="1"/>
        </p:nvSpPr>
        <p:spPr>
          <a:xfrm>
            <a:off x="8715834" y="2392958"/>
            <a:ext cx="851505" cy="851637"/>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1" name="Footer Placeholder 2"/>
          <p:cNvSpPr>
            <a:spLocks noGrp="1"/>
          </p:cNvSpPr>
          <p:nvPr>
            <p:ph type="ftr" sz="quarter" idx="10"/>
          </p:nvPr>
        </p:nvSpPr>
        <p:spPr>
          <a:xfrm>
            <a:off x="7446433" y="6411945"/>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22"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Tree>
    <p:extLst>
      <p:ext uri="{BB962C8B-B14F-4D97-AF65-F5344CB8AC3E}">
        <p14:creationId xmlns:p14="http://schemas.microsoft.com/office/powerpoint/2010/main" val="193422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par>
                          <p:cTn id="8" fill="hold">
                            <p:stCondLst>
                              <p:cond delay="750"/>
                            </p:stCondLst>
                            <p:childTnLst>
                              <p:par>
                                <p:cTn id="9" presetID="2" presetClass="entr" presetSubtype="8"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49" presetClass="entr" presetSubtype="0" decel="10000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360"/>
                                          </p:val>
                                        </p:tav>
                                        <p:tav tm="100000">
                                          <p:val>
                                            <p:fltVal val="0"/>
                                          </p:val>
                                        </p:tav>
                                      </p:tavLst>
                                    </p:anim>
                                    <p:animEffect transition="in" filter="fade">
                                      <p:cBhvr>
                                        <p:cTn id="18" dur="1000"/>
                                        <p:tgtEl>
                                          <p:spTgt spid="5"/>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par>
                          <p:cTn id="23" fill="hold">
                            <p:stCondLst>
                              <p:cond delay="2250"/>
                            </p:stCondLst>
                            <p:childTnLst>
                              <p:par>
                                <p:cTn id="24" presetID="2" presetClass="entr" presetSubtype="8"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0-#ppt_w/2"/>
                                          </p:val>
                                        </p:tav>
                                        <p:tav tm="100000">
                                          <p:val>
                                            <p:strVal val="#ppt_x"/>
                                          </p:val>
                                        </p:tav>
                                      </p:tavLst>
                                    </p:anim>
                                    <p:anim calcmode="lin" valueType="num">
                                      <p:cBhvr additive="base">
                                        <p:cTn id="27" dur="1000" fill="hold"/>
                                        <p:tgtEl>
                                          <p:spTgt spid="8"/>
                                        </p:tgtEl>
                                        <p:attrNameLst>
                                          <p:attrName>ppt_y</p:attrName>
                                        </p:attrNameLst>
                                      </p:cBhvr>
                                      <p:tavLst>
                                        <p:tav tm="0">
                                          <p:val>
                                            <p:strVal val="#ppt_y"/>
                                          </p:val>
                                        </p:tav>
                                        <p:tav tm="100000">
                                          <p:val>
                                            <p:strVal val="#ppt_y"/>
                                          </p:val>
                                        </p:tav>
                                      </p:tavLst>
                                    </p:anim>
                                  </p:childTnLst>
                                </p:cTn>
                              </p:par>
                              <p:par>
                                <p:cTn id="28" presetID="49" presetClass="entr" presetSubtype="0" decel="100000" fill="hold" grpId="1"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360"/>
                                          </p:val>
                                        </p:tav>
                                        <p:tav tm="100000">
                                          <p:val>
                                            <p:fltVal val="0"/>
                                          </p:val>
                                        </p:tav>
                                      </p:tavLst>
                                    </p:anim>
                                    <p:animEffect transition="in" filter="fade">
                                      <p:cBhvr>
                                        <p:cTn id="33" dur="1000"/>
                                        <p:tgtEl>
                                          <p:spTgt spid="8"/>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childTnLst>
                          </p:cTn>
                        </p:par>
                        <p:par>
                          <p:cTn id="38" fill="hold">
                            <p:stCondLst>
                              <p:cond delay="3750"/>
                            </p:stCondLst>
                            <p:childTnLst>
                              <p:par>
                                <p:cTn id="39" presetID="2" presetClass="entr" presetSubtype="8" decel="10000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0-#ppt_w/2"/>
                                          </p:val>
                                        </p:tav>
                                        <p:tav tm="100000">
                                          <p:val>
                                            <p:strVal val="#ppt_x"/>
                                          </p:val>
                                        </p:tav>
                                      </p:tavLst>
                                    </p:anim>
                                    <p:anim calcmode="lin" valueType="num">
                                      <p:cBhvr additive="base">
                                        <p:cTn id="42" dur="1000" fill="hold"/>
                                        <p:tgtEl>
                                          <p:spTgt spid="9"/>
                                        </p:tgtEl>
                                        <p:attrNameLst>
                                          <p:attrName>ppt_y</p:attrName>
                                        </p:attrNameLst>
                                      </p:cBhvr>
                                      <p:tavLst>
                                        <p:tav tm="0">
                                          <p:val>
                                            <p:strVal val="#ppt_y"/>
                                          </p:val>
                                        </p:tav>
                                        <p:tav tm="100000">
                                          <p:val>
                                            <p:strVal val="#ppt_y"/>
                                          </p:val>
                                        </p:tav>
                                      </p:tavLst>
                                    </p:anim>
                                  </p:childTnLst>
                                </p:cTn>
                              </p:par>
                              <p:par>
                                <p:cTn id="43" presetID="49" presetClass="entr" presetSubtype="0" decel="10000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fltVal val="0"/>
                                          </p:val>
                                        </p:tav>
                                        <p:tav tm="100000">
                                          <p:val>
                                            <p:strVal val="#ppt_h"/>
                                          </p:val>
                                        </p:tav>
                                      </p:tavLst>
                                    </p:anim>
                                    <p:anim calcmode="lin" valueType="num">
                                      <p:cBhvr>
                                        <p:cTn id="47" dur="1000" fill="hold"/>
                                        <p:tgtEl>
                                          <p:spTgt spid="9"/>
                                        </p:tgtEl>
                                        <p:attrNameLst>
                                          <p:attrName>style.rotation</p:attrName>
                                        </p:attrNameLst>
                                      </p:cBhvr>
                                      <p:tavLst>
                                        <p:tav tm="0">
                                          <p:val>
                                            <p:fltVal val="360"/>
                                          </p:val>
                                        </p:tav>
                                        <p:tav tm="100000">
                                          <p:val>
                                            <p:fltVal val="0"/>
                                          </p:val>
                                        </p:tav>
                                      </p:tavLst>
                                    </p:anim>
                                    <p:animEffect transition="in" filter="fade">
                                      <p:cBhvr>
                                        <p:cTn id="48" dur="1000"/>
                                        <p:tgtEl>
                                          <p:spTgt spid="9"/>
                                        </p:tgtEl>
                                      </p:cBhvr>
                                    </p:animEffect>
                                  </p:childTnLst>
                                </p:cTn>
                              </p:par>
                            </p:childTnLst>
                          </p:cTn>
                        </p:par>
                        <p:par>
                          <p:cTn id="49" fill="hold">
                            <p:stCondLst>
                              <p:cond delay="4750"/>
                            </p:stCondLst>
                            <p:childTnLst>
                              <p:par>
                                <p:cTn id="50" presetID="10" presetClass="entr" presetSubtype="0" fill="hold" grpId="0" nodeType="after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fade">
                                      <p:cBhvr>
                                        <p:cTn id="52" dur="500"/>
                                        <p:tgtEl>
                                          <p:spTgt spid="20">
                                            <p:txEl>
                                              <p:pRg st="0" end="0"/>
                                            </p:txEl>
                                          </p:spTgt>
                                        </p:tgtEl>
                                      </p:cBhvr>
                                    </p:animEffect>
                                  </p:childTnLst>
                                </p:cTn>
                              </p:par>
                            </p:childTnLst>
                          </p:cTn>
                        </p:par>
                        <p:par>
                          <p:cTn id="53" fill="hold">
                            <p:stCondLst>
                              <p:cond delay="5250"/>
                            </p:stCondLst>
                            <p:childTnLst>
                              <p:par>
                                <p:cTn id="54" presetID="2" presetClass="entr" presetSubtype="8" decel="10000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1000" fill="hold"/>
                                        <p:tgtEl>
                                          <p:spTgt spid="6"/>
                                        </p:tgtEl>
                                        <p:attrNameLst>
                                          <p:attrName>ppt_x</p:attrName>
                                        </p:attrNameLst>
                                      </p:cBhvr>
                                      <p:tavLst>
                                        <p:tav tm="0">
                                          <p:val>
                                            <p:strVal val="0-#ppt_w/2"/>
                                          </p:val>
                                        </p:tav>
                                        <p:tav tm="100000">
                                          <p:val>
                                            <p:strVal val="#ppt_x"/>
                                          </p:val>
                                        </p:tav>
                                      </p:tavLst>
                                    </p:anim>
                                    <p:anim calcmode="lin" valueType="num">
                                      <p:cBhvr additive="base">
                                        <p:cTn id="57" dur="1000" fill="hold"/>
                                        <p:tgtEl>
                                          <p:spTgt spid="6"/>
                                        </p:tgtEl>
                                        <p:attrNameLst>
                                          <p:attrName>ppt_y</p:attrName>
                                        </p:attrNameLst>
                                      </p:cBhvr>
                                      <p:tavLst>
                                        <p:tav tm="0">
                                          <p:val>
                                            <p:strVal val="#ppt_y"/>
                                          </p:val>
                                        </p:tav>
                                        <p:tav tm="100000">
                                          <p:val>
                                            <p:strVal val="#ppt_y"/>
                                          </p:val>
                                        </p:tav>
                                      </p:tavLst>
                                    </p:anim>
                                  </p:childTnLst>
                                </p:cTn>
                              </p:par>
                              <p:par>
                                <p:cTn id="58" presetID="49" presetClass="entr" presetSubtype="0" decel="100000" fill="hold" grpId="1" nodeType="with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1000" fill="hold"/>
                                        <p:tgtEl>
                                          <p:spTgt spid="6"/>
                                        </p:tgtEl>
                                        <p:attrNameLst>
                                          <p:attrName>ppt_w</p:attrName>
                                        </p:attrNameLst>
                                      </p:cBhvr>
                                      <p:tavLst>
                                        <p:tav tm="0">
                                          <p:val>
                                            <p:fltVal val="0"/>
                                          </p:val>
                                        </p:tav>
                                        <p:tav tm="100000">
                                          <p:val>
                                            <p:strVal val="#ppt_w"/>
                                          </p:val>
                                        </p:tav>
                                      </p:tavLst>
                                    </p:anim>
                                    <p:anim calcmode="lin" valueType="num">
                                      <p:cBhvr>
                                        <p:cTn id="61" dur="1000" fill="hold"/>
                                        <p:tgtEl>
                                          <p:spTgt spid="6"/>
                                        </p:tgtEl>
                                        <p:attrNameLst>
                                          <p:attrName>ppt_h</p:attrName>
                                        </p:attrNameLst>
                                      </p:cBhvr>
                                      <p:tavLst>
                                        <p:tav tm="0">
                                          <p:val>
                                            <p:fltVal val="0"/>
                                          </p:val>
                                        </p:tav>
                                        <p:tav tm="100000">
                                          <p:val>
                                            <p:strVal val="#ppt_h"/>
                                          </p:val>
                                        </p:tav>
                                      </p:tavLst>
                                    </p:anim>
                                    <p:anim calcmode="lin" valueType="num">
                                      <p:cBhvr>
                                        <p:cTn id="62" dur="1000" fill="hold"/>
                                        <p:tgtEl>
                                          <p:spTgt spid="6"/>
                                        </p:tgtEl>
                                        <p:attrNameLst>
                                          <p:attrName>style.rotation</p:attrName>
                                        </p:attrNameLst>
                                      </p:cBhvr>
                                      <p:tavLst>
                                        <p:tav tm="0">
                                          <p:val>
                                            <p:fltVal val="360"/>
                                          </p:val>
                                        </p:tav>
                                        <p:tav tm="100000">
                                          <p:val>
                                            <p:fltVal val="0"/>
                                          </p:val>
                                        </p:tav>
                                      </p:tavLst>
                                    </p:anim>
                                    <p:animEffect transition="in" filter="fade">
                                      <p:cBhvr>
                                        <p:cTn id="63" dur="1000"/>
                                        <p:tgtEl>
                                          <p:spTgt spid="6"/>
                                        </p:tgtEl>
                                      </p:cBhvr>
                                    </p:animEffect>
                                  </p:childTnLst>
                                </p:cTn>
                              </p:par>
                            </p:childTnLst>
                          </p:cTn>
                        </p:par>
                        <p:par>
                          <p:cTn id="64" fill="hold">
                            <p:stCondLst>
                              <p:cond delay="6250"/>
                            </p:stCondLst>
                            <p:childTnLst>
                              <p:par>
                                <p:cTn id="65" presetID="10" presetClass="entr" presetSubtype="0" fill="hold" grpId="0" nodeType="after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animEffect transition="in" filter="fade">
                                      <p:cBhvr>
                                        <p:cTn id="67" dur="500"/>
                                        <p:tgtEl>
                                          <p:spTgt spid="16">
                                            <p:txEl>
                                              <p:pRg st="0" end="0"/>
                                            </p:txEl>
                                          </p:spTgt>
                                        </p:tgtEl>
                                      </p:cBhvr>
                                    </p:animEffect>
                                  </p:childTnLst>
                                </p:cTn>
                              </p:par>
                            </p:childTnLst>
                          </p:cTn>
                        </p:par>
                        <p:par>
                          <p:cTn id="68" fill="hold">
                            <p:stCondLst>
                              <p:cond delay="6750"/>
                            </p:stCondLst>
                            <p:childTnLst>
                              <p:par>
                                <p:cTn id="69" presetID="2" presetClass="entr" presetSubtype="8" decel="10000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1000" fill="hold"/>
                                        <p:tgtEl>
                                          <p:spTgt spid="10"/>
                                        </p:tgtEl>
                                        <p:attrNameLst>
                                          <p:attrName>ppt_x</p:attrName>
                                        </p:attrNameLst>
                                      </p:cBhvr>
                                      <p:tavLst>
                                        <p:tav tm="0">
                                          <p:val>
                                            <p:strVal val="0-#ppt_w/2"/>
                                          </p:val>
                                        </p:tav>
                                        <p:tav tm="100000">
                                          <p:val>
                                            <p:strVal val="#ppt_x"/>
                                          </p:val>
                                        </p:tav>
                                      </p:tavLst>
                                    </p:anim>
                                    <p:anim calcmode="lin" valueType="num">
                                      <p:cBhvr additive="base">
                                        <p:cTn id="72" dur="1000" fill="hold"/>
                                        <p:tgtEl>
                                          <p:spTgt spid="10"/>
                                        </p:tgtEl>
                                        <p:attrNameLst>
                                          <p:attrName>ppt_y</p:attrName>
                                        </p:attrNameLst>
                                      </p:cBhvr>
                                      <p:tavLst>
                                        <p:tav tm="0">
                                          <p:val>
                                            <p:strVal val="#ppt_y"/>
                                          </p:val>
                                        </p:tav>
                                        <p:tav tm="100000">
                                          <p:val>
                                            <p:strVal val="#ppt_y"/>
                                          </p:val>
                                        </p:tav>
                                      </p:tavLst>
                                    </p:anim>
                                  </p:childTnLst>
                                </p:cTn>
                              </p:par>
                              <p:par>
                                <p:cTn id="73" presetID="49" presetClass="entr" presetSubtype="0" decel="100000" fill="hold" grpId="1" nodeType="with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1000" fill="hold"/>
                                        <p:tgtEl>
                                          <p:spTgt spid="10"/>
                                        </p:tgtEl>
                                        <p:attrNameLst>
                                          <p:attrName>ppt_w</p:attrName>
                                        </p:attrNameLst>
                                      </p:cBhvr>
                                      <p:tavLst>
                                        <p:tav tm="0">
                                          <p:val>
                                            <p:fltVal val="0"/>
                                          </p:val>
                                        </p:tav>
                                        <p:tav tm="100000">
                                          <p:val>
                                            <p:strVal val="#ppt_w"/>
                                          </p:val>
                                        </p:tav>
                                      </p:tavLst>
                                    </p:anim>
                                    <p:anim calcmode="lin" valueType="num">
                                      <p:cBhvr>
                                        <p:cTn id="76" dur="1000" fill="hold"/>
                                        <p:tgtEl>
                                          <p:spTgt spid="10"/>
                                        </p:tgtEl>
                                        <p:attrNameLst>
                                          <p:attrName>ppt_h</p:attrName>
                                        </p:attrNameLst>
                                      </p:cBhvr>
                                      <p:tavLst>
                                        <p:tav tm="0">
                                          <p:val>
                                            <p:fltVal val="0"/>
                                          </p:val>
                                        </p:tav>
                                        <p:tav tm="100000">
                                          <p:val>
                                            <p:strVal val="#ppt_h"/>
                                          </p:val>
                                        </p:tav>
                                      </p:tavLst>
                                    </p:anim>
                                    <p:anim calcmode="lin" valueType="num">
                                      <p:cBhvr>
                                        <p:cTn id="77" dur="1000" fill="hold"/>
                                        <p:tgtEl>
                                          <p:spTgt spid="10"/>
                                        </p:tgtEl>
                                        <p:attrNameLst>
                                          <p:attrName>style.rotation</p:attrName>
                                        </p:attrNameLst>
                                      </p:cBhvr>
                                      <p:tavLst>
                                        <p:tav tm="0">
                                          <p:val>
                                            <p:fltVal val="360"/>
                                          </p:val>
                                        </p:tav>
                                        <p:tav tm="100000">
                                          <p:val>
                                            <p:fltVal val="0"/>
                                          </p:val>
                                        </p:tav>
                                      </p:tavLst>
                                    </p:anim>
                                    <p:animEffect transition="in" filter="fade">
                                      <p:cBhvr>
                                        <p:cTn id="78" dur="1000"/>
                                        <p:tgtEl>
                                          <p:spTgt spid="10"/>
                                        </p:tgtEl>
                                      </p:cBhvr>
                                    </p:animEffect>
                                  </p:childTnLst>
                                </p:cTn>
                              </p:par>
                            </p:childTnLst>
                          </p:cTn>
                        </p:par>
                        <p:par>
                          <p:cTn id="79" fill="hold">
                            <p:stCondLst>
                              <p:cond delay="7750"/>
                            </p:stCondLst>
                            <p:childTnLst>
                              <p:par>
                                <p:cTn id="80" presetID="10" presetClass="entr" presetSubtype="0" fill="hold" grpId="0" nodeType="afterEffect">
                                  <p:stCondLst>
                                    <p:cond delay="0"/>
                                  </p:stCondLst>
                                  <p:childTnLst>
                                    <p:set>
                                      <p:cBhvr>
                                        <p:cTn id="81" dur="1" fill="hold">
                                          <p:stCondLst>
                                            <p:cond delay="0"/>
                                          </p:stCondLst>
                                        </p:cTn>
                                        <p:tgtEl>
                                          <p:spTgt spid="23">
                                            <p:txEl>
                                              <p:pRg st="0" end="0"/>
                                            </p:txEl>
                                          </p:spTgt>
                                        </p:tgtEl>
                                        <p:attrNameLst>
                                          <p:attrName>style.visibility</p:attrName>
                                        </p:attrNameLst>
                                      </p:cBhvr>
                                      <p:to>
                                        <p:strVal val="visible"/>
                                      </p:to>
                                    </p:set>
                                    <p:animEffect transition="in" filter="fade">
                                      <p:cBhvr>
                                        <p:cTn id="82" dur="500"/>
                                        <p:tgtEl>
                                          <p:spTgt spid="23">
                                            <p:txEl>
                                              <p:pRg st="0" end="0"/>
                                            </p:txEl>
                                          </p:spTgt>
                                        </p:tgtEl>
                                      </p:cBhvr>
                                    </p:animEffect>
                                  </p:childTnLst>
                                </p:cTn>
                              </p:par>
                            </p:childTnLst>
                          </p:cTn>
                        </p:par>
                        <p:par>
                          <p:cTn id="83" fill="hold">
                            <p:stCondLst>
                              <p:cond delay="8250"/>
                            </p:stCondLst>
                            <p:childTnLst>
                              <p:par>
                                <p:cTn id="84" presetID="2" presetClass="entr" presetSubtype="8" decel="100000" fill="hold" grpId="0"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1000" fill="hold"/>
                                        <p:tgtEl>
                                          <p:spTgt spid="11"/>
                                        </p:tgtEl>
                                        <p:attrNameLst>
                                          <p:attrName>ppt_x</p:attrName>
                                        </p:attrNameLst>
                                      </p:cBhvr>
                                      <p:tavLst>
                                        <p:tav tm="0">
                                          <p:val>
                                            <p:strVal val="0-#ppt_w/2"/>
                                          </p:val>
                                        </p:tav>
                                        <p:tav tm="100000">
                                          <p:val>
                                            <p:strVal val="#ppt_x"/>
                                          </p:val>
                                        </p:tav>
                                      </p:tavLst>
                                    </p:anim>
                                    <p:anim calcmode="lin" valueType="num">
                                      <p:cBhvr additive="base">
                                        <p:cTn id="87" dur="1000" fill="hold"/>
                                        <p:tgtEl>
                                          <p:spTgt spid="11"/>
                                        </p:tgtEl>
                                        <p:attrNameLst>
                                          <p:attrName>ppt_y</p:attrName>
                                        </p:attrNameLst>
                                      </p:cBhvr>
                                      <p:tavLst>
                                        <p:tav tm="0">
                                          <p:val>
                                            <p:strVal val="#ppt_y"/>
                                          </p:val>
                                        </p:tav>
                                        <p:tav tm="100000">
                                          <p:val>
                                            <p:strVal val="#ppt_y"/>
                                          </p:val>
                                        </p:tav>
                                      </p:tavLst>
                                    </p:anim>
                                  </p:childTnLst>
                                </p:cTn>
                              </p:par>
                              <p:par>
                                <p:cTn id="88" presetID="49" presetClass="entr" presetSubtype="0" decel="100000" fill="hold" grpId="1" nodeType="with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p:cTn id="90" dur="1000" fill="hold"/>
                                        <p:tgtEl>
                                          <p:spTgt spid="11"/>
                                        </p:tgtEl>
                                        <p:attrNameLst>
                                          <p:attrName>ppt_w</p:attrName>
                                        </p:attrNameLst>
                                      </p:cBhvr>
                                      <p:tavLst>
                                        <p:tav tm="0">
                                          <p:val>
                                            <p:fltVal val="0"/>
                                          </p:val>
                                        </p:tav>
                                        <p:tav tm="100000">
                                          <p:val>
                                            <p:strVal val="#ppt_w"/>
                                          </p:val>
                                        </p:tav>
                                      </p:tavLst>
                                    </p:anim>
                                    <p:anim calcmode="lin" valueType="num">
                                      <p:cBhvr>
                                        <p:cTn id="91" dur="1000" fill="hold"/>
                                        <p:tgtEl>
                                          <p:spTgt spid="11"/>
                                        </p:tgtEl>
                                        <p:attrNameLst>
                                          <p:attrName>ppt_h</p:attrName>
                                        </p:attrNameLst>
                                      </p:cBhvr>
                                      <p:tavLst>
                                        <p:tav tm="0">
                                          <p:val>
                                            <p:fltVal val="0"/>
                                          </p:val>
                                        </p:tav>
                                        <p:tav tm="100000">
                                          <p:val>
                                            <p:strVal val="#ppt_h"/>
                                          </p:val>
                                        </p:tav>
                                      </p:tavLst>
                                    </p:anim>
                                    <p:anim calcmode="lin" valueType="num">
                                      <p:cBhvr>
                                        <p:cTn id="92" dur="1000" fill="hold"/>
                                        <p:tgtEl>
                                          <p:spTgt spid="11"/>
                                        </p:tgtEl>
                                        <p:attrNameLst>
                                          <p:attrName>style.rotation</p:attrName>
                                        </p:attrNameLst>
                                      </p:cBhvr>
                                      <p:tavLst>
                                        <p:tav tm="0">
                                          <p:val>
                                            <p:fltVal val="360"/>
                                          </p:val>
                                        </p:tav>
                                        <p:tav tm="100000">
                                          <p:val>
                                            <p:fltVal val="0"/>
                                          </p:val>
                                        </p:tav>
                                      </p:tavLst>
                                    </p:anim>
                                    <p:animEffect transition="in" filter="fade">
                                      <p:cBhvr>
                                        <p:cTn id="93" dur="1000"/>
                                        <p:tgtEl>
                                          <p:spTgt spid="11"/>
                                        </p:tgtEl>
                                      </p:cBhvr>
                                    </p:animEffect>
                                  </p:childTnLst>
                                </p:cTn>
                              </p:par>
                            </p:childTnLst>
                          </p:cTn>
                        </p:par>
                        <p:par>
                          <p:cTn id="94" fill="hold">
                            <p:stCondLst>
                              <p:cond delay="9250"/>
                            </p:stCondLst>
                            <p:childTnLst>
                              <p:par>
                                <p:cTn id="95" presetID="10" presetClass="entr" presetSubtype="0" fill="hold" grpId="0" nodeType="afterEffect">
                                  <p:stCondLst>
                                    <p:cond delay="0"/>
                                  </p:stCondLst>
                                  <p:childTnLst>
                                    <p:set>
                                      <p:cBhvr>
                                        <p:cTn id="96" dur="1" fill="hold">
                                          <p:stCondLst>
                                            <p:cond delay="0"/>
                                          </p:stCondLst>
                                        </p:cTn>
                                        <p:tgtEl>
                                          <p:spTgt spid="19">
                                            <p:txEl>
                                              <p:pRg st="0" end="0"/>
                                            </p:txEl>
                                          </p:spTgt>
                                        </p:tgtEl>
                                        <p:attrNameLst>
                                          <p:attrName>style.visibility</p:attrName>
                                        </p:attrNameLst>
                                      </p:cBhvr>
                                      <p:to>
                                        <p:strVal val="visible"/>
                                      </p:to>
                                    </p:set>
                                    <p:animEffect transition="in" filter="fade">
                                      <p:cBhvr>
                                        <p:cTn id="97" dur="500"/>
                                        <p:tgtEl>
                                          <p:spTgt spid="19">
                                            <p:txEl>
                                              <p:pRg st="0" end="0"/>
                                            </p:txEl>
                                          </p:spTgt>
                                        </p:tgtEl>
                                      </p:cBhvr>
                                    </p:animEffect>
                                  </p:childTnLst>
                                </p:cTn>
                              </p:par>
                            </p:childTnLst>
                          </p:cTn>
                        </p:par>
                        <p:par>
                          <p:cTn id="98" fill="hold">
                            <p:stCondLst>
                              <p:cond delay="9750"/>
                            </p:stCondLst>
                            <p:childTnLst>
                              <p:par>
                                <p:cTn id="99" presetID="2" presetClass="entr" presetSubtype="8" decel="100000" fill="hold" grpId="0" nodeType="after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additive="base">
                                        <p:cTn id="101" dur="1000" fill="hold"/>
                                        <p:tgtEl>
                                          <p:spTgt spid="7"/>
                                        </p:tgtEl>
                                        <p:attrNameLst>
                                          <p:attrName>ppt_x</p:attrName>
                                        </p:attrNameLst>
                                      </p:cBhvr>
                                      <p:tavLst>
                                        <p:tav tm="0">
                                          <p:val>
                                            <p:strVal val="0-#ppt_w/2"/>
                                          </p:val>
                                        </p:tav>
                                        <p:tav tm="100000">
                                          <p:val>
                                            <p:strVal val="#ppt_x"/>
                                          </p:val>
                                        </p:tav>
                                      </p:tavLst>
                                    </p:anim>
                                    <p:anim calcmode="lin" valueType="num">
                                      <p:cBhvr additive="base">
                                        <p:cTn id="102" dur="1000" fill="hold"/>
                                        <p:tgtEl>
                                          <p:spTgt spid="7"/>
                                        </p:tgtEl>
                                        <p:attrNameLst>
                                          <p:attrName>ppt_y</p:attrName>
                                        </p:attrNameLst>
                                      </p:cBhvr>
                                      <p:tavLst>
                                        <p:tav tm="0">
                                          <p:val>
                                            <p:strVal val="#ppt_y"/>
                                          </p:val>
                                        </p:tav>
                                        <p:tav tm="100000">
                                          <p:val>
                                            <p:strVal val="#ppt_y"/>
                                          </p:val>
                                        </p:tav>
                                      </p:tavLst>
                                    </p:anim>
                                  </p:childTnLst>
                                </p:cTn>
                              </p:par>
                              <p:par>
                                <p:cTn id="103" presetID="49" presetClass="entr" presetSubtype="0" decel="100000" fill="hold" grpId="1" nodeType="with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1000" fill="hold"/>
                                        <p:tgtEl>
                                          <p:spTgt spid="7"/>
                                        </p:tgtEl>
                                        <p:attrNameLst>
                                          <p:attrName>ppt_w</p:attrName>
                                        </p:attrNameLst>
                                      </p:cBhvr>
                                      <p:tavLst>
                                        <p:tav tm="0">
                                          <p:val>
                                            <p:fltVal val="0"/>
                                          </p:val>
                                        </p:tav>
                                        <p:tav tm="100000">
                                          <p:val>
                                            <p:strVal val="#ppt_w"/>
                                          </p:val>
                                        </p:tav>
                                      </p:tavLst>
                                    </p:anim>
                                    <p:anim calcmode="lin" valueType="num">
                                      <p:cBhvr>
                                        <p:cTn id="106" dur="1000" fill="hold"/>
                                        <p:tgtEl>
                                          <p:spTgt spid="7"/>
                                        </p:tgtEl>
                                        <p:attrNameLst>
                                          <p:attrName>ppt_h</p:attrName>
                                        </p:attrNameLst>
                                      </p:cBhvr>
                                      <p:tavLst>
                                        <p:tav tm="0">
                                          <p:val>
                                            <p:fltVal val="0"/>
                                          </p:val>
                                        </p:tav>
                                        <p:tav tm="100000">
                                          <p:val>
                                            <p:strVal val="#ppt_h"/>
                                          </p:val>
                                        </p:tav>
                                      </p:tavLst>
                                    </p:anim>
                                    <p:anim calcmode="lin" valueType="num">
                                      <p:cBhvr>
                                        <p:cTn id="107" dur="1000" fill="hold"/>
                                        <p:tgtEl>
                                          <p:spTgt spid="7"/>
                                        </p:tgtEl>
                                        <p:attrNameLst>
                                          <p:attrName>style.rotation</p:attrName>
                                        </p:attrNameLst>
                                      </p:cBhvr>
                                      <p:tavLst>
                                        <p:tav tm="0">
                                          <p:val>
                                            <p:fltVal val="360"/>
                                          </p:val>
                                        </p:tav>
                                        <p:tav tm="100000">
                                          <p:val>
                                            <p:fltVal val="0"/>
                                          </p:val>
                                        </p:tav>
                                      </p:tavLst>
                                    </p:anim>
                                    <p:animEffect transition="in" filter="fade">
                                      <p:cBhvr>
                                        <p:cTn id="108" dur="1000"/>
                                        <p:tgtEl>
                                          <p:spTgt spid="7"/>
                                        </p:tgtEl>
                                      </p:cBhvr>
                                    </p:animEffect>
                                  </p:childTnLst>
                                </p:cTn>
                              </p:par>
                            </p:childTnLst>
                          </p:cTn>
                        </p:par>
                        <p:par>
                          <p:cTn id="109" fill="hold">
                            <p:stCondLst>
                              <p:cond delay="10750"/>
                            </p:stCondLst>
                            <p:childTnLst>
                              <p:par>
                                <p:cTn id="110" presetID="10" presetClass="entr" presetSubtype="0" fill="hold" grpId="0" nodeType="afterEffect">
                                  <p:stCondLst>
                                    <p:cond delay="0"/>
                                  </p:stCondLst>
                                  <p:childTnLst>
                                    <p:set>
                                      <p:cBhvr>
                                        <p:cTn id="111" dur="1" fill="hold">
                                          <p:stCondLst>
                                            <p:cond delay="0"/>
                                          </p:stCondLst>
                                        </p:cTn>
                                        <p:tgtEl>
                                          <p:spTgt spid="14">
                                            <p:txEl>
                                              <p:pRg st="0" end="0"/>
                                            </p:txEl>
                                          </p:spTgt>
                                        </p:tgtEl>
                                        <p:attrNameLst>
                                          <p:attrName>style.visibility</p:attrName>
                                        </p:attrNameLst>
                                      </p:cBhvr>
                                      <p:to>
                                        <p:strVal val="visible"/>
                                      </p:to>
                                    </p:set>
                                    <p:animEffect transition="in" filter="fade">
                                      <p:cBhvr>
                                        <p:cTn id="112" dur="500"/>
                                        <p:tgtEl>
                                          <p:spTgt spid="14">
                                            <p:txEl>
                                              <p:pRg st="0" end="0"/>
                                            </p:txEl>
                                          </p:spTgt>
                                        </p:tgtEl>
                                      </p:cBhvr>
                                    </p:animEffect>
                                  </p:childTnLst>
                                </p:cTn>
                              </p:par>
                            </p:childTnLst>
                          </p:cTn>
                        </p:par>
                        <p:par>
                          <p:cTn id="113" fill="hold">
                            <p:stCondLst>
                              <p:cond delay="11250"/>
                            </p:stCondLst>
                            <p:childTnLst>
                              <p:par>
                                <p:cTn id="114" presetID="2" presetClass="entr" presetSubtype="4" decel="100000" fill="hold" grpId="0" nodeType="afterEffect">
                                  <p:stCondLst>
                                    <p:cond delay="0"/>
                                  </p:stCondLst>
                                  <p:iterate type="wd">
                                    <p:tmPct val="10000"/>
                                  </p:iterate>
                                  <p:childTnLst>
                                    <p:set>
                                      <p:cBhvr>
                                        <p:cTn id="115" dur="1" fill="hold">
                                          <p:stCondLst>
                                            <p:cond delay="0"/>
                                          </p:stCondLst>
                                        </p:cTn>
                                        <p:tgtEl>
                                          <p:spTgt spid="27"/>
                                        </p:tgtEl>
                                        <p:attrNameLst>
                                          <p:attrName>style.visibility</p:attrName>
                                        </p:attrNameLst>
                                      </p:cBhvr>
                                      <p:to>
                                        <p:strVal val="visible"/>
                                      </p:to>
                                    </p:set>
                                    <p:anim calcmode="lin" valueType="num">
                                      <p:cBhvr additive="base">
                                        <p:cTn id="116" dur="1000" fill="hold"/>
                                        <p:tgtEl>
                                          <p:spTgt spid="27"/>
                                        </p:tgtEl>
                                        <p:attrNameLst>
                                          <p:attrName>ppt_x</p:attrName>
                                        </p:attrNameLst>
                                      </p:cBhvr>
                                      <p:tavLst>
                                        <p:tav tm="0">
                                          <p:val>
                                            <p:strVal val="#ppt_x"/>
                                          </p:val>
                                        </p:tav>
                                        <p:tav tm="100000">
                                          <p:val>
                                            <p:strVal val="#ppt_x"/>
                                          </p:val>
                                        </p:tav>
                                      </p:tavLst>
                                    </p:anim>
                                    <p:anim calcmode="lin" valueType="num">
                                      <p:cBhvr additive="base">
                                        <p:cTn id="117" dur="1000" fill="hold"/>
                                        <p:tgtEl>
                                          <p:spTgt spid="27"/>
                                        </p:tgtEl>
                                        <p:attrNameLst>
                                          <p:attrName>ppt_y</p:attrName>
                                        </p:attrNameLst>
                                      </p:cBhvr>
                                      <p:tavLst>
                                        <p:tav tm="0">
                                          <p:val>
                                            <p:strVal val="1+#ppt_h/2"/>
                                          </p:val>
                                        </p:tav>
                                        <p:tav tm="100000">
                                          <p:val>
                                            <p:strVal val="#ppt_y"/>
                                          </p:val>
                                        </p:tav>
                                      </p:tavLst>
                                    </p:anim>
                                  </p:childTnLst>
                                </p:cTn>
                              </p:par>
                            </p:childTnLst>
                          </p:cTn>
                        </p:par>
                        <p:par>
                          <p:cTn id="118" fill="hold">
                            <p:stCondLst>
                              <p:cond delay="12350"/>
                            </p:stCondLst>
                            <p:childTnLst>
                              <p:par>
                                <p:cTn id="119" presetID="10" presetClass="entr" presetSubtype="0" fill="hold" grpId="0" nodeType="after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fade">
                                      <p:cBhvr>
                                        <p:cTn id="1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7" grpId="0"/>
      <p:bldP spid="28" grpId="0">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8" grpId="0" animBg="1"/>
      <p:bldP spid="8" grpId="1" animBg="1"/>
      <p:bldP spid="9" grpId="0" animBg="1"/>
      <p:bldP spid="9" grpId="1" animBg="1"/>
      <p:bldP spid="6" grpId="0" animBg="1"/>
      <p:bldP spid="6" grpId="1" animBg="1"/>
      <p:bldP spid="10" grpId="0" animBg="1"/>
      <p:bldP spid="10" grpId="1" animBg="1"/>
      <p:bldP spid="11" grpId="0" animBg="1"/>
      <p:bldP spid="11" grpId="1" animBg="1"/>
      <p:bldP spid="7" grpId="0" animBg="1"/>
      <p:bldP spid="7" grpId="1" animBg="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low start">
    <p:spTree>
      <p:nvGrpSpPr>
        <p:cNvPr id="1" name=""/>
        <p:cNvGrpSpPr/>
        <p:nvPr/>
      </p:nvGrpSpPr>
      <p:grpSpPr>
        <a:xfrm>
          <a:off x="0" y="0"/>
          <a:ext cx="0" cy="0"/>
          <a:chOff x="0" y="0"/>
          <a:chExt cx="0" cy="0"/>
        </a:xfrm>
      </p:grpSpPr>
      <p:sp>
        <p:nvSpPr>
          <p:cNvPr id="12" name="Freeform: Shape 11"/>
          <p:cNvSpPr/>
          <p:nvPr userDrawn="1"/>
        </p:nvSpPr>
        <p:spPr>
          <a:xfrm rot="10800000">
            <a:off x="7440089"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5"/>
          </p:nvPr>
        </p:nvSpPr>
        <p:spPr>
          <a:xfrm>
            <a:off x="935573" y="932536"/>
            <a:ext cx="3407833" cy="4992928"/>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Oval 5"/>
          <p:cNvSpPr/>
          <p:nvPr userDrawn="1"/>
        </p:nvSpPr>
        <p:spPr>
          <a:xfrm>
            <a:off x="4678026" y="3355102"/>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cxnSp>
        <p:nvCxnSpPr>
          <p:cNvPr id="7" name="Straight Connector 6"/>
          <p:cNvCxnSpPr>
            <a:stCxn id="6" idx="6"/>
            <a:endCxn id="8" idx="2"/>
          </p:cNvCxnSpPr>
          <p:nvPr userDrawn="1"/>
        </p:nvCxnSpPr>
        <p:spPr>
          <a:xfrm>
            <a:off x="4825813" y="3429000"/>
            <a:ext cx="377982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8605631" y="3355102"/>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0" name="Text Placeholder 5"/>
          <p:cNvSpPr>
            <a:spLocks noGrp="1"/>
          </p:cNvSpPr>
          <p:nvPr>
            <p:ph type="body" sz="quarter" idx="16" hasCustomPrompt="1"/>
          </p:nvPr>
        </p:nvSpPr>
        <p:spPr>
          <a:xfrm>
            <a:off x="7532180"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2" hasCustomPrompt="1"/>
          </p:nvPr>
        </p:nvSpPr>
        <p:spPr>
          <a:xfrm>
            <a:off x="7440089" y="3575043"/>
            <a:ext cx="2478877" cy="2350427"/>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16" name="Straight Connector 15"/>
          <p:cNvCxnSpPr>
            <a:stCxn id="8" idx="6"/>
          </p:cNvCxnSpPr>
          <p:nvPr userDrawn="1"/>
        </p:nvCxnSpPr>
        <p:spPr>
          <a:xfrm>
            <a:off x="8753418" y="3429000"/>
            <a:ext cx="343858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hasCustomPrompt="1"/>
          </p:nvPr>
        </p:nvSpPr>
        <p:spPr>
          <a:xfrm>
            <a:off x="4751919" y="932535"/>
            <a:ext cx="5160433" cy="1386583"/>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53630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ppt_x"/>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55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750"/>
                                        <p:tgtEl>
                                          <p:spTgt spid="7"/>
                                        </p:tgtEl>
                                      </p:cBhvr>
                                    </p:animEffect>
                                  </p:childTnLst>
                                </p:cTn>
                              </p:par>
                            </p:childTnLst>
                          </p:cTn>
                        </p:par>
                        <p:par>
                          <p:cTn id="21" fill="hold">
                            <p:stCondLst>
                              <p:cond delay="33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 presetClass="entr" presetSubtype="1" decel="100000" fill="hold" grpId="0"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0">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par>
                                <p:cTn id="33" presetID="10" presetClass="entr" presetSubtype="0" fill="hold" grpId="1"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par>
                          <p:cTn id="39" fill="hold">
                            <p:stCondLst>
                              <p:cond delay="4300"/>
                            </p:stCondLst>
                            <p:childTnLst>
                              <p:par>
                                <p:cTn id="40" presetID="10" presetClass="entr" presetSubtype="0" fill="hold" grpId="0" nodeType="after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5050"/>
                            </p:stCondLst>
                            <p:childTnLst>
                              <p:par>
                                <p:cTn id="44" presetID="22" presetClass="entr" presetSubtype="8" fill="hold" nodeType="afterEffect">
                                  <p:stCondLst>
                                    <p:cond delay="25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5" grpId="0" animBg="1"/>
      <p:bldP spid="6" grpId="0" animBg="1"/>
      <p:bldP spid="8" grpId="0" animBg="1"/>
      <p:bldP spid="10" grpId="0" build="p">
        <p:tmplLst>
          <p:tmpl lvl="1">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10" grpId="1"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9" grpId="0"/>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a:endCxn id="8" idx="2"/>
          </p:cNvCxnSpPr>
          <p:nvPr userDrawn="1"/>
        </p:nvCxnSpPr>
        <p:spPr>
          <a:xfrm>
            <a:off x="-4232" y="3428471"/>
            <a:ext cx="209793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2093706" y="3354573"/>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1" name="Freeform: Shape 10"/>
          <p:cNvSpPr/>
          <p:nvPr userDrawn="1"/>
        </p:nvSpPr>
        <p:spPr>
          <a:xfrm rot="10800000">
            <a:off x="935572"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2" name="Text Placeholder 5"/>
          <p:cNvSpPr>
            <a:spLocks noGrp="1"/>
          </p:cNvSpPr>
          <p:nvPr>
            <p:ph type="body" sz="quarter" idx="16" hasCustomPrompt="1"/>
          </p:nvPr>
        </p:nvSpPr>
        <p:spPr>
          <a:xfrm>
            <a:off x="1027663"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935573" y="3575043"/>
            <a:ext cx="2478877" cy="2350427"/>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2241493" y="3428471"/>
            <a:ext cx="378062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6022110" y="3354573"/>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5" name="Freeform: Shape 24"/>
          <p:cNvSpPr/>
          <p:nvPr userDrawn="1"/>
        </p:nvSpPr>
        <p:spPr>
          <a:xfrm>
            <a:off x="4856567"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4948658"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4853391" y="944540"/>
            <a:ext cx="2478877" cy="2350427"/>
          </a:xfrm>
        </p:spPr>
        <p:txBody>
          <a:bodyPr anchor="b"/>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30" name="Straight Connector 29"/>
          <p:cNvCxnSpPr>
            <a:stCxn id="23" idx="6"/>
            <a:endCxn id="38" idx="2"/>
          </p:cNvCxnSpPr>
          <p:nvPr userDrawn="1"/>
        </p:nvCxnSpPr>
        <p:spPr>
          <a:xfrm>
            <a:off x="6169896" y="3428471"/>
            <a:ext cx="377638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9946278" y="3354573"/>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0" name="Freeform: Shape 39"/>
          <p:cNvSpPr/>
          <p:nvPr userDrawn="1"/>
        </p:nvSpPr>
        <p:spPr>
          <a:xfrm rot="10800000">
            <a:off x="8771210"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1" name="Text Placeholder 5"/>
          <p:cNvSpPr>
            <a:spLocks noGrp="1"/>
          </p:cNvSpPr>
          <p:nvPr>
            <p:ph type="body" sz="quarter" idx="19" hasCustomPrompt="1"/>
          </p:nvPr>
        </p:nvSpPr>
        <p:spPr>
          <a:xfrm>
            <a:off x="8863301"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8762515" y="3575043"/>
            <a:ext cx="2478877" cy="2350427"/>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10094060" y="3428471"/>
            <a:ext cx="210191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1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750"/>
                                        <p:tgtEl>
                                          <p:spTgt spid="1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2" presetClass="entr" presetSubtype="4" decel="100000"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additive="base">
                                        <p:cTn id="36"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decel="10000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1000" fill="hold"/>
                                        <p:tgtEl>
                                          <p:spTgt spid="25"/>
                                        </p:tgtEl>
                                        <p:attrNameLst>
                                          <p:attrName>ppt_x</p:attrName>
                                        </p:attrNameLst>
                                      </p:cBhvr>
                                      <p:tavLst>
                                        <p:tav tm="0">
                                          <p:val>
                                            <p:strVal val="#ppt_x"/>
                                          </p:val>
                                        </p:tav>
                                        <p:tav tm="100000">
                                          <p:val>
                                            <p:strVal val="#ppt_x"/>
                                          </p:val>
                                        </p:tav>
                                      </p:tavLst>
                                    </p:anim>
                                    <p:anim calcmode="lin" valueType="num">
                                      <p:cBhvr additive="base">
                                        <p:cTn id="41" dur="1000" fill="hold"/>
                                        <p:tgtEl>
                                          <p:spTgt spid="25"/>
                                        </p:tgtEl>
                                        <p:attrNameLst>
                                          <p:attrName>ppt_y</p:attrName>
                                        </p:attrNameLst>
                                      </p:cBhvr>
                                      <p:tavLst>
                                        <p:tav tm="0">
                                          <p:val>
                                            <p:strVal val="1+#ppt_h/2"/>
                                          </p:val>
                                        </p:tav>
                                        <p:tav tm="100000">
                                          <p:val>
                                            <p:strVal val="#ppt_y"/>
                                          </p:val>
                                        </p:tav>
                                      </p:tavLst>
                                    </p:anim>
                                  </p:childTnLst>
                                </p:cTn>
                              </p:par>
                              <p:par>
                                <p:cTn id="42" presetID="10" presetClass="entr" presetSubtype="0" fill="hold" grpId="1" nodeType="with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fade">
                                      <p:cBhvr>
                                        <p:cTn id="44" dur="1000"/>
                                        <p:tgtEl>
                                          <p:spTgt spid="26">
                                            <p:txEl>
                                              <p:pRg st="0" end="0"/>
                                            </p:txEl>
                                          </p:spTgt>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childTnLst>
                          </p:cTn>
                        </p:par>
                        <p:par>
                          <p:cTn id="48" fill="hold">
                            <p:stCondLst>
                              <p:cond delay="3500"/>
                            </p:stCondLst>
                            <p:childTnLst>
                              <p:par>
                                <p:cTn id="49" presetID="10" presetClass="entr" presetSubtype="0" fill="hold" grpId="0" nodeType="afterEffect">
                                  <p:stCondLst>
                                    <p:cond delay="25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4250"/>
                            </p:stCondLst>
                            <p:childTnLst>
                              <p:par>
                                <p:cTn id="53" presetID="22" presetClass="entr" presetSubtype="8"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750"/>
                                        <p:tgtEl>
                                          <p:spTgt spid="30"/>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2" presetClass="entr" presetSubtype="1" decel="100000" fill="hold" grpId="0" nodeType="withEffect">
                                  <p:stCondLst>
                                    <p:cond delay="0"/>
                                  </p:stCondLst>
                                  <p:childTnLst>
                                    <p:set>
                                      <p:cBhvr>
                                        <p:cTn id="61" dur="1" fill="hold">
                                          <p:stCondLst>
                                            <p:cond delay="0"/>
                                          </p:stCondLst>
                                        </p:cTn>
                                        <p:tgtEl>
                                          <p:spTgt spid="41">
                                            <p:txEl>
                                              <p:pRg st="0" end="0"/>
                                            </p:txEl>
                                          </p:spTgt>
                                        </p:tgtEl>
                                        <p:attrNameLst>
                                          <p:attrName>style.visibility</p:attrName>
                                        </p:attrNameLst>
                                      </p:cBhvr>
                                      <p:to>
                                        <p:strVal val="visible"/>
                                      </p:to>
                                    </p:set>
                                    <p:anim calcmode="lin" valueType="num">
                                      <p:cBhvr additive="base">
                                        <p:cTn id="62"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41">
                                            <p:txEl>
                                              <p:pRg st="0" end="0"/>
                                            </p:txEl>
                                          </p:spTgt>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1000" fill="hold"/>
                                        <p:tgtEl>
                                          <p:spTgt spid="40"/>
                                        </p:tgtEl>
                                        <p:attrNameLst>
                                          <p:attrName>ppt_x</p:attrName>
                                        </p:attrNameLst>
                                      </p:cBhvr>
                                      <p:tavLst>
                                        <p:tav tm="0">
                                          <p:val>
                                            <p:strVal val="#ppt_x"/>
                                          </p:val>
                                        </p:tav>
                                        <p:tav tm="100000">
                                          <p:val>
                                            <p:strVal val="#ppt_x"/>
                                          </p:val>
                                        </p:tav>
                                      </p:tavLst>
                                    </p:anim>
                                    <p:anim calcmode="lin" valueType="num">
                                      <p:cBhvr additive="base">
                                        <p:cTn id="67" dur="1000" fill="hold"/>
                                        <p:tgtEl>
                                          <p:spTgt spid="40"/>
                                        </p:tgtEl>
                                        <p:attrNameLst>
                                          <p:attrName>ppt_y</p:attrName>
                                        </p:attrNameLst>
                                      </p:cBhvr>
                                      <p:tavLst>
                                        <p:tav tm="0">
                                          <p:val>
                                            <p:strVal val="0-#ppt_h/2"/>
                                          </p:val>
                                        </p:tav>
                                        <p:tav tm="100000">
                                          <p:val>
                                            <p:strVal val="#ppt_y"/>
                                          </p:val>
                                        </p:tav>
                                      </p:tavLst>
                                    </p:anim>
                                  </p:childTnLst>
                                </p:cTn>
                              </p:par>
                              <p:par>
                                <p:cTn id="68" presetID="10" presetClass="entr" presetSubtype="0" fill="hold" grpId="1" nodeType="withEffect">
                                  <p:stCondLst>
                                    <p:cond delay="0"/>
                                  </p:stCondLst>
                                  <p:childTnLst>
                                    <p:set>
                                      <p:cBhvr>
                                        <p:cTn id="69" dur="1" fill="hold">
                                          <p:stCondLst>
                                            <p:cond delay="0"/>
                                          </p:stCondLst>
                                        </p:cTn>
                                        <p:tgtEl>
                                          <p:spTgt spid="41">
                                            <p:txEl>
                                              <p:pRg st="0" end="0"/>
                                            </p:txEl>
                                          </p:spTgt>
                                        </p:tgtEl>
                                        <p:attrNameLst>
                                          <p:attrName>style.visibility</p:attrName>
                                        </p:attrNameLst>
                                      </p:cBhvr>
                                      <p:to>
                                        <p:strVal val="visible"/>
                                      </p:to>
                                    </p:set>
                                    <p:animEffect transition="in" filter="fade">
                                      <p:cBhvr>
                                        <p:cTn id="70" dur="1000"/>
                                        <p:tgtEl>
                                          <p:spTgt spid="41">
                                            <p:txEl>
                                              <p:pRg st="0" end="0"/>
                                            </p:txEl>
                                          </p:spTgt>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1000"/>
                                        <p:tgtEl>
                                          <p:spTgt spid="40"/>
                                        </p:tgtEl>
                                      </p:cBhvr>
                                    </p:animEffect>
                                  </p:childTnLst>
                                </p:cTn>
                              </p:par>
                            </p:childTnLst>
                          </p:cTn>
                        </p:par>
                        <p:par>
                          <p:cTn id="74" fill="hold">
                            <p:stCondLst>
                              <p:cond delay="6000"/>
                            </p:stCondLst>
                            <p:childTnLst>
                              <p:par>
                                <p:cTn id="75" presetID="10" presetClass="entr" presetSubtype="0" fill="hold" grpId="0" nodeType="afterEffect">
                                  <p:stCondLst>
                                    <p:cond delay="25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par>
                          <p:cTn id="78" fill="hold">
                            <p:stCondLst>
                              <p:cond delay="6750"/>
                            </p:stCondLst>
                            <p:childTnLst>
                              <p:par>
                                <p:cTn id="79" presetID="22" presetClass="entr" presetSubtype="8" fill="hold"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build="p">
        <p:tmplLst>
          <p:tmpl lvl="1">
            <p:tnLst>
              <p:par>
                <p:cTn presetID="2" presetClass="entr" presetSubtype="1"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8" grpId="0" animBg="1"/>
      <p:bldP spid="40" grpId="0" animBg="1"/>
      <p:bldP spid="40" grpId="1" animBg="1"/>
      <p:bldP spid="41" grpId="0" build="p">
        <p:tmplLst>
          <p:tmpl lvl="1">
            <p:tnLst>
              <p:par>
                <p:cTn presetID="2" presetClass="entr" presetSubtype="1"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ppt_x"/>
                          </p:val>
                        </p:tav>
                        <p:tav tm="100000">
                          <p:val>
                            <p:strVal val="#ppt_x"/>
                          </p:val>
                        </p:tav>
                      </p:tavLst>
                    </p:anim>
                    <p:anim calcmode="lin" valueType="num">
                      <p:cBhvr additive="base">
                        <p:cTn dur="1000" fill="hold"/>
                        <p:tgtEl>
                          <p:spTgt spid="41"/>
                        </p:tgtEl>
                        <p:attrNameLst>
                          <p:attrName>ppt_y</p:attrName>
                        </p:attrNameLst>
                      </p:cBhvr>
                      <p:tavLst>
                        <p:tav tm="0">
                          <p:val>
                            <p:strVal val="0-#ppt_h/2"/>
                          </p:val>
                        </p:tav>
                        <p:tav tm="100000">
                          <p:val>
                            <p:strVal val="#ppt_y"/>
                          </p:val>
                        </p:tav>
                      </p:tavLst>
                    </p:anim>
                  </p:childTnLst>
                </p:cTn>
              </p:par>
            </p:tnLst>
          </p:tmpl>
        </p:tmplLst>
      </p:bldP>
      <p:bldP spid="41" grpId="1"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a:endCxn id="8" idx="2"/>
          </p:cNvCxnSpPr>
          <p:nvPr userDrawn="1"/>
        </p:nvCxnSpPr>
        <p:spPr>
          <a:xfrm>
            <a:off x="-4232" y="3428471"/>
            <a:ext cx="209793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2093706" y="3354573"/>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5" name="Freeform: Shape 24"/>
          <p:cNvSpPr/>
          <p:nvPr userDrawn="1"/>
        </p:nvSpPr>
        <p:spPr>
          <a:xfrm>
            <a:off x="922872"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1014963"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932397" y="944540"/>
            <a:ext cx="2478877" cy="2350427"/>
          </a:xfrm>
        </p:spPr>
        <p:txBody>
          <a:bodyPr anchor="b"/>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30" name="Straight Connector 29"/>
          <p:cNvCxnSpPr>
            <a:stCxn id="8" idx="6"/>
            <a:endCxn id="38" idx="2"/>
          </p:cNvCxnSpPr>
          <p:nvPr userDrawn="1"/>
        </p:nvCxnSpPr>
        <p:spPr>
          <a:xfrm>
            <a:off x="2241494" y="3428471"/>
            <a:ext cx="378379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6025284" y="3354573"/>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0" name="Freeform: Shape 39"/>
          <p:cNvSpPr/>
          <p:nvPr userDrawn="1"/>
        </p:nvSpPr>
        <p:spPr>
          <a:xfrm rot="10800000">
            <a:off x="4850215"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1" name="Text Placeholder 5"/>
          <p:cNvSpPr>
            <a:spLocks noGrp="1"/>
          </p:cNvSpPr>
          <p:nvPr>
            <p:ph type="body" sz="quarter" idx="19" hasCustomPrompt="1"/>
          </p:nvPr>
        </p:nvSpPr>
        <p:spPr>
          <a:xfrm>
            <a:off x="4942307"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4841521" y="3575043"/>
            <a:ext cx="2478877" cy="2350427"/>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6173070" y="3428471"/>
            <a:ext cx="601893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7427386" y="932536"/>
            <a:ext cx="3829053" cy="2176268"/>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76994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25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750"/>
                                        <p:tgtEl>
                                          <p:spTgt spid="30"/>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2" presetClass="entr" presetSubtype="1" decel="100000" fill="hold" grpId="0" nodeType="withEffect">
                                  <p:stCondLst>
                                    <p:cond delay="0"/>
                                  </p:stCondLst>
                                  <p:childTnLst>
                                    <p:set>
                                      <p:cBhvr>
                                        <p:cTn id="35" dur="1" fill="hold">
                                          <p:stCondLst>
                                            <p:cond delay="0"/>
                                          </p:stCondLst>
                                        </p:cTn>
                                        <p:tgtEl>
                                          <p:spTgt spid="41">
                                            <p:txEl>
                                              <p:pRg st="0" end="0"/>
                                            </p:txEl>
                                          </p:spTgt>
                                        </p:tgtEl>
                                        <p:attrNameLst>
                                          <p:attrName>style.visibility</p:attrName>
                                        </p:attrNameLst>
                                      </p:cBhvr>
                                      <p:to>
                                        <p:strVal val="visible"/>
                                      </p:to>
                                    </p:set>
                                    <p:anim calcmode="lin" valueType="num">
                                      <p:cBhvr additive="base">
                                        <p:cTn id="36"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41">
                                            <p:txEl>
                                              <p:pRg st="0" end="0"/>
                                            </p:txEl>
                                          </p:spTgt>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1000" fill="hold"/>
                                        <p:tgtEl>
                                          <p:spTgt spid="40"/>
                                        </p:tgtEl>
                                        <p:attrNameLst>
                                          <p:attrName>ppt_x</p:attrName>
                                        </p:attrNameLst>
                                      </p:cBhvr>
                                      <p:tavLst>
                                        <p:tav tm="0">
                                          <p:val>
                                            <p:strVal val="#ppt_x"/>
                                          </p:val>
                                        </p:tav>
                                        <p:tav tm="100000">
                                          <p:val>
                                            <p:strVal val="#ppt_x"/>
                                          </p:val>
                                        </p:tav>
                                      </p:tavLst>
                                    </p:anim>
                                    <p:anim calcmode="lin" valueType="num">
                                      <p:cBhvr additive="base">
                                        <p:cTn id="41" dur="1000" fill="hold"/>
                                        <p:tgtEl>
                                          <p:spTgt spid="40"/>
                                        </p:tgtEl>
                                        <p:attrNameLst>
                                          <p:attrName>ppt_y</p:attrName>
                                        </p:attrNameLst>
                                      </p:cBhvr>
                                      <p:tavLst>
                                        <p:tav tm="0">
                                          <p:val>
                                            <p:strVal val="0-#ppt_h/2"/>
                                          </p:val>
                                        </p:tav>
                                        <p:tav tm="100000">
                                          <p:val>
                                            <p:strVal val="#ppt_y"/>
                                          </p:val>
                                        </p:tav>
                                      </p:tavLst>
                                    </p:anim>
                                  </p:childTnLst>
                                </p:cTn>
                              </p:par>
                              <p:par>
                                <p:cTn id="42" presetID="10" presetClass="entr" presetSubtype="0" fill="hold" grpId="1" nodeType="withEffect">
                                  <p:stCondLst>
                                    <p:cond delay="0"/>
                                  </p:stCondLst>
                                  <p:childTnLst>
                                    <p:set>
                                      <p:cBhvr>
                                        <p:cTn id="43" dur="1" fill="hold">
                                          <p:stCondLst>
                                            <p:cond delay="0"/>
                                          </p:stCondLst>
                                        </p:cTn>
                                        <p:tgtEl>
                                          <p:spTgt spid="41">
                                            <p:txEl>
                                              <p:pRg st="0" end="0"/>
                                            </p:txEl>
                                          </p:spTgt>
                                        </p:tgtEl>
                                        <p:attrNameLst>
                                          <p:attrName>style.visibility</p:attrName>
                                        </p:attrNameLst>
                                      </p:cBhvr>
                                      <p:to>
                                        <p:strVal val="visible"/>
                                      </p:to>
                                    </p:set>
                                    <p:animEffect transition="in" filter="fade">
                                      <p:cBhvr>
                                        <p:cTn id="44" dur="1000"/>
                                        <p:tgtEl>
                                          <p:spTgt spid="41">
                                            <p:txEl>
                                              <p:pRg st="0" end="0"/>
                                            </p:txEl>
                                          </p:spTgt>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750"/>
                                        <p:tgtEl>
                                          <p:spTgt spid="24"/>
                                        </p:tgtEl>
                                      </p:cBhvr>
                                    </p:animEffect>
                                  </p:childTnLst>
                                </p:cTn>
                              </p:par>
                            </p:childTnLst>
                          </p:cTn>
                        </p:par>
                        <p:par>
                          <p:cTn id="52" fill="hold">
                            <p:stCondLst>
                              <p:cond delay="4250"/>
                            </p:stCondLst>
                            <p:childTnLst>
                              <p:par>
                                <p:cTn id="53" presetID="10" presetClass="entr" presetSubtype="0" fill="hold" grpId="0" nodeType="afterEffect">
                                  <p:stCondLst>
                                    <p:cond delay="25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left)">
                                      <p:cBhvr>
                                        <p:cTn id="59"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8" grpId="0" animBg="1"/>
      <p:bldP spid="40" grpId="0" animBg="1"/>
      <p:bldP spid="40" grpId="1" animBg="1"/>
      <p:bldP spid="41" grpId="0" build="p">
        <p:tmplLst>
          <p:tmpl lvl="1">
            <p:tnLst>
              <p:par>
                <p:cTn presetID="2" presetClass="entr" presetSubtype="1"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ppt_x"/>
                          </p:val>
                        </p:tav>
                        <p:tav tm="100000">
                          <p:val>
                            <p:strVal val="#ppt_x"/>
                          </p:val>
                        </p:tav>
                      </p:tavLst>
                    </p:anim>
                    <p:anim calcmode="lin" valueType="num">
                      <p:cBhvr additive="base">
                        <p:cTn dur="1000" fill="hold"/>
                        <p:tgtEl>
                          <p:spTgt spid="41"/>
                        </p:tgtEl>
                        <p:attrNameLst>
                          <p:attrName>ppt_y</p:attrName>
                        </p:attrNameLst>
                      </p:cBhvr>
                      <p:tavLst>
                        <p:tav tm="0">
                          <p:val>
                            <p:strVal val="0-#ppt_h/2"/>
                          </p:val>
                        </p:tav>
                        <p:tav tm="100000">
                          <p:val>
                            <p:strVal val="#ppt_y"/>
                          </p:val>
                        </p:tav>
                      </p:tavLst>
                    </p:anim>
                  </p:childTnLst>
                </p:cTn>
              </p:par>
            </p:tnLst>
          </p:tmpl>
        </p:tmplLst>
      </p:bldP>
      <p:bldP spid="41" grpId="1"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24" grpId="0"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low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a:endCxn id="8" idx="2"/>
          </p:cNvCxnSpPr>
          <p:nvPr userDrawn="1"/>
        </p:nvCxnSpPr>
        <p:spPr>
          <a:xfrm>
            <a:off x="-4232" y="3428471"/>
            <a:ext cx="209793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2093706" y="3354573"/>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1" name="Freeform: Shape 10"/>
          <p:cNvSpPr/>
          <p:nvPr userDrawn="1"/>
        </p:nvSpPr>
        <p:spPr>
          <a:xfrm rot="10800000">
            <a:off x="935572"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2" name="Text Placeholder 5"/>
          <p:cNvSpPr>
            <a:spLocks noGrp="1"/>
          </p:cNvSpPr>
          <p:nvPr>
            <p:ph type="body" sz="quarter" idx="16" hasCustomPrompt="1"/>
          </p:nvPr>
        </p:nvSpPr>
        <p:spPr>
          <a:xfrm>
            <a:off x="1027663"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935573" y="3575043"/>
            <a:ext cx="2478877" cy="2350427"/>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2241493" y="3428471"/>
            <a:ext cx="503170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7273190" y="3354573"/>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5" name="Freeform: Shape 24"/>
          <p:cNvSpPr/>
          <p:nvPr userDrawn="1"/>
        </p:nvSpPr>
        <p:spPr>
          <a:xfrm>
            <a:off x="6099181"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6191272"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6096005" y="944540"/>
            <a:ext cx="2478877" cy="2350427"/>
          </a:xfrm>
        </p:spPr>
        <p:txBody>
          <a:bodyPr anchor="b"/>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30" name="Straight Connector 29"/>
          <p:cNvCxnSpPr>
            <a:stCxn id="23" idx="6"/>
          </p:cNvCxnSpPr>
          <p:nvPr userDrawn="1"/>
        </p:nvCxnSpPr>
        <p:spPr>
          <a:xfrm>
            <a:off x="7420977" y="3428471"/>
            <a:ext cx="4779495" cy="105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935568" y="932541"/>
            <a:ext cx="3816350" cy="1510359"/>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Picture Placeholder 6"/>
          <p:cNvSpPr>
            <a:spLocks noGrp="1"/>
          </p:cNvSpPr>
          <p:nvPr>
            <p:ph type="pic" sz="quarter" idx="19"/>
          </p:nvPr>
        </p:nvSpPr>
        <p:spPr>
          <a:xfrm>
            <a:off x="6096000" y="4416735"/>
            <a:ext cx="3816350" cy="1510359"/>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9573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childTnLst>
                                </p:cTn>
                              </p:par>
                            </p:childTnLst>
                          </p:cTn>
                        </p:par>
                        <p:par>
                          <p:cTn id="26" fill="hold">
                            <p:stCondLst>
                              <p:cond delay="1750"/>
                            </p:stCondLst>
                            <p:childTnLst>
                              <p:par>
                                <p:cTn id="27" presetID="10" presetClass="entr" presetSubtype="0" fill="hold" grpId="0" nodeType="afterEffect">
                                  <p:stCondLst>
                                    <p:cond delay="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750"/>
                                        <p:tgtEl>
                                          <p:spTgt spid="15"/>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2" presetClass="entr" presetSubtype="4" decel="100000" fill="hold" grpId="0" nodeType="with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 calcmode="lin" valueType="num">
                                      <p:cBhvr additive="base">
                                        <p:cTn id="4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decel="10000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1000" fill="hold"/>
                                        <p:tgtEl>
                                          <p:spTgt spid="25"/>
                                        </p:tgtEl>
                                        <p:attrNameLst>
                                          <p:attrName>ppt_x</p:attrName>
                                        </p:attrNameLst>
                                      </p:cBhvr>
                                      <p:tavLst>
                                        <p:tav tm="0">
                                          <p:val>
                                            <p:strVal val="#ppt_x"/>
                                          </p:val>
                                        </p:tav>
                                        <p:tav tm="100000">
                                          <p:val>
                                            <p:strVal val="#ppt_x"/>
                                          </p:val>
                                        </p:tav>
                                      </p:tavLst>
                                    </p:anim>
                                    <p:anim calcmode="lin" valueType="num">
                                      <p:cBhvr additive="base">
                                        <p:cTn id="45" dur="1000" fill="hold"/>
                                        <p:tgtEl>
                                          <p:spTgt spid="25"/>
                                        </p:tgtEl>
                                        <p:attrNameLst>
                                          <p:attrName>ppt_y</p:attrName>
                                        </p:attrNameLst>
                                      </p:cBhvr>
                                      <p:tavLst>
                                        <p:tav tm="0">
                                          <p:val>
                                            <p:strVal val="1+#ppt_h/2"/>
                                          </p:val>
                                        </p:tav>
                                        <p:tav tm="100000">
                                          <p:val>
                                            <p:strVal val="#ppt_y"/>
                                          </p:val>
                                        </p:tav>
                                      </p:tavLst>
                                    </p:anim>
                                  </p:childTnLst>
                                </p:cTn>
                              </p:par>
                              <p:par>
                                <p:cTn id="46" presetID="10" presetClass="entr" presetSubtype="0" fill="hold" grpId="1" nodeType="with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Effect transition="in" filter="fade">
                                      <p:cBhvr>
                                        <p:cTn id="48" dur="1000"/>
                                        <p:tgtEl>
                                          <p:spTgt spid="26">
                                            <p:txEl>
                                              <p:pRg st="0" end="0"/>
                                            </p:txEl>
                                          </p:spTgt>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childTnLst>
                                </p:cTn>
                              </p:par>
                            </p:childTnLst>
                          </p:cTn>
                        </p:par>
                        <p:par>
                          <p:cTn id="52" fill="hold">
                            <p:stCondLst>
                              <p:cond delay="4250"/>
                            </p:stCondLst>
                            <p:childTnLst>
                              <p:par>
                                <p:cTn id="53" presetID="10"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750"/>
                                        <p:tgtEl>
                                          <p:spTgt spid="28"/>
                                        </p:tgtEl>
                                      </p:cBhvr>
                                    </p:animEffect>
                                  </p:childTnLst>
                                </p:cTn>
                              </p:par>
                            </p:childTnLst>
                          </p:cTn>
                        </p:par>
                        <p:par>
                          <p:cTn id="56" fill="hold">
                            <p:stCondLst>
                              <p:cond delay="5000"/>
                            </p:stCondLst>
                            <p:childTnLst>
                              <p:par>
                                <p:cTn id="57" presetID="10" presetClass="entr" presetSubtype="0" fill="hold" grpId="0" nodeType="afterEffect">
                                  <p:stCondLst>
                                    <p:cond delay="25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5750"/>
                            </p:stCondLst>
                            <p:childTnLst>
                              <p:par>
                                <p:cTn id="61" presetID="22" presetClass="entr" presetSubtype="8"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build="p">
        <p:tmplLst>
          <p:tmpl lvl="1">
            <p:tnLst>
              <p:par>
                <p:cTn presetID="2" presetClass="entr" presetSubtype="1"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4" grpId="0" animBg="1"/>
      <p:bldP spid="2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8" y="1008001"/>
            <a:ext cx="11339513" cy="360000"/>
          </a:xfrm>
        </p:spPr>
        <p:txBody>
          <a:bodyPr/>
          <a:lstStyle>
            <a:lvl1pPr marL="0" indent="0">
              <a:buNone/>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Subtitle</a:t>
            </a:r>
          </a:p>
        </p:txBody>
      </p:sp>
      <p:sp>
        <p:nvSpPr>
          <p:cNvPr id="8" name="Picture Placeholder 4">
            <a:extLst>
              <a:ext uri="{FF2B5EF4-FFF2-40B4-BE49-F238E27FC236}">
                <a16:creationId xmlns:a16="http://schemas.microsoft.com/office/drawing/2014/main" id="{85FDB45C-8129-42FD-85BB-977F66FEA7E3}"/>
              </a:ext>
            </a:extLst>
          </p:cNvPr>
          <p:cNvSpPr>
            <a:spLocks noGrp="1"/>
          </p:cNvSpPr>
          <p:nvPr>
            <p:ph type="pic" sz="quarter" idx="12" hasCustomPrompt="1"/>
          </p:nvPr>
        </p:nvSpPr>
        <p:spPr>
          <a:xfrm>
            <a:off x="512924" y="2319685"/>
            <a:ext cx="1352367" cy="1352367"/>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dirty="0"/>
              <a:t>Insert or Drag and Drop Image Here</a:t>
            </a:r>
          </a:p>
        </p:txBody>
      </p:sp>
      <p:sp>
        <p:nvSpPr>
          <p:cNvPr id="9" name="Text Placeholder 8">
            <a:extLst>
              <a:ext uri="{FF2B5EF4-FFF2-40B4-BE49-F238E27FC236}">
                <a16:creationId xmlns:a16="http://schemas.microsoft.com/office/drawing/2014/main" id="{65BC675B-B0CF-41E3-9A61-5C9C8185863E}"/>
              </a:ext>
            </a:extLst>
          </p:cNvPr>
          <p:cNvSpPr>
            <a:spLocks noGrp="1"/>
          </p:cNvSpPr>
          <p:nvPr>
            <p:ph type="body" sz="quarter" idx="13" hasCustomPrompt="1"/>
          </p:nvPr>
        </p:nvSpPr>
        <p:spPr>
          <a:xfrm>
            <a:off x="2055979" y="2319682"/>
            <a:ext cx="1703313" cy="701538"/>
          </a:xfrm>
        </p:spPr>
        <p:txBody>
          <a:bodyPr anchor="t"/>
          <a:lstStyle>
            <a:lvl1pPr marL="0" indent="0" algn="l">
              <a:buFont typeface="Arial" panose="020B0604020202020204" pitchFamily="34" charset="0"/>
              <a:buNone/>
              <a:defRPr sz="2400">
                <a:latin typeface="+mj-lt"/>
              </a:defRPr>
            </a:lvl1pPr>
          </a:lstStyle>
          <a:p>
            <a:pPr lvl="0"/>
            <a:r>
              <a:rPr lang="en-US" noProof="0"/>
              <a:t>Name</a:t>
            </a:r>
          </a:p>
        </p:txBody>
      </p:sp>
      <p:sp>
        <p:nvSpPr>
          <p:cNvPr id="10" name="Text Placeholder 10">
            <a:extLst>
              <a:ext uri="{FF2B5EF4-FFF2-40B4-BE49-F238E27FC236}">
                <a16:creationId xmlns:a16="http://schemas.microsoft.com/office/drawing/2014/main" id="{B199D9B2-D8DF-4F6F-9076-9976C85EA493}"/>
              </a:ext>
            </a:extLst>
          </p:cNvPr>
          <p:cNvSpPr>
            <a:spLocks noGrp="1"/>
          </p:cNvSpPr>
          <p:nvPr>
            <p:ph type="body" sz="quarter" idx="14" hasCustomPrompt="1"/>
          </p:nvPr>
        </p:nvSpPr>
        <p:spPr>
          <a:xfrm>
            <a:off x="512915" y="3800064"/>
            <a:ext cx="3246368"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11" name="Text Placeholder 8">
            <a:extLst>
              <a:ext uri="{FF2B5EF4-FFF2-40B4-BE49-F238E27FC236}">
                <a16:creationId xmlns:a16="http://schemas.microsoft.com/office/drawing/2014/main" id="{F83D3F97-C129-418E-B4E5-27919687902F}"/>
              </a:ext>
            </a:extLst>
          </p:cNvPr>
          <p:cNvSpPr>
            <a:spLocks noGrp="1"/>
          </p:cNvSpPr>
          <p:nvPr>
            <p:ph type="body" sz="quarter" idx="33" hasCustomPrompt="1"/>
          </p:nvPr>
        </p:nvSpPr>
        <p:spPr>
          <a:xfrm>
            <a:off x="2055979" y="3055181"/>
            <a:ext cx="1703313"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12" name="Picture Placeholder 4">
            <a:extLst>
              <a:ext uri="{FF2B5EF4-FFF2-40B4-BE49-F238E27FC236}">
                <a16:creationId xmlns:a16="http://schemas.microsoft.com/office/drawing/2014/main" id="{559091DF-E0B7-4867-B43C-3B02311C64A1}"/>
              </a:ext>
            </a:extLst>
          </p:cNvPr>
          <p:cNvSpPr>
            <a:spLocks noGrp="1"/>
          </p:cNvSpPr>
          <p:nvPr>
            <p:ph type="pic" sz="quarter" idx="34" hasCustomPrompt="1"/>
          </p:nvPr>
        </p:nvSpPr>
        <p:spPr>
          <a:xfrm>
            <a:off x="4523221" y="2319685"/>
            <a:ext cx="1352367" cy="1352367"/>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dirty="0"/>
              <a:t>Insert or Drag and Drop Image Here</a:t>
            </a:r>
          </a:p>
        </p:txBody>
      </p:sp>
      <p:sp>
        <p:nvSpPr>
          <p:cNvPr id="13" name="Text Placeholder 8">
            <a:extLst>
              <a:ext uri="{FF2B5EF4-FFF2-40B4-BE49-F238E27FC236}">
                <a16:creationId xmlns:a16="http://schemas.microsoft.com/office/drawing/2014/main" id="{B89D4389-4870-4BAE-B233-955685FCBC65}"/>
              </a:ext>
            </a:extLst>
          </p:cNvPr>
          <p:cNvSpPr>
            <a:spLocks noGrp="1"/>
          </p:cNvSpPr>
          <p:nvPr>
            <p:ph type="body" sz="quarter" idx="35" hasCustomPrompt="1"/>
          </p:nvPr>
        </p:nvSpPr>
        <p:spPr>
          <a:xfrm>
            <a:off x="6061989" y="2319682"/>
            <a:ext cx="1703313" cy="701538"/>
          </a:xfrm>
        </p:spPr>
        <p:txBody>
          <a:bodyPr anchor="t"/>
          <a:lstStyle>
            <a:lvl1pPr marL="0" indent="0" algn="l">
              <a:buFont typeface="Arial" panose="020B0604020202020204" pitchFamily="34" charset="0"/>
              <a:buNone/>
              <a:defRPr sz="2400">
                <a:latin typeface="+mj-lt"/>
              </a:defRPr>
            </a:lvl1pPr>
          </a:lstStyle>
          <a:p>
            <a:pPr lvl="0"/>
            <a:r>
              <a:rPr lang="en-US" noProof="0"/>
              <a:t>Name</a:t>
            </a:r>
          </a:p>
        </p:txBody>
      </p:sp>
      <p:sp>
        <p:nvSpPr>
          <p:cNvPr id="14" name="Text Placeholder 10">
            <a:extLst>
              <a:ext uri="{FF2B5EF4-FFF2-40B4-BE49-F238E27FC236}">
                <a16:creationId xmlns:a16="http://schemas.microsoft.com/office/drawing/2014/main" id="{27F961F7-987F-4B95-AC48-08F4331BE905}"/>
              </a:ext>
            </a:extLst>
          </p:cNvPr>
          <p:cNvSpPr>
            <a:spLocks noGrp="1"/>
          </p:cNvSpPr>
          <p:nvPr>
            <p:ph type="body" sz="quarter" idx="36" hasCustomPrompt="1"/>
          </p:nvPr>
        </p:nvSpPr>
        <p:spPr>
          <a:xfrm>
            <a:off x="4518931" y="3800064"/>
            <a:ext cx="3246368"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15" name="Text Placeholder 8">
            <a:extLst>
              <a:ext uri="{FF2B5EF4-FFF2-40B4-BE49-F238E27FC236}">
                <a16:creationId xmlns:a16="http://schemas.microsoft.com/office/drawing/2014/main" id="{586A8311-6FEF-4231-B5DD-80FA52F5272F}"/>
              </a:ext>
            </a:extLst>
          </p:cNvPr>
          <p:cNvSpPr>
            <a:spLocks noGrp="1"/>
          </p:cNvSpPr>
          <p:nvPr>
            <p:ph type="body" sz="quarter" idx="37" hasCustomPrompt="1"/>
          </p:nvPr>
        </p:nvSpPr>
        <p:spPr>
          <a:xfrm>
            <a:off x="6061989" y="3055181"/>
            <a:ext cx="1703313"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16" name="Picture Placeholder 4">
            <a:extLst>
              <a:ext uri="{FF2B5EF4-FFF2-40B4-BE49-F238E27FC236}">
                <a16:creationId xmlns:a16="http://schemas.microsoft.com/office/drawing/2014/main" id="{A6A8345C-014C-4AD2-8529-29D0E8EECAB5}"/>
              </a:ext>
            </a:extLst>
          </p:cNvPr>
          <p:cNvSpPr>
            <a:spLocks noGrp="1"/>
          </p:cNvSpPr>
          <p:nvPr>
            <p:ph type="pic" sz="quarter" idx="38" hasCustomPrompt="1"/>
          </p:nvPr>
        </p:nvSpPr>
        <p:spPr>
          <a:xfrm>
            <a:off x="8533521" y="2319685"/>
            <a:ext cx="1352367" cy="1352367"/>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dirty="0"/>
              <a:t>Insert or Drag and Drop Image Here</a:t>
            </a:r>
          </a:p>
        </p:txBody>
      </p:sp>
      <p:sp>
        <p:nvSpPr>
          <p:cNvPr id="17" name="Text Placeholder 8">
            <a:extLst>
              <a:ext uri="{FF2B5EF4-FFF2-40B4-BE49-F238E27FC236}">
                <a16:creationId xmlns:a16="http://schemas.microsoft.com/office/drawing/2014/main" id="{4C771BB0-7999-4A45-A6BB-56C98E978E83}"/>
              </a:ext>
            </a:extLst>
          </p:cNvPr>
          <p:cNvSpPr>
            <a:spLocks noGrp="1"/>
          </p:cNvSpPr>
          <p:nvPr>
            <p:ph type="body" sz="quarter" idx="39" hasCustomPrompt="1"/>
          </p:nvPr>
        </p:nvSpPr>
        <p:spPr>
          <a:xfrm>
            <a:off x="10068008" y="2319682"/>
            <a:ext cx="1703313" cy="701538"/>
          </a:xfrm>
        </p:spPr>
        <p:txBody>
          <a:bodyPr anchor="t"/>
          <a:lstStyle>
            <a:lvl1pPr marL="0" indent="0" algn="l">
              <a:buFont typeface="Arial" panose="020B0604020202020204" pitchFamily="34" charset="0"/>
              <a:buNone/>
              <a:defRPr sz="2400">
                <a:latin typeface="+mj-lt"/>
              </a:defRPr>
            </a:lvl1pPr>
          </a:lstStyle>
          <a:p>
            <a:pPr lvl="0"/>
            <a:r>
              <a:rPr lang="en-US" noProof="0"/>
              <a:t>Name</a:t>
            </a:r>
          </a:p>
        </p:txBody>
      </p:sp>
      <p:sp>
        <p:nvSpPr>
          <p:cNvPr id="18" name="Text Placeholder 10">
            <a:extLst>
              <a:ext uri="{FF2B5EF4-FFF2-40B4-BE49-F238E27FC236}">
                <a16:creationId xmlns:a16="http://schemas.microsoft.com/office/drawing/2014/main" id="{9FC27C2C-A218-4626-9D04-ECC36D852E8F}"/>
              </a:ext>
            </a:extLst>
          </p:cNvPr>
          <p:cNvSpPr>
            <a:spLocks noGrp="1"/>
          </p:cNvSpPr>
          <p:nvPr>
            <p:ph type="body" sz="quarter" idx="40" hasCustomPrompt="1"/>
          </p:nvPr>
        </p:nvSpPr>
        <p:spPr>
          <a:xfrm>
            <a:off x="8524945" y="3800064"/>
            <a:ext cx="3246368"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19" name="Text Placeholder 8">
            <a:extLst>
              <a:ext uri="{FF2B5EF4-FFF2-40B4-BE49-F238E27FC236}">
                <a16:creationId xmlns:a16="http://schemas.microsoft.com/office/drawing/2014/main" id="{15F0F321-195A-45FE-9F4E-2DE6EFF480E8}"/>
              </a:ext>
            </a:extLst>
          </p:cNvPr>
          <p:cNvSpPr>
            <a:spLocks noGrp="1"/>
          </p:cNvSpPr>
          <p:nvPr>
            <p:ph type="body" sz="quarter" idx="41" hasCustomPrompt="1"/>
          </p:nvPr>
        </p:nvSpPr>
        <p:spPr>
          <a:xfrm>
            <a:off x="10068008" y="3055181"/>
            <a:ext cx="1703313"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20" name="Rectangle 6">
            <a:extLst>
              <a:ext uri="{FF2B5EF4-FFF2-40B4-BE49-F238E27FC236}">
                <a16:creationId xmlns:a16="http://schemas.microsoft.com/office/drawing/2014/main" id="{A31AFB6F-80F0-4E69-8E48-7431E389859C}"/>
              </a:ext>
              <a:ext uri="{C183D7F6-B498-43B3-948B-1728B52AA6E4}">
                <adec:decorative xmlns:adec="http://schemas.microsoft.com/office/drawing/2017/decorative" val="1"/>
              </a:ext>
            </a:extLst>
          </p:cNvPr>
          <p:cNvSpPr/>
          <p:nvPr userDrawn="1"/>
        </p:nvSpPr>
        <p:spPr>
          <a:xfrm>
            <a:off x="2055979" y="3514427"/>
            <a:ext cx="1703313"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1" name="Rectangle 6">
            <a:extLst>
              <a:ext uri="{FF2B5EF4-FFF2-40B4-BE49-F238E27FC236}">
                <a16:creationId xmlns:a16="http://schemas.microsoft.com/office/drawing/2014/main" id="{115CE1DD-8B35-4422-9BB1-DB18FB6B5955}"/>
              </a:ext>
              <a:ext uri="{C183D7F6-B498-43B3-948B-1728B52AA6E4}">
                <adec:decorative xmlns:adec="http://schemas.microsoft.com/office/drawing/2017/decorative" val="1"/>
              </a:ext>
            </a:extLst>
          </p:cNvPr>
          <p:cNvSpPr/>
          <p:nvPr userDrawn="1"/>
        </p:nvSpPr>
        <p:spPr>
          <a:xfrm>
            <a:off x="6061989" y="3514427"/>
            <a:ext cx="1703313"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2" name="Rectangle 6">
            <a:extLst>
              <a:ext uri="{FF2B5EF4-FFF2-40B4-BE49-F238E27FC236}">
                <a16:creationId xmlns:a16="http://schemas.microsoft.com/office/drawing/2014/main" id="{C174B088-E2BB-4A47-A4CE-403CAE0149F8}"/>
              </a:ext>
              <a:ext uri="{C183D7F6-B498-43B3-948B-1728B52AA6E4}">
                <adec:decorative xmlns:adec="http://schemas.microsoft.com/office/drawing/2017/decorative" val="1"/>
              </a:ext>
            </a:extLst>
          </p:cNvPr>
          <p:cNvSpPr/>
          <p:nvPr userDrawn="1"/>
        </p:nvSpPr>
        <p:spPr>
          <a:xfrm>
            <a:off x="10068008" y="3514427"/>
            <a:ext cx="1703313"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Tree>
    <p:extLst>
      <p:ext uri="{BB962C8B-B14F-4D97-AF65-F5344CB8AC3E}">
        <p14:creationId xmlns:p14="http://schemas.microsoft.com/office/powerpoint/2010/main" val="33386425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low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a:endCxn id="23" idx="2"/>
          </p:cNvCxnSpPr>
          <p:nvPr userDrawn="1"/>
        </p:nvCxnSpPr>
        <p:spPr>
          <a:xfrm>
            <a:off x="0" y="3428471"/>
            <a:ext cx="602528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6025284" y="3354573"/>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5" name="Freeform: Shape 24"/>
          <p:cNvSpPr/>
          <p:nvPr userDrawn="1"/>
        </p:nvSpPr>
        <p:spPr>
          <a:xfrm>
            <a:off x="4850505"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4942597"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cxnSp>
        <p:nvCxnSpPr>
          <p:cNvPr id="30" name="Straight Connector 29"/>
          <p:cNvCxnSpPr>
            <a:stCxn id="23" idx="6"/>
          </p:cNvCxnSpPr>
          <p:nvPr userDrawn="1"/>
        </p:nvCxnSpPr>
        <p:spPr>
          <a:xfrm>
            <a:off x="6173066" y="3428471"/>
            <a:ext cx="6018934" cy="1328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Picture Placeholder 6"/>
          <p:cNvSpPr>
            <a:spLocks noGrp="1"/>
          </p:cNvSpPr>
          <p:nvPr>
            <p:ph type="pic" sz="quarter" idx="19"/>
          </p:nvPr>
        </p:nvSpPr>
        <p:spPr>
          <a:xfrm>
            <a:off x="935572" y="932541"/>
            <a:ext cx="10320867" cy="2325721"/>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20" hasCustomPrompt="1"/>
          </p:nvPr>
        </p:nvSpPr>
        <p:spPr>
          <a:xfrm>
            <a:off x="7698062" y="3621591"/>
            <a:ext cx="3558377" cy="2303879"/>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8547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50"/>
                                        <p:tgtEl>
                                          <p:spTgt spid="28"/>
                                        </p:tgtEl>
                                      </p:cBhvr>
                                    </p:animEffect>
                                  </p:childTnLst>
                                </p:cTn>
                              </p:par>
                            </p:childTnLst>
                          </p:cTn>
                        </p:par>
                        <p:par>
                          <p:cTn id="26" fill="hold">
                            <p:stCondLst>
                              <p:cond delay="175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8" grpId="0" animBg="1"/>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low 5">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p:nvPr userDrawn="1"/>
        </p:nvCxnSpPr>
        <p:spPr>
          <a:xfrm>
            <a:off x="0" y="3428471"/>
            <a:ext cx="602528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Diamond 22"/>
          <p:cNvSpPr/>
          <p:nvPr userDrawn="1"/>
        </p:nvSpPr>
        <p:spPr>
          <a:xfrm>
            <a:off x="6025284" y="3354573"/>
            <a:ext cx="147782" cy="14780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5" name="Freeform: Shape 24"/>
          <p:cNvSpPr/>
          <p:nvPr userDrawn="1"/>
        </p:nvSpPr>
        <p:spPr>
          <a:xfrm>
            <a:off x="4853392"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4945483"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cxnSp>
        <p:nvCxnSpPr>
          <p:cNvPr id="30" name="Straight Connector 29"/>
          <p:cNvCxnSpPr/>
          <p:nvPr userDrawn="1"/>
        </p:nvCxnSpPr>
        <p:spPr>
          <a:xfrm>
            <a:off x="6173066" y="3428471"/>
            <a:ext cx="6018934" cy="1328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20" hasCustomPrompt="1"/>
          </p:nvPr>
        </p:nvSpPr>
        <p:spPr>
          <a:xfrm>
            <a:off x="4853393" y="4471090"/>
            <a:ext cx="2478877" cy="1454375"/>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11" name="Straight Connector 10"/>
          <p:cNvCxnSpPr>
            <a:stCxn id="23" idx="0"/>
          </p:cNvCxnSpPr>
          <p:nvPr userDrawn="1"/>
        </p:nvCxnSpPr>
        <p:spPr>
          <a:xfrm flipH="1" flipV="1">
            <a:off x="6096006" y="0"/>
            <a:ext cx="3175" cy="3354568"/>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5"/>
          <p:cNvSpPr>
            <a:spLocks noGrp="1"/>
          </p:cNvSpPr>
          <p:nvPr>
            <p:ph type="body" sz="quarter" idx="16" hasCustomPrompt="1"/>
          </p:nvPr>
        </p:nvSpPr>
        <p:spPr>
          <a:xfrm>
            <a:off x="4378748" y="932541"/>
            <a:ext cx="1643367"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21" hasCustomPrompt="1"/>
          </p:nvPr>
        </p:nvSpPr>
        <p:spPr>
          <a:xfrm>
            <a:off x="6169892" y="950098"/>
            <a:ext cx="4007042" cy="362110"/>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9613072" y="2974902"/>
            <a:ext cx="1643367"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164786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750"/>
                                        <p:tgtEl>
                                          <p:spTgt spid="11"/>
                                        </p:tgtEl>
                                      </p:cBhvr>
                                    </p:animEffect>
                                  </p:childTnLst>
                                </p:cTn>
                              </p:par>
                            </p:childTnLst>
                          </p:cTn>
                        </p:par>
                        <p:par>
                          <p:cTn id="30" fill="hold">
                            <p:stCondLst>
                              <p:cond delay="2250"/>
                            </p:stCondLst>
                            <p:childTnLst>
                              <p:par>
                                <p:cTn id="31" presetID="10" presetClass="entr" presetSubtype="0"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childTnLst>
                          </p:cTn>
                        </p:par>
                        <p:par>
                          <p:cTn id="34" fill="hold">
                            <p:stCondLst>
                              <p:cond delay="275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3250"/>
                            </p:stCondLst>
                            <p:childTnLst>
                              <p:par>
                                <p:cTn id="39" presetID="22" presetClass="entr" presetSubtype="8" fill="hold" nodeType="afterEffect">
                                  <p:stCondLst>
                                    <p:cond delay="25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750"/>
                                        <p:tgtEl>
                                          <p:spTgt spid="30"/>
                                        </p:tgtEl>
                                      </p:cBhvr>
                                    </p:animEffect>
                                  </p:childTnLst>
                                </p:cTn>
                              </p:par>
                            </p:childTnLst>
                          </p:cTn>
                        </p:par>
                        <p:par>
                          <p:cTn id="42" fill="hold">
                            <p:stCondLst>
                              <p:cond delay="4250"/>
                            </p:stCondLst>
                            <p:childTnLst>
                              <p:par>
                                <p:cTn id="43" presetID="10" presetClass="entr" presetSubtype="0" fill="hold" grpId="0" nodeType="after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animEffect transition="in" filter="fade">
                                      <p:cBhvr>
                                        <p:cTn id="4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17" name="Picture Placeholder 6"/>
          <p:cNvSpPr>
            <a:spLocks noGrp="1"/>
          </p:cNvSpPr>
          <p:nvPr>
            <p:ph type="pic" sz="quarter" idx="15"/>
          </p:nvPr>
        </p:nvSpPr>
        <p:spPr>
          <a:xfrm>
            <a:off x="6096005" y="932536"/>
            <a:ext cx="5160433" cy="4992928"/>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13" name="Straight Connector 12"/>
          <p:cNvCxnSpPr>
            <a:endCxn id="14" idx="2"/>
          </p:cNvCxnSpPr>
          <p:nvPr userDrawn="1"/>
        </p:nvCxnSpPr>
        <p:spPr>
          <a:xfrm>
            <a:off x="5" y="3428476"/>
            <a:ext cx="5635061" cy="52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5635062" y="3355102"/>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3" name="Title 1"/>
          <p:cNvSpPr>
            <a:spLocks noGrp="1"/>
          </p:cNvSpPr>
          <p:nvPr>
            <p:ph type="title" hasCustomPrompt="1"/>
          </p:nvPr>
        </p:nvSpPr>
        <p:spPr>
          <a:xfrm>
            <a:off x="935573"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4" name="Text Placeholder 5"/>
          <p:cNvSpPr>
            <a:spLocks noGrp="1"/>
          </p:cNvSpPr>
          <p:nvPr>
            <p:ph type="body" sz="quarter" idx="12" hasCustomPrompt="1"/>
          </p:nvPr>
        </p:nvSpPr>
        <p:spPr>
          <a:xfrm>
            <a:off x="948272" y="3574543"/>
            <a:ext cx="33951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149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childTnLst>
                                </p:cTn>
                              </p:par>
                            </p:childTnLst>
                          </p:cTn>
                        </p:par>
                        <p:par>
                          <p:cTn id="12" fill="hold">
                            <p:stCondLst>
                              <p:cond delay="1250"/>
                            </p:stCondLst>
                            <p:childTnLst>
                              <p:par>
                                <p:cTn id="13" presetID="2" presetClass="entr" presetSubtype="1" decel="100000" fill="hold" grpId="0" nodeType="afterEffect">
                                  <p:stCondLst>
                                    <p:cond delay="0"/>
                                  </p:stCondLst>
                                  <p:iterate type="wd">
                                    <p:tmPct val="10000"/>
                                  </p:iterate>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0-#ppt_h/2"/>
                                          </p:val>
                                        </p:tav>
                                        <p:tav tm="100000">
                                          <p:val>
                                            <p:strVal val="#ppt_y"/>
                                          </p:val>
                                        </p:tav>
                                      </p:tavLst>
                                    </p:anim>
                                  </p:childTnLst>
                                </p:cTn>
                              </p:par>
                            </p:childTnLst>
                          </p:cTn>
                        </p:par>
                        <p:par>
                          <p:cTn id="17" fill="hold">
                            <p:stCondLst>
                              <p:cond delay="2550"/>
                            </p:stCondLst>
                            <p:childTnLst>
                              <p:par>
                                <p:cTn id="18" presetID="10" presetClass="entr" presetSubtype="0" fill="hold" grpId="0" nodeType="afterEffect">
                                  <p:stCondLst>
                                    <p:cond delay="25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23" grpId="0"/>
      <p:bldP spid="24" grpId="0">
        <p:tmplLst>
          <p:tmpl>
            <p:tnLst>
              <p:par>
                <p:cTn presetID="10" presetClass="entr" presetSubtype="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agnifi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72" name="Freeform: Shape 71"/>
          <p:cNvSpPr/>
          <p:nvPr userDrawn="1"/>
        </p:nvSpPr>
        <p:spPr>
          <a:xfrm rot="2700000">
            <a:off x="3802408" y="1921576"/>
            <a:ext cx="2464342" cy="3943867"/>
          </a:xfrm>
          <a:custGeom>
            <a:avLst/>
            <a:gdLst>
              <a:gd name="connsiteX0" fmla="*/ 797273 w 3695942"/>
              <a:gd name="connsiteY0" fmla="*/ 797271 h 5915801"/>
              <a:gd name="connsiteX1" fmla="*/ 362059 w 3695942"/>
              <a:gd name="connsiteY1" fmla="*/ 1847971 h 5915801"/>
              <a:gd name="connsiteX2" fmla="*/ 1847972 w 3695942"/>
              <a:gd name="connsiteY2" fmla="*/ 3333884 h 5915801"/>
              <a:gd name="connsiteX3" fmla="*/ 3333885 w 3695942"/>
              <a:gd name="connsiteY3" fmla="*/ 1847971 h 5915801"/>
              <a:gd name="connsiteX4" fmla="*/ 1847972 w 3695942"/>
              <a:gd name="connsiteY4" fmla="*/ 362057 h 5915801"/>
              <a:gd name="connsiteX5" fmla="*/ 797273 w 3695942"/>
              <a:gd name="connsiteY5" fmla="*/ 797271 h 5915801"/>
              <a:gd name="connsiteX6" fmla="*/ 541259 w 3695942"/>
              <a:gd name="connsiteY6" fmla="*/ 541258 h 5915801"/>
              <a:gd name="connsiteX7" fmla="*/ 1847971 w 3695942"/>
              <a:gd name="connsiteY7" fmla="*/ 0 h 5915801"/>
              <a:gd name="connsiteX8" fmla="*/ 3695942 w 3695942"/>
              <a:gd name="connsiteY8" fmla="*/ 1847971 h 5915801"/>
              <a:gd name="connsiteX9" fmla="*/ 2220402 w 3695942"/>
              <a:gd name="connsiteY9" fmla="*/ 3658398 h 5915801"/>
              <a:gd name="connsiteX10" fmla="*/ 2044562 w 3695942"/>
              <a:gd name="connsiteY10" fmla="*/ 3685234 h 5915801"/>
              <a:gd name="connsiteX11" fmla="*/ 2044562 w 3695942"/>
              <a:gd name="connsiteY11" fmla="*/ 5719208 h 5915801"/>
              <a:gd name="connsiteX12" fmla="*/ 1847969 w 3695942"/>
              <a:gd name="connsiteY12" fmla="*/ 5915801 h 5915801"/>
              <a:gd name="connsiteX13" fmla="*/ 1847969 w 3695942"/>
              <a:gd name="connsiteY13" fmla="*/ 5915800 h 5915801"/>
              <a:gd name="connsiteX14" fmla="*/ 1651376 w 3695942"/>
              <a:gd name="connsiteY14" fmla="*/ 5719207 h 5915801"/>
              <a:gd name="connsiteX15" fmla="*/ 1651377 w 3695942"/>
              <a:gd name="connsiteY15" fmla="*/ 3685234 h 5915801"/>
              <a:gd name="connsiteX16" fmla="*/ 1475541 w 3695942"/>
              <a:gd name="connsiteY16" fmla="*/ 3658398 h 5915801"/>
              <a:gd name="connsiteX17" fmla="*/ 0 w 3695942"/>
              <a:gd name="connsiteY17" fmla="*/ 1847971 h 5915801"/>
              <a:gd name="connsiteX18" fmla="*/ 541259 w 3695942"/>
              <a:gd name="connsiteY18" fmla="*/ 541258 h 591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5942" h="5915801">
                <a:moveTo>
                  <a:pt x="797273" y="797271"/>
                </a:moveTo>
                <a:cubicBezTo>
                  <a:pt x="528375" y="1066169"/>
                  <a:pt x="362059" y="1437647"/>
                  <a:pt x="362059" y="1847971"/>
                </a:cubicBezTo>
                <a:cubicBezTo>
                  <a:pt x="362059" y="2668617"/>
                  <a:pt x="1027325" y="3333884"/>
                  <a:pt x="1847972" y="3333884"/>
                </a:cubicBezTo>
                <a:cubicBezTo>
                  <a:pt x="2668619" y="3333884"/>
                  <a:pt x="3333885" y="2668617"/>
                  <a:pt x="3333885" y="1847971"/>
                </a:cubicBezTo>
                <a:cubicBezTo>
                  <a:pt x="3333885" y="1027324"/>
                  <a:pt x="2668619" y="362057"/>
                  <a:pt x="1847972" y="362057"/>
                </a:cubicBezTo>
                <a:cubicBezTo>
                  <a:pt x="1437648" y="362058"/>
                  <a:pt x="1066170" y="528374"/>
                  <a:pt x="797273" y="797271"/>
                </a:cubicBezTo>
                <a:close/>
                <a:moveTo>
                  <a:pt x="541259" y="541258"/>
                </a:moveTo>
                <a:cubicBezTo>
                  <a:pt x="875676" y="206841"/>
                  <a:pt x="1337668" y="0"/>
                  <a:pt x="1847971" y="0"/>
                </a:cubicBezTo>
                <a:cubicBezTo>
                  <a:pt x="2868577" y="0"/>
                  <a:pt x="3695942" y="827365"/>
                  <a:pt x="3695942" y="1847971"/>
                </a:cubicBezTo>
                <a:cubicBezTo>
                  <a:pt x="3695942" y="2741001"/>
                  <a:pt x="3062491" y="3486081"/>
                  <a:pt x="2220402" y="3658398"/>
                </a:cubicBezTo>
                <a:lnTo>
                  <a:pt x="2044562" y="3685234"/>
                </a:lnTo>
                <a:lnTo>
                  <a:pt x="2044562" y="5719208"/>
                </a:lnTo>
                <a:cubicBezTo>
                  <a:pt x="2044562" y="5827783"/>
                  <a:pt x="1956544" y="5915801"/>
                  <a:pt x="1847969" y="5915801"/>
                </a:cubicBezTo>
                <a:lnTo>
                  <a:pt x="1847969" y="5915800"/>
                </a:lnTo>
                <a:cubicBezTo>
                  <a:pt x="1739394" y="5915800"/>
                  <a:pt x="1651376" y="5827782"/>
                  <a:pt x="1651376" y="5719207"/>
                </a:cubicBezTo>
                <a:lnTo>
                  <a:pt x="1651377" y="3685234"/>
                </a:lnTo>
                <a:lnTo>
                  <a:pt x="1475541" y="3658398"/>
                </a:lnTo>
                <a:cubicBezTo>
                  <a:pt x="633452" y="3486081"/>
                  <a:pt x="0" y="2741001"/>
                  <a:pt x="0" y="1847971"/>
                </a:cubicBezTo>
                <a:cubicBezTo>
                  <a:pt x="0" y="1337668"/>
                  <a:pt x="206841" y="875676"/>
                  <a:pt x="541259" y="541258"/>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51" name="Freeform: Shape 50"/>
          <p:cNvSpPr/>
          <p:nvPr userDrawn="1"/>
        </p:nvSpPr>
        <p:spPr>
          <a:xfrm rot="19800000">
            <a:off x="5692693" y="1382714"/>
            <a:ext cx="1058703" cy="1456073"/>
          </a:xfrm>
          <a:custGeom>
            <a:avLst/>
            <a:gdLst>
              <a:gd name="connsiteX0" fmla="*/ 327872 w 1588054"/>
              <a:gd name="connsiteY0" fmla="*/ 0 h 2183773"/>
              <a:gd name="connsiteX1" fmla="*/ 510788 w 1588054"/>
              <a:gd name="connsiteY1" fmla="*/ 118292 h 2183773"/>
              <a:gd name="connsiteX2" fmla="*/ 1585097 w 1588054"/>
              <a:gd name="connsiteY2" fmla="*/ 2051410 h 2183773"/>
              <a:gd name="connsiteX3" fmla="*/ 1588054 w 1588054"/>
              <a:gd name="connsiteY3" fmla="*/ 2183773 h 2183773"/>
              <a:gd name="connsiteX4" fmla="*/ 932943 w 1588054"/>
              <a:gd name="connsiteY4" fmla="*/ 2183773 h 2183773"/>
              <a:gd name="connsiteX5" fmla="*/ 932277 w 1588054"/>
              <a:gd name="connsiteY5" fmla="*/ 2117963 h 2183773"/>
              <a:gd name="connsiteX6" fmla="*/ 868717 w 1588054"/>
              <a:gd name="connsiteY6" fmla="*/ 1727409 h 2183773"/>
              <a:gd name="connsiteX7" fmla="*/ 116225 w 1588054"/>
              <a:gd name="connsiteY7" fmla="*/ 642603 h 2183773"/>
              <a:gd name="connsiteX8" fmla="*/ 0 w 1588054"/>
              <a:gd name="connsiteY8" fmla="*/ 567891 h 2183773"/>
              <a:gd name="connsiteX9" fmla="*/ 327872 w 1588054"/>
              <a:gd name="connsiteY9" fmla="*/ 0 h 218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8054" h="2183773">
                <a:moveTo>
                  <a:pt x="327872" y="0"/>
                </a:moveTo>
                <a:lnTo>
                  <a:pt x="510788" y="118292"/>
                </a:lnTo>
                <a:cubicBezTo>
                  <a:pt x="1154406" y="582464"/>
                  <a:pt x="1531952" y="1299400"/>
                  <a:pt x="1585097" y="2051410"/>
                </a:cubicBezTo>
                <a:lnTo>
                  <a:pt x="1588054" y="2183773"/>
                </a:lnTo>
                <a:lnTo>
                  <a:pt x="932943" y="2183773"/>
                </a:lnTo>
                <a:lnTo>
                  <a:pt x="932277" y="2117963"/>
                </a:lnTo>
                <a:cubicBezTo>
                  <a:pt x="924499" y="1988393"/>
                  <a:pt x="903621" y="1857675"/>
                  <a:pt x="868717" y="1727409"/>
                </a:cubicBezTo>
                <a:cubicBezTo>
                  <a:pt x="746551" y="1271481"/>
                  <a:pt x="472804" y="896648"/>
                  <a:pt x="116225" y="642603"/>
                </a:cubicBezTo>
                <a:lnTo>
                  <a:pt x="0" y="567891"/>
                </a:lnTo>
                <a:lnTo>
                  <a:pt x="327872"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52" name="Freeform: Shape 51"/>
          <p:cNvSpPr/>
          <p:nvPr userDrawn="1"/>
        </p:nvSpPr>
        <p:spPr>
          <a:xfrm rot="19800000">
            <a:off x="6453862" y="2699978"/>
            <a:ext cx="1060142" cy="1456985"/>
          </a:xfrm>
          <a:custGeom>
            <a:avLst/>
            <a:gdLst>
              <a:gd name="connsiteX0" fmla="*/ 1589747 w 1590213"/>
              <a:gd name="connsiteY0" fmla="*/ 0 h 2185140"/>
              <a:gd name="connsiteX1" fmla="*/ 1590213 w 1590213"/>
              <a:gd name="connsiteY1" fmla="*/ 20834 h 2185140"/>
              <a:gd name="connsiteX2" fmla="*/ 1241066 w 1590213"/>
              <a:gd name="connsiteY2" fmla="*/ 1255449 h 2185140"/>
              <a:gd name="connsiteX3" fmla="*/ 346432 w 1590213"/>
              <a:gd name="connsiteY3" fmla="*/ 2175126 h 2185140"/>
              <a:gd name="connsiteX4" fmla="*/ 328156 w 1590213"/>
              <a:gd name="connsiteY4" fmla="*/ 2185140 h 2185140"/>
              <a:gd name="connsiteX5" fmla="*/ 0 w 1590213"/>
              <a:gd name="connsiteY5" fmla="*/ 1616757 h 2185140"/>
              <a:gd name="connsiteX6" fmla="*/ 25268 w 1590213"/>
              <a:gd name="connsiteY6" fmla="*/ 1602508 h 2185140"/>
              <a:gd name="connsiteX7" fmla="*/ 933729 w 1590213"/>
              <a:gd name="connsiteY7" fmla="*/ 29007 h 2185140"/>
              <a:gd name="connsiteX8" fmla="*/ 933435 w 1590213"/>
              <a:gd name="connsiteY8" fmla="*/ 0 h 2185140"/>
              <a:gd name="connsiteX9" fmla="*/ 1589747 w 1590213"/>
              <a:gd name="connsiteY9" fmla="*/ 0 h 218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0213" h="2185140">
                <a:moveTo>
                  <a:pt x="1589747" y="0"/>
                </a:moveTo>
                <a:lnTo>
                  <a:pt x="1590213" y="20834"/>
                </a:lnTo>
                <a:cubicBezTo>
                  <a:pt x="1579289" y="441455"/>
                  <a:pt x="1466240" y="865435"/>
                  <a:pt x="1241066" y="1255449"/>
                </a:cubicBezTo>
                <a:cubicBezTo>
                  <a:pt x="1015891" y="1645462"/>
                  <a:pt x="705238" y="1955355"/>
                  <a:pt x="346432" y="2175126"/>
                </a:cubicBezTo>
                <a:lnTo>
                  <a:pt x="328156" y="2185140"/>
                </a:lnTo>
                <a:lnTo>
                  <a:pt x="0" y="1616757"/>
                </a:lnTo>
                <a:lnTo>
                  <a:pt x="25268" y="1602508"/>
                </a:lnTo>
                <a:cubicBezTo>
                  <a:pt x="566879" y="1260414"/>
                  <a:pt x="908273" y="669103"/>
                  <a:pt x="933729" y="29007"/>
                </a:cubicBezTo>
                <a:lnTo>
                  <a:pt x="933435" y="0"/>
                </a:lnTo>
                <a:lnTo>
                  <a:pt x="1589747"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53" name="Freeform: Shape 52"/>
          <p:cNvSpPr/>
          <p:nvPr userDrawn="1"/>
        </p:nvSpPr>
        <p:spPr>
          <a:xfrm rot="19800000">
            <a:off x="5436296" y="4323840"/>
            <a:ext cx="1680863" cy="597059"/>
          </a:xfrm>
          <a:custGeom>
            <a:avLst/>
            <a:gdLst>
              <a:gd name="connsiteX0" fmla="*/ 2193739 w 2521294"/>
              <a:gd name="connsiteY0" fmla="*/ 13 h 895451"/>
              <a:gd name="connsiteX1" fmla="*/ 2521294 w 2521294"/>
              <a:gd name="connsiteY1" fmla="*/ 567355 h 895451"/>
              <a:gd name="connsiteX2" fmla="*/ 2405186 w 2521294"/>
              <a:gd name="connsiteY2" fmla="*/ 630976 h 895451"/>
              <a:gd name="connsiteX3" fmla="*/ 193902 w 2521294"/>
              <a:gd name="connsiteY3" fmla="*/ 667156 h 895451"/>
              <a:gd name="connsiteX4" fmla="*/ 0 w 2521294"/>
              <a:gd name="connsiteY4" fmla="*/ 567892 h 895451"/>
              <a:gd name="connsiteX5" fmla="*/ 327872 w 2521294"/>
              <a:gd name="connsiteY5" fmla="*/ 0 h 895451"/>
              <a:gd name="connsiteX6" fmla="*/ 450687 w 2521294"/>
              <a:gd name="connsiteY6" fmla="*/ 63299 h 895451"/>
              <a:gd name="connsiteX7" fmla="*/ 1766403 w 2521294"/>
              <a:gd name="connsiteY7" fmla="*/ 172573 h 895451"/>
              <a:gd name="connsiteX8" fmla="*/ 2136412 w 2521294"/>
              <a:gd name="connsiteY8" fmla="*/ 32341 h 895451"/>
              <a:gd name="connsiteX9" fmla="*/ 2193739 w 2521294"/>
              <a:gd name="connsiteY9" fmla="*/ 13 h 89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1294" h="895451">
                <a:moveTo>
                  <a:pt x="2193739" y="13"/>
                </a:moveTo>
                <a:lnTo>
                  <a:pt x="2521294" y="567355"/>
                </a:lnTo>
                <a:lnTo>
                  <a:pt x="2405186" y="630976"/>
                </a:lnTo>
                <a:cubicBezTo>
                  <a:pt x="1727354" y="960956"/>
                  <a:pt x="917695" y="992459"/>
                  <a:pt x="193902" y="667156"/>
                </a:cubicBezTo>
                <a:lnTo>
                  <a:pt x="0" y="567892"/>
                </a:lnTo>
                <a:lnTo>
                  <a:pt x="327872" y="0"/>
                </a:lnTo>
                <a:lnTo>
                  <a:pt x="450687" y="63299"/>
                </a:lnTo>
                <a:cubicBezTo>
                  <a:pt x="848986" y="245083"/>
                  <a:pt x="1310475" y="294738"/>
                  <a:pt x="1766403" y="172573"/>
                </a:cubicBezTo>
                <a:cubicBezTo>
                  <a:pt x="1896668" y="137668"/>
                  <a:pt x="2020313" y="90390"/>
                  <a:pt x="2136412" y="32341"/>
                </a:cubicBezTo>
                <a:lnTo>
                  <a:pt x="2193739" y="1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54" name="Text Placeholder 5"/>
          <p:cNvSpPr>
            <a:spLocks noGrp="1"/>
          </p:cNvSpPr>
          <p:nvPr userDrawn="1">
            <p:ph type="body" sz="quarter" idx="22" hasCustomPrompt="1"/>
          </p:nvPr>
        </p:nvSpPr>
        <p:spPr>
          <a:xfrm>
            <a:off x="6123957" y="1871109"/>
            <a:ext cx="382439" cy="379671"/>
          </a:xfrm>
        </p:spPr>
        <p:txBody>
          <a:bodyPr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00</a:t>
            </a:r>
            <a:endParaRPr kumimoji="1" lang="ja-JP" altLang="en-US" dirty="0"/>
          </a:p>
        </p:txBody>
      </p:sp>
      <p:sp>
        <p:nvSpPr>
          <p:cNvPr id="55" name="Text Placeholder 5"/>
          <p:cNvSpPr>
            <a:spLocks noGrp="1"/>
          </p:cNvSpPr>
          <p:nvPr userDrawn="1">
            <p:ph type="body" sz="quarter" idx="23" hasCustomPrompt="1"/>
          </p:nvPr>
        </p:nvSpPr>
        <p:spPr>
          <a:xfrm>
            <a:off x="6123957" y="4485898"/>
            <a:ext cx="382439" cy="379671"/>
          </a:xfrm>
        </p:spPr>
        <p:txBody>
          <a:bodyPr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00</a:t>
            </a:r>
            <a:endParaRPr kumimoji="1" lang="ja-JP" altLang="en-US" dirty="0"/>
          </a:p>
        </p:txBody>
      </p:sp>
      <p:sp>
        <p:nvSpPr>
          <p:cNvPr id="56" name="Text Placeholder 5"/>
          <p:cNvSpPr>
            <a:spLocks noGrp="1"/>
          </p:cNvSpPr>
          <p:nvPr userDrawn="1">
            <p:ph type="body" sz="quarter" idx="24" hasCustomPrompt="1"/>
          </p:nvPr>
        </p:nvSpPr>
        <p:spPr>
          <a:xfrm>
            <a:off x="6879882" y="3116539"/>
            <a:ext cx="382439" cy="379671"/>
          </a:xfrm>
        </p:spPr>
        <p:txBody>
          <a:bodyPr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00</a:t>
            </a:r>
            <a:endParaRPr kumimoji="1" lang="ja-JP" altLang="en-US" dirty="0"/>
          </a:p>
        </p:txBody>
      </p:sp>
      <p:sp>
        <p:nvSpPr>
          <p:cNvPr id="57" name="Text Placeholder 5"/>
          <p:cNvSpPr>
            <a:spLocks noGrp="1"/>
          </p:cNvSpPr>
          <p:nvPr userDrawn="1">
            <p:ph type="body" sz="quarter" idx="25" hasCustomPrompt="1"/>
          </p:nvPr>
        </p:nvSpPr>
        <p:spPr>
          <a:xfrm>
            <a:off x="4747236" y="3129286"/>
            <a:ext cx="1643367" cy="379671"/>
          </a:xfrm>
        </p:spPr>
        <p:txBody>
          <a:bodyPr anchor="ctr">
            <a:normAutofit/>
          </a:bodyPr>
          <a:lstStyle>
            <a:lvl1pPr marL="0" indent="0" algn="ctr">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58" name="Text Placeholder 5"/>
          <p:cNvSpPr>
            <a:spLocks noGrp="1"/>
          </p:cNvSpPr>
          <p:nvPr userDrawn="1">
            <p:ph type="body" sz="quarter" idx="19" hasCustomPrompt="1"/>
          </p:nvPr>
        </p:nvSpPr>
        <p:spPr>
          <a:xfrm>
            <a:off x="8001005" y="1331705"/>
            <a:ext cx="324488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9" name="Text Placeholder 5"/>
          <p:cNvSpPr>
            <a:spLocks noGrp="1"/>
          </p:cNvSpPr>
          <p:nvPr userDrawn="1">
            <p:ph type="body" sz="quarter" idx="20" hasCustomPrompt="1"/>
          </p:nvPr>
        </p:nvSpPr>
        <p:spPr>
          <a:xfrm>
            <a:off x="8001005" y="892146"/>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60" name="Text Placeholder 5"/>
          <p:cNvSpPr>
            <a:spLocks noGrp="1"/>
          </p:cNvSpPr>
          <p:nvPr userDrawn="1">
            <p:ph type="body" sz="quarter" idx="21" hasCustomPrompt="1"/>
          </p:nvPr>
        </p:nvSpPr>
        <p:spPr>
          <a:xfrm>
            <a:off x="8001005" y="3154779"/>
            <a:ext cx="324488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61" name="Text Placeholder 5"/>
          <p:cNvSpPr>
            <a:spLocks noGrp="1"/>
          </p:cNvSpPr>
          <p:nvPr userDrawn="1">
            <p:ph type="body" sz="quarter" idx="26" hasCustomPrompt="1"/>
          </p:nvPr>
        </p:nvSpPr>
        <p:spPr>
          <a:xfrm>
            <a:off x="8001005" y="2715219"/>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62" name="Text Placeholder 5"/>
          <p:cNvSpPr>
            <a:spLocks noGrp="1"/>
          </p:cNvSpPr>
          <p:nvPr userDrawn="1">
            <p:ph type="body" sz="quarter" idx="27" hasCustomPrompt="1"/>
          </p:nvPr>
        </p:nvSpPr>
        <p:spPr>
          <a:xfrm>
            <a:off x="8001005" y="4977851"/>
            <a:ext cx="3244883" cy="947613"/>
          </a:xfrm>
        </p:spPr>
        <p:txBody>
          <a:bodyPr anchor="t"/>
          <a:lstStyle>
            <a:lvl1pPr marL="0" indent="0" algn="l">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63" name="Text Placeholder 5"/>
          <p:cNvSpPr>
            <a:spLocks noGrp="1"/>
          </p:cNvSpPr>
          <p:nvPr userDrawn="1">
            <p:ph type="body" sz="quarter" idx="28" hasCustomPrompt="1"/>
          </p:nvPr>
        </p:nvSpPr>
        <p:spPr>
          <a:xfrm>
            <a:off x="8001005" y="4538292"/>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Heading goes here</a:t>
            </a:r>
            <a:endParaRPr kumimoji="1" lang="ja-JP" altLang="en-US" dirty="0"/>
          </a:p>
        </p:txBody>
      </p:sp>
      <p:sp>
        <p:nvSpPr>
          <p:cNvPr id="64" name="Title 1"/>
          <p:cNvSpPr>
            <a:spLocks noGrp="1"/>
          </p:cNvSpPr>
          <p:nvPr userDrawn="1">
            <p:ph type="title" hasCustomPrompt="1"/>
          </p:nvPr>
        </p:nvSpPr>
        <p:spPr>
          <a:xfrm>
            <a:off x="935572" y="2422736"/>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408047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wd">
                                    <p:tmPct val="10000"/>
                                  </p:iterate>
                                  <p:childTnLst>
                                    <p:set>
                                      <p:cBhvr>
                                        <p:cTn id="6" dur="1" fill="hold">
                                          <p:stCondLst>
                                            <p:cond delay="0"/>
                                          </p:stCondLst>
                                        </p:cTn>
                                        <p:tgtEl>
                                          <p:spTgt spid="64"/>
                                        </p:tgtEl>
                                        <p:attrNameLst>
                                          <p:attrName>style.visibility</p:attrName>
                                        </p:attrNameLst>
                                      </p:cBhvr>
                                      <p:to>
                                        <p:strVal val="visible"/>
                                      </p:to>
                                    </p:set>
                                    <p:anim calcmode="lin" valueType="num">
                                      <p:cBhvr additive="base">
                                        <p:cTn id="7" dur="1000" fill="hold"/>
                                        <p:tgtEl>
                                          <p:spTgt spid="64"/>
                                        </p:tgtEl>
                                        <p:attrNameLst>
                                          <p:attrName>ppt_x</p:attrName>
                                        </p:attrNameLst>
                                      </p:cBhvr>
                                      <p:tavLst>
                                        <p:tav tm="0">
                                          <p:val>
                                            <p:strVal val="#ppt_x"/>
                                          </p:val>
                                        </p:tav>
                                        <p:tav tm="100000">
                                          <p:val>
                                            <p:strVal val="#ppt_x"/>
                                          </p:val>
                                        </p:tav>
                                      </p:tavLst>
                                    </p:anim>
                                    <p:anim calcmode="lin" valueType="num">
                                      <p:cBhvr additive="base">
                                        <p:cTn id="8" dur="1000" fill="hold"/>
                                        <p:tgtEl>
                                          <p:spTgt spid="64"/>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49" presetClass="entr" presetSubtype="0" decel="100000" fill="hold" grpId="0"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1000" fill="hold"/>
                                        <p:tgtEl>
                                          <p:spTgt spid="72"/>
                                        </p:tgtEl>
                                        <p:attrNameLst>
                                          <p:attrName>ppt_w</p:attrName>
                                        </p:attrNameLst>
                                      </p:cBhvr>
                                      <p:tavLst>
                                        <p:tav tm="0">
                                          <p:val>
                                            <p:fltVal val="0"/>
                                          </p:val>
                                        </p:tav>
                                        <p:tav tm="100000">
                                          <p:val>
                                            <p:strVal val="#ppt_w"/>
                                          </p:val>
                                        </p:tav>
                                      </p:tavLst>
                                    </p:anim>
                                    <p:anim calcmode="lin" valueType="num">
                                      <p:cBhvr>
                                        <p:cTn id="13" dur="1000" fill="hold"/>
                                        <p:tgtEl>
                                          <p:spTgt spid="72"/>
                                        </p:tgtEl>
                                        <p:attrNameLst>
                                          <p:attrName>ppt_h</p:attrName>
                                        </p:attrNameLst>
                                      </p:cBhvr>
                                      <p:tavLst>
                                        <p:tav tm="0">
                                          <p:val>
                                            <p:fltVal val="0"/>
                                          </p:val>
                                        </p:tav>
                                        <p:tav tm="100000">
                                          <p:val>
                                            <p:strVal val="#ppt_h"/>
                                          </p:val>
                                        </p:tav>
                                      </p:tavLst>
                                    </p:anim>
                                    <p:anim calcmode="lin" valueType="num">
                                      <p:cBhvr>
                                        <p:cTn id="14" dur="1000" fill="hold"/>
                                        <p:tgtEl>
                                          <p:spTgt spid="72"/>
                                        </p:tgtEl>
                                        <p:attrNameLst>
                                          <p:attrName>style.rotation</p:attrName>
                                        </p:attrNameLst>
                                      </p:cBhvr>
                                      <p:tavLst>
                                        <p:tav tm="0">
                                          <p:val>
                                            <p:fltVal val="360"/>
                                          </p:val>
                                        </p:tav>
                                        <p:tav tm="100000">
                                          <p:val>
                                            <p:fltVal val="0"/>
                                          </p:val>
                                        </p:tav>
                                      </p:tavLst>
                                    </p:anim>
                                    <p:animEffect transition="in" filter="fade">
                                      <p:cBhvr>
                                        <p:cTn id="15" dur="1000"/>
                                        <p:tgtEl>
                                          <p:spTgt spid="72"/>
                                        </p:tgtEl>
                                      </p:cBhvr>
                                    </p:animEffect>
                                  </p:childTnLst>
                                </p:cTn>
                              </p:par>
                              <p:par>
                                <p:cTn id="16" presetID="2" presetClass="entr" presetSubtype="4" decel="100000" fill="hold" grpId="1" nodeType="with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1000" fill="hold"/>
                                        <p:tgtEl>
                                          <p:spTgt spid="72"/>
                                        </p:tgtEl>
                                        <p:attrNameLst>
                                          <p:attrName>ppt_x</p:attrName>
                                        </p:attrNameLst>
                                      </p:cBhvr>
                                      <p:tavLst>
                                        <p:tav tm="0">
                                          <p:val>
                                            <p:strVal val="#ppt_x"/>
                                          </p:val>
                                        </p:tav>
                                        <p:tav tm="100000">
                                          <p:val>
                                            <p:strVal val="#ppt_x"/>
                                          </p:val>
                                        </p:tav>
                                      </p:tavLst>
                                    </p:anim>
                                    <p:anim calcmode="lin" valueType="num">
                                      <p:cBhvr additive="base">
                                        <p:cTn id="19" dur="1000" fill="hold"/>
                                        <p:tgtEl>
                                          <p:spTgt spid="72"/>
                                        </p:tgtEl>
                                        <p:attrNameLst>
                                          <p:attrName>ppt_y</p:attrName>
                                        </p:attrNameLst>
                                      </p:cBhvr>
                                      <p:tavLst>
                                        <p:tav tm="0">
                                          <p:val>
                                            <p:strVal val="1+#ppt_h/2"/>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57">
                                            <p:txEl>
                                              <p:pRg st="0" end="0"/>
                                            </p:txEl>
                                          </p:spTgt>
                                        </p:tgtEl>
                                        <p:attrNameLst>
                                          <p:attrName>style.visibility</p:attrName>
                                        </p:attrNameLst>
                                      </p:cBhvr>
                                      <p:to>
                                        <p:strVal val="visible"/>
                                      </p:to>
                                    </p:set>
                                    <p:anim calcmode="lin" valueType="num">
                                      <p:cBhvr>
                                        <p:cTn id="22" dur="10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24" dur="1000"/>
                                        <p:tgtEl>
                                          <p:spTgt spid="57">
                                            <p:txEl>
                                              <p:pRg st="0" end="0"/>
                                            </p:txEl>
                                          </p:spTgt>
                                        </p:tgtEl>
                                      </p:cBhvr>
                                    </p:animEffect>
                                  </p:childTnLst>
                                </p:cTn>
                              </p:par>
                            </p:childTnLst>
                          </p:cTn>
                        </p:par>
                        <p:par>
                          <p:cTn id="25" fill="hold">
                            <p:stCondLst>
                              <p:cond delay="2300"/>
                            </p:stCondLst>
                            <p:childTnLst>
                              <p:par>
                                <p:cTn id="26" presetID="10" presetClass="entr" presetSubtype="0" fill="hold" grpId="0" nodeType="afterEffect">
                                  <p:stCondLst>
                                    <p:cond delay="250"/>
                                  </p:stCondLst>
                                  <p:childTnLst>
                                    <p:set>
                                      <p:cBhvr>
                                        <p:cTn id="27" dur="1" fill="hold">
                                          <p:stCondLst>
                                            <p:cond delay="0"/>
                                          </p:stCondLst>
                                        </p:cTn>
                                        <p:tgtEl>
                                          <p:spTgt spid="54">
                                            <p:txEl>
                                              <p:pRg st="0" end="0"/>
                                            </p:txEl>
                                          </p:spTgt>
                                        </p:tgtEl>
                                        <p:attrNameLst>
                                          <p:attrName>style.visibility</p:attrName>
                                        </p:attrNameLst>
                                      </p:cBhvr>
                                      <p:to>
                                        <p:strVal val="visible"/>
                                      </p:to>
                                    </p:set>
                                    <p:animEffect transition="in" filter="fade">
                                      <p:cBhvr>
                                        <p:cTn id="28" dur="500"/>
                                        <p:tgtEl>
                                          <p:spTgt spid="54">
                                            <p:txEl>
                                              <p:pRg st="0" end="0"/>
                                            </p:txEl>
                                          </p:spTgt>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par>
                          <p:cTn id="32" fill="hold">
                            <p:stCondLst>
                              <p:cond delay="3050"/>
                            </p:stCondLst>
                            <p:childTnLst>
                              <p:par>
                                <p:cTn id="33" presetID="22" presetClass="entr" presetSubtype="8" fill="hold" grpId="0" nodeType="afterEffect">
                                  <p:stCondLst>
                                    <p:cond delay="0"/>
                                  </p:stCondLst>
                                  <p:childTnLst>
                                    <p:set>
                                      <p:cBhvr>
                                        <p:cTn id="34" dur="1" fill="hold">
                                          <p:stCondLst>
                                            <p:cond delay="0"/>
                                          </p:stCondLst>
                                        </p:cTn>
                                        <p:tgtEl>
                                          <p:spTgt spid="59">
                                            <p:txEl>
                                              <p:pRg st="0" end="0"/>
                                            </p:txEl>
                                          </p:spTgt>
                                        </p:tgtEl>
                                        <p:attrNameLst>
                                          <p:attrName>style.visibility</p:attrName>
                                        </p:attrNameLst>
                                      </p:cBhvr>
                                      <p:to>
                                        <p:strVal val="visible"/>
                                      </p:to>
                                    </p:set>
                                    <p:animEffect transition="in" filter="wipe(left)">
                                      <p:cBhvr>
                                        <p:cTn id="35" dur="500"/>
                                        <p:tgtEl>
                                          <p:spTgt spid="59">
                                            <p:txEl>
                                              <p:pRg st="0" end="0"/>
                                            </p:txEl>
                                          </p:spTgt>
                                        </p:tgtEl>
                                      </p:cBhvr>
                                    </p:animEffect>
                                  </p:childTnLst>
                                </p:cTn>
                              </p:par>
                            </p:childTnLst>
                          </p:cTn>
                        </p:par>
                        <p:par>
                          <p:cTn id="36" fill="hold">
                            <p:stCondLst>
                              <p:cond delay="3550"/>
                            </p:stCondLst>
                            <p:childTnLst>
                              <p:par>
                                <p:cTn id="37" presetID="10" presetClass="entr" presetSubtype="0" fill="hold" grpId="0" nodeType="afterEffect">
                                  <p:stCondLst>
                                    <p:cond delay="25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par>
                          <p:cTn id="40" fill="hold">
                            <p:stCondLst>
                              <p:cond delay="4300"/>
                            </p:stCondLst>
                            <p:childTnLst>
                              <p:par>
                                <p:cTn id="41" presetID="10" presetClass="entr" presetSubtype="0" fill="hold" grpId="0" nodeType="afterEffect">
                                  <p:stCondLst>
                                    <p:cond delay="250"/>
                                  </p:stCondLst>
                                  <p:childTnLst>
                                    <p:set>
                                      <p:cBhvr>
                                        <p:cTn id="42" dur="1" fill="hold">
                                          <p:stCondLst>
                                            <p:cond delay="0"/>
                                          </p:stCondLst>
                                        </p:cTn>
                                        <p:tgtEl>
                                          <p:spTgt spid="56">
                                            <p:txEl>
                                              <p:pRg st="0" end="0"/>
                                            </p:txEl>
                                          </p:spTgt>
                                        </p:tgtEl>
                                        <p:attrNameLst>
                                          <p:attrName>style.visibility</p:attrName>
                                        </p:attrNameLst>
                                      </p:cBhvr>
                                      <p:to>
                                        <p:strVal val="visible"/>
                                      </p:to>
                                    </p:set>
                                    <p:animEffect transition="in" filter="fade">
                                      <p:cBhvr>
                                        <p:cTn id="43" dur="500"/>
                                        <p:tgtEl>
                                          <p:spTgt spid="56">
                                            <p:txEl>
                                              <p:pRg st="0" end="0"/>
                                            </p:txEl>
                                          </p:spTgt>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par>
                          <p:cTn id="47" fill="hold">
                            <p:stCondLst>
                              <p:cond delay="5050"/>
                            </p:stCondLst>
                            <p:childTnLst>
                              <p:par>
                                <p:cTn id="48" presetID="22" presetClass="entr" presetSubtype="8" fill="hold" grpId="0" nodeType="afterEffect">
                                  <p:stCondLst>
                                    <p:cond delay="0"/>
                                  </p:stCondLst>
                                  <p:childTnLst>
                                    <p:set>
                                      <p:cBhvr>
                                        <p:cTn id="49" dur="1" fill="hold">
                                          <p:stCondLst>
                                            <p:cond delay="0"/>
                                          </p:stCondLst>
                                        </p:cTn>
                                        <p:tgtEl>
                                          <p:spTgt spid="61">
                                            <p:txEl>
                                              <p:pRg st="0" end="0"/>
                                            </p:txEl>
                                          </p:spTgt>
                                        </p:tgtEl>
                                        <p:attrNameLst>
                                          <p:attrName>style.visibility</p:attrName>
                                        </p:attrNameLst>
                                      </p:cBhvr>
                                      <p:to>
                                        <p:strVal val="visible"/>
                                      </p:to>
                                    </p:set>
                                    <p:animEffect transition="in" filter="wipe(left)">
                                      <p:cBhvr>
                                        <p:cTn id="50" dur="500"/>
                                        <p:tgtEl>
                                          <p:spTgt spid="61">
                                            <p:txEl>
                                              <p:pRg st="0" end="0"/>
                                            </p:txEl>
                                          </p:spTgt>
                                        </p:tgtEl>
                                      </p:cBhvr>
                                    </p:animEffect>
                                  </p:childTnLst>
                                </p:cTn>
                              </p:par>
                            </p:childTnLst>
                          </p:cTn>
                        </p:par>
                        <p:par>
                          <p:cTn id="51" fill="hold">
                            <p:stCondLst>
                              <p:cond delay="5550"/>
                            </p:stCondLst>
                            <p:childTnLst>
                              <p:par>
                                <p:cTn id="52" presetID="10" presetClass="entr" presetSubtype="0" fill="hold" grpId="0" nodeType="afterEffect">
                                  <p:stCondLst>
                                    <p:cond delay="25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childTnLst>
                          </p:cTn>
                        </p:par>
                        <p:par>
                          <p:cTn id="55" fill="hold">
                            <p:stCondLst>
                              <p:cond delay="6300"/>
                            </p:stCondLst>
                            <p:childTnLst>
                              <p:par>
                                <p:cTn id="56" presetID="10" presetClass="entr" presetSubtype="0" fill="hold" grpId="0" nodeType="afterEffect">
                                  <p:stCondLst>
                                    <p:cond delay="250"/>
                                  </p:stCondLst>
                                  <p:childTnLst>
                                    <p:set>
                                      <p:cBhvr>
                                        <p:cTn id="57" dur="1" fill="hold">
                                          <p:stCondLst>
                                            <p:cond delay="0"/>
                                          </p:stCondLst>
                                        </p:cTn>
                                        <p:tgtEl>
                                          <p:spTgt spid="55">
                                            <p:txEl>
                                              <p:pRg st="0" end="0"/>
                                            </p:txEl>
                                          </p:spTgt>
                                        </p:tgtEl>
                                        <p:attrNameLst>
                                          <p:attrName>style.visibility</p:attrName>
                                        </p:attrNameLst>
                                      </p:cBhvr>
                                      <p:to>
                                        <p:strVal val="visible"/>
                                      </p:to>
                                    </p:set>
                                    <p:animEffect transition="in" filter="fade">
                                      <p:cBhvr>
                                        <p:cTn id="58" dur="500"/>
                                        <p:tgtEl>
                                          <p:spTgt spid="55">
                                            <p:txEl>
                                              <p:pRg st="0" end="0"/>
                                            </p:txEl>
                                          </p:spTgt>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childTnLst>
                          </p:cTn>
                        </p:par>
                        <p:par>
                          <p:cTn id="62" fill="hold">
                            <p:stCondLst>
                              <p:cond delay="7050"/>
                            </p:stCondLst>
                            <p:childTnLst>
                              <p:par>
                                <p:cTn id="63" presetID="22" presetClass="entr" presetSubtype="8" fill="hold" grpId="0" nodeType="afterEffect">
                                  <p:stCondLst>
                                    <p:cond delay="0"/>
                                  </p:stCondLst>
                                  <p:childTnLst>
                                    <p:set>
                                      <p:cBhvr>
                                        <p:cTn id="64" dur="1" fill="hold">
                                          <p:stCondLst>
                                            <p:cond delay="0"/>
                                          </p:stCondLst>
                                        </p:cTn>
                                        <p:tgtEl>
                                          <p:spTgt spid="63">
                                            <p:txEl>
                                              <p:pRg st="0" end="0"/>
                                            </p:txEl>
                                          </p:spTgt>
                                        </p:tgtEl>
                                        <p:attrNameLst>
                                          <p:attrName>style.visibility</p:attrName>
                                        </p:attrNameLst>
                                      </p:cBhvr>
                                      <p:to>
                                        <p:strVal val="visible"/>
                                      </p:to>
                                    </p:set>
                                    <p:animEffect transition="in" filter="wipe(left)">
                                      <p:cBhvr>
                                        <p:cTn id="65" dur="500"/>
                                        <p:tgtEl>
                                          <p:spTgt spid="63">
                                            <p:txEl>
                                              <p:pRg st="0" end="0"/>
                                            </p:txEl>
                                          </p:spTgt>
                                        </p:tgtEl>
                                      </p:cBhvr>
                                    </p:animEffect>
                                  </p:childTnLst>
                                </p:cTn>
                              </p:par>
                            </p:childTnLst>
                          </p:cTn>
                        </p:par>
                        <p:par>
                          <p:cTn id="66" fill="hold">
                            <p:stCondLst>
                              <p:cond delay="7550"/>
                            </p:stCondLst>
                            <p:childTnLst>
                              <p:par>
                                <p:cTn id="67" presetID="10" presetClass="entr" presetSubtype="0" fill="hold" grpId="0" nodeType="afterEffect">
                                  <p:stCondLst>
                                    <p:cond delay="25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51" grpId="0" animBg="1"/>
      <p:bldP spid="52" grpId="0" animBg="1"/>
      <p:bldP spid="53" grpId="0" animBg="1"/>
      <p:bldP spid="54" grpId="0" build="p">
        <p:tmplLst>
          <p:tmpl lvl="1">
            <p:tnLst>
              <p:par>
                <p:cTn presetID="10" presetClass="entr" presetSubtype="0" fill="hold" nodeType="afterEffect">
                  <p:stCondLst>
                    <p:cond delay="25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afterEffect">
                  <p:stCondLst>
                    <p:cond delay="25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25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5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1000" fill="hold"/>
                        <p:tgtEl>
                          <p:spTgt spid="57"/>
                        </p:tgtEl>
                        <p:attrNameLst>
                          <p:attrName>ppt_w</p:attrName>
                        </p:attrNameLst>
                      </p:cBhvr>
                      <p:tavLst>
                        <p:tav tm="0">
                          <p:val>
                            <p:fltVal val="0"/>
                          </p:val>
                        </p:tav>
                        <p:tav tm="100000">
                          <p:val>
                            <p:strVal val="#ppt_w"/>
                          </p:val>
                        </p:tav>
                      </p:tavLst>
                    </p:anim>
                    <p:anim calcmode="lin" valueType="num">
                      <p:cBhvr>
                        <p:cTn dur="1000" fill="hold"/>
                        <p:tgtEl>
                          <p:spTgt spid="57"/>
                        </p:tgtEl>
                        <p:attrNameLst>
                          <p:attrName>ppt_h</p:attrName>
                        </p:attrNameLst>
                      </p:cBhvr>
                      <p:tavLst>
                        <p:tav tm="0">
                          <p:val>
                            <p:fltVal val="0"/>
                          </p:val>
                        </p:tav>
                        <p:tav tm="100000">
                          <p:val>
                            <p:strVal val="#ppt_h"/>
                          </p:val>
                        </p:tav>
                      </p:tavLst>
                    </p:anim>
                    <p:animEffect transition="in" filter="fade">
                      <p:cBhvr>
                        <p:cTn dur="1000"/>
                        <p:tgtEl>
                          <p:spTgt spid="57"/>
                        </p:tgtEl>
                      </p:cBhvr>
                    </p:animEffect>
                  </p:childTnLst>
                </p:cTn>
              </p:par>
            </p:tnLst>
          </p:tmpl>
        </p:tmplLst>
      </p:bldP>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22" presetClass="entr" presetSubtype="8"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wipe(left)">
                      <p:cBhvr>
                        <p:cTn dur="500"/>
                        <p:tgtEl>
                          <p:spTgt spid="59"/>
                        </p:tgtEl>
                      </p:cBhvr>
                    </p:animEffect>
                  </p:childTnLst>
                </p:cTn>
              </p:par>
            </p:tnLst>
          </p:tmpl>
        </p:tmplLst>
      </p:bldP>
      <p:bldP spid="60" grpId="0">
        <p:tmplLst>
          <p:tmpl>
            <p:tnLst>
              <p:par>
                <p:cTn presetID="10" presetClass="entr" presetSubtype="0" fill="hold" nodeType="afterEffect">
                  <p:stCondLst>
                    <p:cond delay="25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22" presetClass="entr" presetSubtype="8"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62" grpId="0">
        <p:tmplLst>
          <p:tmpl>
            <p:tnLst>
              <p:par>
                <p:cTn presetID="10" presetClass="entr" presetSubtype="0" fill="hold" nodeType="afterEffect">
                  <p:stCondLst>
                    <p:cond delay="25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22" presetClass="entr" presetSubtype="8"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wipe(left)">
                      <p:cBhvr>
                        <p:cTn dur="500"/>
                        <p:tgtEl>
                          <p:spTgt spid="63"/>
                        </p:tgtEl>
                      </p:cBhvr>
                    </p:animEffect>
                  </p:childTnLst>
                </p:cTn>
              </p:par>
            </p:tnLst>
          </p:tmpl>
        </p:tmplLst>
      </p:bldP>
      <p:bldP spid="64" grpId="0"/>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5" name="Freeform: Shape 24"/>
          <p:cNvSpPr/>
          <p:nvPr userDrawn="1"/>
        </p:nvSpPr>
        <p:spPr>
          <a:xfrm>
            <a:off x="1295406" y="2180504"/>
            <a:ext cx="2696079" cy="2121805"/>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7" name="Text Placeholder 5"/>
          <p:cNvSpPr>
            <a:spLocks noGrp="1"/>
          </p:cNvSpPr>
          <p:nvPr>
            <p:ph type="body" sz="quarter" idx="25" hasCustomPrompt="1"/>
          </p:nvPr>
        </p:nvSpPr>
        <p:spPr>
          <a:xfrm>
            <a:off x="1419510" y="3048805"/>
            <a:ext cx="2165767" cy="379671"/>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6" name="Freeform: Shape 25"/>
          <p:cNvSpPr/>
          <p:nvPr userDrawn="1"/>
        </p:nvSpPr>
        <p:spPr>
          <a:xfrm>
            <a:off x="4747966" y="2180504"/>
            <a:ext cx="2696079" cy="2121805"/>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7" name="Text Placeholder 5"/>
          <p:cNvSpPr>
            <a:spLocks noGrp="1"/>
          </p:cNvSpPr>
          <p:nvPr>
            <p:ph type="body" sz="quarter" idx="26" hasCustomPrompt="1"/>
          </p:nvPr>
        </p:nvSpPr>
        <p:spPr>
          <a:xfrm>
            <a:off x="4872070" y="3048805"/>
            <a:ext cx="2165767" cy="379671"/>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8" name="Freeform: Shape 27"/>
          <p:cNvSpPr/>
          <p:nvPr userDrawn="1"/>
        </p:nvSpPr>
        <p:spPr>
          <a:xfrm>
            <a:off x="8200526" y="2180504"/>
            <a:ext cx="2696079" cy="2121805"/>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9" name="Text Placeholder 5"/>
          <p:cNvSpPr>
            <a:spLocks noGrp="1"/>
          </p:cNvSpPr>
          <p:nvPr>
            <p:ph type="body" sz="quarter" idx="27" hasCustomPrompt="1"/>
          </p:nvPr>
        </p:nvSpPr>
        <p:spPr>
          <a:xfrm>
            <a:off x="8324630" y="3048805"/>
            <a:ext cx="2165767" cy="379671"/>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533862" y="4792874"/>
            <a:ext cx="5124287" cy="1109304"/>
          </a:xfrm>
        </p:spPr>
        <p:txBody>
          <a:bodyPr anchor="ctr"/>
          <a:lstStyle>
            <a:lvl1pPr marL="0" indent="0" algn="ctr">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2015072" y="833543"/>
            <a:ext cx="8161867" cy="695379"/>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12862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8" decel="10000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2" presetClass="entr" presetSubtype="8" decel="10000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10" presetClass="entr"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2300"/>
                            </p:stCondLst>
                            <p:childTnLst>
                              <p:par>
                                <p:cTn id="25" presetID="2" presetClass="entr" presetSubtype="8" decel="10000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par>
                                <p:cTn id="29" presetID="10"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par>
                                <p:cTn id="32" presetID="2" presetClass="entr" presetSubtype="8" decel="10000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000" fill="hold"/>
                                        <p:tgtEl>
                                          <p:spTgt spid="27"/>
                                        </p:tgtEl>
                                        <p:attrNameLst>
                                          <p:attrName>ppt_x</p:attrName>
                                        </p:attrNameLst>
                                      </p:cBhvr>
                                      <p:tavLst>
                                        <p:tav tm="0">
                                          <p:val>
                                            <p:strVal val="0-#ppt_w/2"/>
                                          </p:val>
                                        </p:tav>
                                        <p:tav tm="100000">
                                          <p:val>
                                            <p:strVal val="#ppt_x"/>
                                          </p:val>
                                        </p:tav>
                                      </p:tavLst>
                                    </p:anim>
                                    <p:anim calcmode="lin" valueType="num">
                                      <p:cBhvr additive="base">
                                        <p:cTn id="35" dur="1000" fill="hold"/>
                                        <p:tgtEl>
                                          <p:spTgt spid="27"/>
                                        </p:tgtEl>
                                        <p:attrNameLst>
                                          <p:attrName>ppt_y</p:attrName>
                                        </p:attrNameLst>
                                      </p:cBhvr>
                                      <p:tavLst>
                                        <p:tav tm="0">
                                          <p:val>
                                            <p:strVal val="#ppt_y"/>
                                          </p:val>
                                        </p:tav>
                                        <p:tav tm="100000">
                                          <p:val>
                                            <p:strVal val="#ppt_y"/>
                                          </p:val>
                                        </p:tav>
                                      </p:tavLst>
                                    </p:anim>
                                  </p:childTnLst>
                                </p:cTn>
                              </p:par>
                              <p:par>
                                <p:cTn id="36" presetID="10" presetClass="entr" presetSubtype="0" fill="hold" grpId="1"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childTnLst>
                          </p:cTn>
                        </p:par>
                        <p:par>
                          <p:cTn id="39" fill="hold">
                            <p:stCondLst>
                              <p:cond delay="3300"/>
                            </p:stCondLst>
                            <p:childTnLst>
                              <p:par>
                                <p:cTn id="40" presetID="2" presetClass="entr" presetSubtype="8" decel="10000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1000" fill="hold"/>
                                        <p:tgtEl>
                                          <p:spTgt spid="28"/>
                                        </p:tgtEl>
                                        <p:attrNameLst>
                                          <p:attrName>ppt_x</p:attrName>
                                        </p:attrNameLst>
                                      </p:cBhvr>
                                      <p:tavLst>
                                        <p:tav tm="0">
                                          <p:val>
                                            <p:strVal val="0-#ppt_w/2"/>
                                          </p:val>
                                        </p:tav>
                                        <p:tav tm="100000">
                                          <p:val>
                                            <p:strVal val="#ppt_x"/>
                                          </p:val>
                                        </p:tav>
                                      </p:tavLst>
                                    </p:anim>
                                    <p:anim calcmode="lin" valueType="num">
                                      <p:cBhvr additive="base">
                                        <p:cTn id="43" dur="1000" fill="hold"/>
                                        <p:tgtEl>
                                          <p:spTgt spid="28"/>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childTnLst>
                                </p:cTn>
                              </p:par>
                              <p:par>
                                <p:cTn id="47" presetID="2" presetClass="entr" presetSubtype="8" decel="10000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1000" fill="hold"/>
                                        <p:tgtEl>
                                          <p:spTgt spid="29"/>
                                        </p:tgtEl>
                                        <p:attrNameLst>
                                          <p:attrName>ppt_x</p:attrName>
                                        </p:attrNameLst>
                                      </p:cBhvr>
                                      <p:tavLst>
                                        <p:tav tm="0">
                                          <p:val>
                                            <p:strVal val="0-#ppt_w/2"/>
                                          </p:val>
                                        </p:tav>
                                        <p:tav tm="100000">
                                          <p:val>
                                            <p:strVal val="#ppt_x"/>
                                          </p:val>
                                        </p:tav>
                                      </p:tavLst>
                                    </p:anim>
                                    <p:anim calcmode="lin" valueType="num">
                                      <p:cBhvr additive="base">
                                        <p:cTn id="50" dur="1000" fill="hold"/>
                                        <p:tgtEl>
                                          <p:spTgt spid="29"/>
                                        </p:tgtEl>
                                        <p:attrNameLst>
                                          <p:attrName>ppt_y</p:attrName>
                                        </p:attrNameLst>
                                      </p:cBhvr>
                                      <p:tavLst>
                                        <p:tav tm="0">
                                          <p:val>
                                            <p:strVal val="#ppt_y"/>
                                          </p:val>
                                        </p:tav>
                                        <p:tav tm="100000">
                                          <p:val>
                                            <p:strVal val="#ppt_y"/>
                                          </p:val>
                                        </p:tav>
                                      </p:tavLst>
                                    </p:anim>
                                  </p:childTnLst>
                                </p:cTn>
                              </p:par>
                              <p:par>
                                <p:cTn id="51" presetID="10"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childTnLst>
                          </p:cTn>
                        </p:par>
                        <p:par>
                          <p:cTn id="54" fill="hold">
                            <p:stCondLst>
                              <p:cond delay="4300"/>
                            </p:stCondLst>
                            <p:childTnLst>
                              <p:par>
                                <p:cTn id="55" presetID="10" presetClass="entr" presetSubtype="0" fill="hold" grpId="0" nodeType="afterEffect">
                                  <p:stCondLst>
                                    <p:cond delay="25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7" grpId="0">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7" grpId="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26" grpId="0" animBg="1"/>
      <p:bldP spid="26" grpId="1" animBg="1"/>
      <p:bldP spid="27" grpId="0">
        <p:tmplLst>
          <p:tmpl>
            <p:tnLst>
              <p:par>
                <p:cTn presetID="2" presetClass="entr" presetSubtype="8"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7" grpId="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childTnLst>
                </p:cTn>
              </p:par>
            </p:tnLst>
          </p:tmpl>
        </p:tmplLst>
      </p:bldP>
      <p:bldP spid="28" grpId="0" animBg="1"/>
      <p:bldP spid="28" grpId="1" animBg="1"/>
      <p:bldP spid="29" grpId="0">
        <p:tmplLst>
          <p:tmpl>
            <p:tnLst>
              <p:par>
                <p:cTn presetID="2" presetClass="entr" presetSubtype="8"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0-#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29" grpId="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childTnLst>
                </p:cTn>
              </p:par>
            </p:tnLst>
          </p:tmpl>
        </p:tmplLst>
      </p:bldP>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3525308" y="2300390"/>
            <a:ext cx="2543745" cy="2001918"/>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7" name="Text Placeholder 5"/>
          <p:cNvSpPr>
            <a:spLocks noGrp="1"/>
          </p:cNvSpPr>
          <p:nvPr>
            <p:ph type="body" sz="quarter" idx="26" hasCustomPrompt="1"/>
          </p:nvPr>
        </p:nvSpPr>
        <p:spPr>
          <a:xfrm>
            <a:off x="3571346" y="3095372"/>
            <a:ext cx="2165767" cy="398760"/>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5" name="Freeform: Shape 24"/>
          <p:cNvSpPr/>
          <p:nvPr userDrawn="1"/>
        </p:nvSpPr>
        <p:spPr>
          <a:xfrm>
            <a:off x="935572" y="2300390"/>
            <a:ext cx="2543745" cy="2001918"/>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7" name="Text Placeholder 5"/>
          <p:cNvSpPr>
            <a:spLocks noGrp="1"/>
          </p:cNvSpPr>
          <p:nvPr>
            <p:ph type="body" sz="quarter" idx="25" hasCustomPrompt="1"/>
          </p:nvPr>
        </p:nvSpPr>
        <p:spPr>
          <a:xfrm>
            <a:off x="1059676" y="3095372"/>
            <a:ext cx="2165767" cy="398760"/>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8" name="Freeform: Shape 27"/>
          <p:cNvSpPr/>
          <p:nvPr userDrawn="1"/>
        </p:nvSpPr>
        <p:spPr>
          <a:xfrm>
            <a:off x="6115044" y="2281194"/>
            <a:ext cx="2543745" cy="2001918"/>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29" name="Text Placeholder 5"/>
          <p:cNvSpPr>
            <a:spLocks noGrp="1"/>
          </p:cNvSpPr>
          <p:nvPr>
            <p:ph type="body" sz="quarter" idx="27" hasCustomPrompt="1"/>
          </p:nvPr>
        </p:nvSpPr>
        <p:spPr>
          <a:xfrm>
            <a:off x="6216153" y="3076175"/>
            <a:ext cx="2165767" cy="398760"/>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533862" y="4792874"/>
            <a:ext cx="5124287" cy="1109304"/>
          </a:xfrm>
        </p:spPr>
        <p:txBody>
          <a:bodyPr anchor="ctr"/>
          <a:lstStyle>
            <a:lvl1pPr marL="0" indent="0" algn="ctr">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2015072"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12" name="Freeform: Shape 11"/>
          <p:cNvSpPr/>
          <p:nvPr userDrawn="1"/>
        </p:nvSpPr>
        <p:spPr>
          <a:xfrm>
            <a:off x="8704781" y="2300390"/>
            <a:ext cx="2543745" cy="2001918"/>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3" name="Text Placeholder 5"/>
          <p:cNvSpPr>
            <a:spLocks noGrp="1"/>
          </p:cNvSpPr>
          <p:nvPr>
            <p:ph type="body" sz="quarter" idx="28" hasCustomPrompt="1"/>
          </p:nvPr>
        </p:nvSpPr>
        <p:spPr>
          <a:xfrm>
            <a:off x="8684464" y="3095372"/>
            <a:ext cx="2165767" cy="398760"/>
          </a:xfrm>
        </p:spPr>
        <p:txBody>
          <a:bodyPr anchor="ctr">
            <a:normAutofit/>
          </a:bodyPr>
          <a:lstStyle>
            <a:lvl1pPr marL="0" indent="0" algn="ctr">
              <a:lnSpc>
                <a:spcPct val="100000"/>
              </a:lnSpc>
              <a:spcBef>
                <a:spcPts val="0"/>
              </a:spcBef>
              <a:buFontTx/>
              <a:buNone/>
              <a:defRPr sz="19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178427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8" decel="10000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2" presetClass="entr" presetSubtype="8" decel="10000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10" presetClass="entr"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2300"/>
                            </p:stCondLst>
                            <p:childTnLst>
                              <p:par>
                                <p:cTn id="25" presetID="2" presetClass="entr" presetSubtype="8" decel="10000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par>
                                <p:cTn id="29" presetID="10"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par>
                                <p:cTn id="32" presetID="2" presetClass="entr" presetSubtype="8" decel="10000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000" fill="hold"/>
                                        <p:tgtEl>
                                          <p:spTgt spid="27"/>
                                        </p:tgtEl>
                                        <p:attrNameLst>
                                          <p:attrName>ppt_x</p:attrName>
                                        </p:attrNameLst>
                                      </p:cBhvr>
                                      <p:tavLst>
                                        <p:tav tm="0">
                                          <p:val>
                                            <p:strVal val="0-#ppt_w/2"/>
                                          </p:val>
                                        </p:tav>
                                        <p:tav tm="100000">
                                          <p:val>
                                            <p:strVal val="#ppt_x"/>
                                          </p:val>
                                        </p:tav>
                                      </p:tavLst>
                                    </p:anim>
                                    <p:anim calcmode="lin" valueType="num">
                                      <p:cBhvr additive="base">
                                        <p:cTn id="35" dur="1000" fill="hold"/>
                                        <p:tgtEl>
                                          <p:spTgt spid="27"/>
                                        </p:tgtEl>
                                        <p:attrNameLst>
                                          <p:attrName>ppt_y</p:attrName>
                                        </p:attrNameLst>
                                      </p:cBhvr>
                                      <p:tavLst>
                                        <p:tav tm="0">
                                          <p:val>
                                            <p:strVal val="#ppt_y"/>
                                          </p:val>
                                        </p:tav>
                                        <p:tav tm="100000">
                                          <p:val>
                                            <p:strVal val="#ppt_y"/>
                                          </p:val>
                                        </p:tav>
                                      </p:tavLst>
                                    </p:anim>
                                  </p:childTnLst>
                                </p:cTn>
                              </p:par>
                              <p:par>
                                <p:cTn id="36" presetID="10" presetClass="entr" presetSubtype="0" fill="hold" grpId="1"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childTnLst>
                          </p:cTn>
                        </p:par>
                        <p:par>
                          <p:cTn id="39" fill="hold">
                            <p:stCondLst>
                              <p:cond delay="3300"/>
                            </p:stCondLst>
                            <p:childTnLst>
                              <p:par>
                                <p:cTn id="40" presetID="2" presetClass="entr" presetSubtype="8" decel="10000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1000" fill="hold"/>
                                        <p:tgtEl>
                                          <p:spTgt spid="28"/>
                                        </p:tgtEl>
                                        <p:attrNameLst>
                                          <p:attrName>ppt_x</p:attrName>
                                        </p:attrNameLst>
                                      </p:cBhvr>
                                      <p:tavLst>
                                        <p:tav tm="0">
                                          <p:val>
                                            <p:strVal val="0-#ppt_w/2"/>
                                          </p:val>
                                        </p:tav>
                                        <p:tav tm="100000">
                                          <p:val>
                                            <p:strVal val="#ppt_x"/>
                                          </p:val>
                                        </p:tav>
                                      </p:tavLst>
                                    </p:anim>
                                    <p:anim calcmode="lin" valueType="num">
                                      <p:cBhvr additive="base">
                                        <p:cTn id="43" dur="1000" fill="hold"/>
                                        <p:tgtEl>
                                          <p:spTgt spid="28"/>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childTnLst>
                                </p:cTn>
                              </p:par>
                              <p:par>
                                <p:cTn id="47" presetID="2" presetClass="entr" presetSubtype="8" decel="10000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1000" fill="hold"/>
                                        <p:tgtEl>
                                          <p:spTgt spid="29"/>
                                        </p:tgtEl>
                                        <p:attrNameLst>
                                          <p:attrName>ppt_x</p:attrName>
                                        </p:attrNameLst>
                                      </p:cBhvr>
                                      <p:tavLst>
                                        <p:tav tm="0">
                                          <p:val>
                                            <p:strVal val="0-#ppt_w/2"/>
                                          </p:val>
                                        </p:tav>
                                        <p:tav tm="100000">
                                          <p:val>
                                            <p:strVal val="#ppt_x"/>
                                          </p:val>
                                        </p:tav>
                                      </p:tavLst>
                                    </p:anim>
                                    <p:anim calcmode="lin" valueType="num">
                                      <p:cBhvr additive="base">
                                        <p:cTn id="50" dur="1000" fill="hold"/>
                                        <p:tgtEl>
                                          <p:spTgt spid="29"/>
                                        </p:tgtEl>
                                        <p:attrNameLst>
                                          <p:attrName>ppt_y</p:attrName>
                                        </p:attrNameLst>
                                      </p:cBhvr>
                                      <p:tavLst>
                                        <p:tav tm="0">
                                          <p:val>
                                            <p:strVal val="#ppt_y"/>
                                          </p:val>
                                        </p:tav>
                                        <p:tav tm="100000">
                                          <p:val>
                                            <p:strVal val="#ppt_y"/>
                                          </p:val>
                                        </p:tav>
                                      </p:tavLst>
                                    </p:anim>
                                  </p:childTnLst>
                                </p:cTn>
                              </p:par>
                              <p:par>
                                <p:cTn id="51" presetID="10"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childTnLst>
                          </p:cTn>
                        </p:par>
                        <p:par>
                          <p:cTn id="54" fill="hold">
                            <p:stCondLst>
                              <p:cond delay="4300"/>
                            </p:stCondLst>
                            <p:childTnLst>
                              <p:par>
                                <p:cTn id="55" presetID="2" presetClass="entr" presetSubtype="8" decel="10000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1000" fill="hold"/>
                                        <p:tgtEl>
                                          <p:spTgt spid="12"/>
                                        </p:tgtEl>
                                        <p:attrNameLst>
                                          <p:attrName>ppt_x</p:attrName>
                                        </p:attrNameLst>
                                      </p:cBhvr>
                                      <p:tavLst>
                                        <p:tav tm="0">
                                          <p:val>
                                            <p:strVal val="0-#ppt_w/2"/>
                                          </p:val>
                                        </p:tav>
                                        <p:tav tm="100000">
                                          <p:val>
                                            <p:strVal val="#ppt_x"/>
                                          </p:val>
                                        </p:tav>
                                      </p:tavLst>
                                    </p:anim>
                                    <p:anim calcmode="lin" valueType="num">
                                      <p:cBhvr additive="base">
                                        <p:cTn id="58" dur="1000" fill="hold"/>
                                        <p:tgtEl>
                                          <p:spTgt spid="12"/>
                                        </p:tgtEl>
                                        <p:attrNameLst>
                                          <p:attrName>ppt_y</p:attrName>
                                        </p:attrNameLst>
                                      </p:cBhvr>
                                      <p:tavLst>
                                        <p:tav tm="0">
                                          <p:val>
                                            <p:strVal val="#ppt_y"/>
                                          </p:val>
                                        </p:tav>
                                        <p:tav tm="100000">
                                          <p:val>
                                            <p:strVal val="#ppt_y"/>
                                          </p:val>
                                        </p:tav>
                                      </p:tavLst>
                                    </p:anim>
                                  </p:childTnLst>
                                </p:cTn>
                              </p:par>
                              <p:par>
                                <p:cTn id="59" presetID="10" presetClass="entr" presetSubtype="0" fill="hold" grpId="1"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childTnLst>
                                </p:cTn>
                              </p:par>
                              <p:par>
                                <p:cTn id="62" presetID="2" presetClass="entr" presetSubtype="8" decel="10000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1000" fill="hold"/>
                                        <p:tgtEl>
                                          <p:spTgt spid="13"/>
                                        </p:tgtEl>
                                        <p:attrNameLst>
                                          <p:attrName>ppt_x</p:attrName>
                                        </p:attrNameLst>
                                      </p:cBhvr>
                                      <p:tavLst>
                                        <p:tav tm="0">
                                          <p:val>
                                            <p:strVal val="0-#ppt_w/2"/>
                                          </p:val>
                                        </p:tav>
                                        <p:tav tm="100000">
                                          <p:val>
                                            <p:strVal val="#ppt_x"/>
                                          </p:val>
                                        </p:tav>
                                      </p:tavLst>
                                    </p:anim>
                                    <p:anim calcmode="lin" valueType="num">
                                      <p:cBhvr additive="base">
                                        <p:cTn id="65" dur="1000" fill="hold"/>
                                        <p:tgtEl>
                                          <p:spTgt spid="13"/>
                                        </p:tgtEl>
                                        <p:attrNameLst>
                                          <p:attrName>ppt_y</p:attrName>
                                        </p:attrNameLst>
                                      </p:cBhvr>
                                      <p:tavLst>
                                        <p:tav tm="0">
                                          <p:val>
                                            <p:strVal val="#ppt_y"/>
                                          </p:val>
                                        </p:tav>
                                        <p:tav tm="100000">
                                          <p:val>
                                            <p:strVal val="#ppt_y"/>
                                          </p:val>
                                        </p:tav>
                                      </p:tavLst>
                                    </p:anim>
                                  </p:childTnLst>
                                </p:cTn>
                              </p:par>
                              <p:par>
                                <p:cTn id="66" presetID="10" presetClass="entr" presetSubtype="0" fill="hold" grpId="1"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childTnLst>
                                </p:cTn>
                              </p:par>
                            </p:childTnLst>
                          </p:cTn>
                        </p:par>
                        <p:par>
                          <p:cTn id="69" fill="hold">
                            <p:stCondLst>
                              <p:cond delay="5300"/>
                            </p:stCondLst>
                            <p:childTnLst>
                              <p:par>
                                <p:cTn id="70" presetID="10" presetClass="entr" presetSubtype="0" fill="hold" grpId="0" nodeType="afterEffect">
                                  <p:stCondLst>
                                    <p:cond delay="25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p:tmplLst>
          <p:tmpl>
            <p:tnLst>
              <p:par>
                <p:cTn presetID="2" presetClass="entr" presetSubtype="8"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7" grpId="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childTnLst>
                </p:cTn>
              </p:par>
            </p:tnLst>
          </p:tmpl>
        </p:tmplLst>
      </p:bldP>
      <p:bldP spid="25" grpId="0" animBg="1"/>
      <p:bldP spid="25" grpId="1" animBg="1"/>
      <p:bldP spid="7" grpId="0">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7" grpId="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28" grpId="0" animBg="1"/>
      <p:bldP spid="28" grpId="1" animBg="1"/>
      <p:bldP spid="29" grpId="0">
        <p:tmplLst>
          <p:tmpl>
            <p:tnLst>
              <p:par>
                <p:cTn presetID="2" presetClass="entr" presetSubtype="8"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0-#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29" grpId="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childTnLst>
                </p:cTn>
              </p:par>
            </p:tnLst>
          </p:tmpl>
        </p:tmplLst>
      </p:bldP>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p:bldP spid="12" grpId="0" animBg="1"/>
      <p:bldP spid="12" grpId="1" animBg="1"/>
      <p:bldP spid="13" grpId="0">
        <p:tmplLst>
          <p:tmpl>
            <p:tnLst>
              <p:par>
                <p:cTn presetID="2" presetClass="entr" presetSubtype="8"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0-#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3" grpId="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34" name="Rectangle 33"/>
          <p:cNvSpPr/>
          <p:nvPr userDrawn="1"/>
        </p:nvSpPr>
        <p:spPr>
          <a:xfrm>
            <a:off x="5610377" y="1916181"/>
            <a:ext cx="2410581" cy="390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5" name="Rectangle 34"/>
          <p:cNvSpPr/>
          <p:nvPr userDrawn="1"/>
        </p:nvSpPr>
        <p:spPr>
          <a:xfrm>
            <a:off x="5610377" y="2306313"/>
            <a:ext cx="2410581" cy="780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6" name="Rectangle 35"/>
          <p:cNvSpPr/>
          <p:nvPr userDrawn="1"/>
        </p:nvSpPr>
        <p:spPr>
          <a:xfrm>
            <a:off x="5610377" y="3087180"/>
            <a:ext cx="2410581" cy="17161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7" name="Rectangle 36"/>
          <p:cNvSpPr/>
          <p:nvPr userDrawn="1"/>
        </p:nvSpPr>
        <p:spPr>
          <a:xfrm>
            <a:off x="5610377" y="4803312"/>
            <a:ext cx="2410581" cy="2097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8" name="Text Placeholder 5"/>
          <p:cNvSpPr>
            <a:spLocks noGrp="1"/>
          </p:cNvSpPr>
          <p:nvPr>
            <p:ph type="body" sz="quarter" idx="31" hasCustomPrompt="1"/>
          </p:nvPr>
        </p:nvSpPr>
        <p:spPr>
          <a:xfrm>
            <a:off x="5732784" y="1907457"/>
            <a:ext cx="2165767" cy="379671"/>
          </a:xfrm>
        </p:spPr>
        <p:txBody>
          <a:bodyPr anchor="ctr">
            <a:normAutofit/>
          </a:bodyPr>
          <a:lstStyle>
            <a:lvl1pPr marL="0" indent="0" algn="ctr">
              <a:lnSpc>
                <a:spcPct val="100000"/>
              </a:lnSpc>
              <a:spcBef>
                <a:spcPts val="0"/>
              </a:spcBef>
              <a:buFontTx/>
              <a:buNone/>
              <a:defRPr sz="13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5732784" y="2400066"/>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5732784" y="3212991"/>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5732784" y="3587094"/>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5732784" y="3961197"/>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5732784" y="4335298"/>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4" name="Rectangle 43"/>
          <p:cNvSpPr/>
          <p:nvPr userDrawn="1"/>
        </p:nvSpPr>
        <p:spPr>
          <a:xfrm>
            <a:off x="8486025" y="1916181"/>
            <a:ext cx="2410581" cy="3901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5" name="Rectangle 44"/>
          <p:cNvSpPr/>
          <p:nvPr userDrawn="1"/>
        </p:nvSpPr>
        <p:spPr>
          <a:xfrm>
            <a:off x="8486025" y="2306313"/>
            <a:ext cx="2410581" cy="7808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6" name="Rectangle 45"/>
          <p:cNvSpPr/>
          <p:nvPr userDrawn="1"/>
        </p:nvSpPr>
        <p:spPr>
          <a:xfrm>
            <a:off x="8486025" y="3087180"/>
            <a:ext cx="2410581" cy="1716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7" name="Rectangle 46"/>
          <p:cNvSpPr/>
          <p:nvPr userDrawn="1"/>
        </p:nvSpPr>
        <p:spPr>
          <a:xfrm>
            <a:off x="8486025" y="4803312"/>
            <a:ext cx="2410581" cy="20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8" name="Text Placeholder 5"/>
          <p:cNvSpPr>
            <a:spLocks noGrp="1"/>
          </p:cNvSpPr>
          <p:nvPr>
            <p:ph type="body" sz="quarter" idx="37" hasCustomPrompt="1"/>
          </p:nvPr>
        </p:nvSpPr>
        <p:spPr>
          <a:xfrm>
            <a:off x="8608432" y="1907457"/>
            <a:ext cx="2165767" cy="379671"/>
          </a:xfrm>
        </p:spPr>
        <p:txBody>
          <a:bodyPr anchor="ctr">
            <a:normAutofit/>
          </a:bodyPr>
          <a:lstStyle>
            <a:lvl1pPr marL="0" indent="0" algn="ctr">
              <a:lnSpc>
                <a:spcPct val="100000"/>
              </a:lnSpc>
              <a:spcBef>
                <a:spcPts val="0"/>
              </a:spcBef>
              <a:buFontTx/>
              <a:buNone/>
              <a:defRPr sz="13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8608432" y="2400066"/>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8608431" y="3212991"/>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8608431" y="3587094"/>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8608431" y="3961197"/>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8608431" y="4335298"/>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5" name="Title 1"/>
          <p:cNvSpPr>
            <a:spLocks noGrp="1"/>
          </p:cNvSpPr>
          <p:nvPr>
            <p:ph type="title" hasCustomPrompt="1"/>
          </p:nvPr>
        </p:nvSpPr>
        <p:spPr>
          <a:xfrm>
            <a:off x="935573"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6" name="Text Placeholder 5"/>
          <p:cNvSpPr>
            <a:spLocks noGrp="1"/>
          </p:cNvSpPr>
          <p:nvPr>
            <p:ph type="body" sz="quarter" idx="12" hasCustomPrompt="1"/>
          </p:nvPr>
        </p:nvSpPr>
        <p:spPr>
          <a:xfrm>
            <a:off x="948272" y="3574543"/>
            <a:ext cx="33951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12204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ppt_x"/>
                                          </p:val>
                                        </p:tav>
                                        <p:tav tm="100000">
                                          <p:val>
                                            <p:strVal val="#ppt_x"/>
                                          </p:val>
                                        </p:tav>
                                      </p:tavLst>
                                    </p:anim>
                                    <p:anim calcmode="lin" valueType="num">
                                      <p:cBhvr additive="base">
                                        <p:cTn id="8" dur="1000" fill="hold"/>
                                        <p:tgtEl>
                                          <p:spTgt spid="5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38">
                                            <p:txEl>
                                              <p:pRg st="0" end="0"/>
                                            </p:txEl>
                                          </p:spTgt>
                                        </p:tgtEl>
                                        <p:attrNameLst>
                                          <p:attrName>style.visibility</p:attrName>
                                        </p:attrNameLst>
                                      </p:cBhvr>
                                      <p:to>
                                        <p:strVal val="visible"/>
                                      </p:to>
                                    </p:set>
                                    <p:animEffect transition="in" filter="fade">
                                      <p:cBhvr>
                                        <p:cTn id="19" dur="500"/>
                                        <p:tgtEl>
                                          <p:spTgt spid="38">
                                            <p:txEl>
                                              <p:pRg st="0" end="0"/>
                                            </p:tx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39">
                                            <p:txEl>
                                              <p:pRg st="0" end="0"/>
                                            </p:txEl>
                                          </p:spTgt>
                                        </p:tgtEl>
                                        <p:attrNameLst>
                                          <p:attrName>style.visibility</p:attrName>
                                        </p:attrNameLst>
                                      </p:cBhvr>
                                      <p:to>
                                        <p:strVal val="visible"/>
                                      </p:to>
                                    </p:set>
                                    <p:animEffect transition="in" filter="fade">
                                      <p:cBhvr>
                                        <p:cTn id="25" dur="500"/>
                                        <p:tgtEl>
                                          <p:spTgt spid="39">
                                            <p:txEl>
                                              <p:pRg st="0" end="0"/>
                                            </p:txEl>
                                          </p:spTgt>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40">
                                            <p:txEl>
                                              <p:pRg st="0" end="0"/>
                                            </p:txEl>
                                          </p:spTgt>
                                        </p:tgtEl>
                                        <p:attrNameLst>
                                          <p:attrName>style.visibility</p:attrName>
                                        </p:attrNameLst>
                                      </p:cBhvr>
                                      <p:to>
                                        <p:strVal val="visible"/>
                                      </p:to>
                                    </p:set>
                                    <p:animEffect transition="in" filter="fade">
                                      <p:cBhvr>
                                        <p:cTn id="31" dur="500"/>
                                        <p:tgtEl>
                                          <p:spTgt spid="40">
                                            <p:txEl>
                                              <p:pRg st="0" end="0"/>
                                            </p:txEl>
                                          </p:spTgt>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41">
                                            <p:txEl>
                                              <p:pRg st="0" end="0"/>
                                            </p:txEl>
                                          </p:spTgt>
                                        </p:tgtEl>
                                        <p:attrNameLst>
                                          <p:attrName>style.visibility</p:attrName>
                                        </p:attrNameLst>
                                      </p:cBhvr>
                                      <p:to>
                                        <p:strVal val="visible"/>
                                      </p:to>
                                    </p:set>
                                    <p:animEffect transition="in" filter="fade">
                                      <p:cBhvr>
                                        <p:cTn id="34" dur="500"/>
                                        <p:tgtEl>
                                          <p:spTgt spid="41">
                                            <p:txEl>
                                              <p:pRg st="0" end="0"/>
                                            </p:txEl>
                                          </p:spTgt>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42">
                                            <p:txEl>
                                              <p:pRg st="0" end="0"/>
                                            </p:txEl>
                                          </p:spTgt>
                                        </p:tgtEl>
                                        <p:attrNameLst>
                                          <p:attrName>style.visibility</p:attrName>
                                        </p:attrNameLst>
                                      </p:cBhvr>
                                      <p:to>
                                        <p:strVal val="visible"/>
                                      </p:to>
                                    </p:set>
                                    <p:animEffect transition="in" filter="fade">
                                      <p:cBhvr>
                                        <p:cTn id="37" dur="500"/>
                                        <p:tgtEl>
                                          <p:spTgt spid="42">
                                            <p:txEl>
                                              <p:pRg st="0" end="0"/>
                                            </p:txEl>
                                          </p:spTgt>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xEl>
                                              <p:pRg st="0" end="0"/>
                                            </p:txEl>
                                          </p:spTgt>
                                        </p:tgtEl>
                                        <p:attrNameLst>
                                          <p:attrName>style.visibility</p:attrName>
                                        </p:attrNameLst>
                                      </p:cBhvr>
                                      <p:to>
                                        <p:strVal val="visible"/>
                                      </p:to>
                                    </p:set>
                                    <p:animEffect transition="in" filter="fade">
                                      <p:cBhvr>
                                        <p:cTn id="40" dur="500"/>
                                        <p:tgtEl>
                                          <p:spTgt spid="43">
                                            <p:txEl>
                                              <p:pRg st="0" end="0"/>
                                            </p:txEl>
                                          </p:spTgt>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par>
                          <p:cTn id="44" fill="hold">
                            <p:stCondLst>
                              <p:cond delay="2550"/>
                            </p:stCondLst>
                            <p:childTnLst>
                              <p:par>
                                <p:cTn id="45" presetID="10" presetClass="entr" presetSubtype="0" fill="hold" grpId="0" nodeType="afterEffect">
                                  <p:stCondLst>
                                    <p:cond delay="25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48">
                                            <p:txEl>
                                              <p:pRg st="0" end="0"/>
                                            </p:txEl>
                                          </p:spTgt>
                                        </p:tgtEl>
                                        <p:attrNameLst>
                                          <p:attrName>style.visibility</p:attrName>
                                        </p:attrNameLst>
                                      </p:cBhvr>
                                      <p:to>
                                        <p:strVal val="visible"/>
                                      </p:to>
                                    </p:set>
                                    <p:animEffect transition="in" filter="fade">
                                      <p:cBhvr>
                                        <p:cTn id="50" dur="500"/>
                                        <p:tgtEl>
                                          <p:spTgt spid="48">
                                            <p:txEl>
                                              <p:pRg st="0" end="0"/>
                                            </p:txEl>
                                          </p:spTgt>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49">
                                            <p:txEl>
                                              <p:pRg st="0" end="0"/>
                                            </p:txEl>
                                          </p:spTgt>
                                        </p:tgtEl>
                                        <p:attrNameLst>
                                          <p:attrName>style.visibility</p:attrName>
                                        </p:attrNameLst>
                                      </p:cBhvr>
                                      <p:to>
                                        <p:strVal val="visible"/>
                                      </p:to>
                                    </p:set>
                                    <p:animEffect transition="in" filter="fade">
                                      <p:cBhvr>
                                        <p:cTn id="56" dur="500"/>
                                        <p:tgtEl>
                                          <p:spTgt spid="49">
                                            <p:txEl>
                                              <p:pRg st="0" end="0"/>
                                            </p:txEl>
                                          </p:spTgt>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50">
                                            <p:txEl>
                                              <p:pRg st="0" end="0"/>
                                            </p:txEl>
                                          </p:spTgt>
                                        </p:tgtEl>
                                        <p:attrNameLst>
                                          <p:attrName>style.visibility</p:attrName>
                                        </p:attrNameLst>
                                      </p:cBhvr>
                                      <p:to>
                                        <p:strVal val="visible"/>
                                      </p:to>
                                    </p:set>
                                    <p:animEffect transition="in" filter="fade">
                                      <p:cBhvr>
                                        <p:cTn id="62" dur="500"/>
                                        <p:tgtEl>
                                          <p:spTgt spid="50">
                                            <p:txEl>
                                              <p:pRg st="0" end="0"/>
                                            </p:txEl>
                                          </p:spTgt>
                                        </p:tgtEl>
                                      </p:cBhvr>
                                    </p:animEffect>
                                  </p:childTnLst>
                                </p:cTn>
                              </p:par>
                              <p:par>
                                <p:cTn id="63" presetID="10" presetClass="entr" presetSubtype="0" fill="hold" grpId="0" nodeType="withEffect">
                                  <p:stCondLst>
                                    <p:cond delay="250"/>
                                  </p:stCondLst>
                                  <p:childTnLst>
                                    <p:set>
                                      <p:cBhvr>
                                        <p:cTn id="64" dur="1" fill="hold">
                                          <p:stCondLst>
                                            <p:cond delay="0"/>
                                          </p:stCondLst>
                                        </p:cTn>
                                        <p:tgtEl>
                                          <p:spTgt spid="51">
                                            <p:txEl>
                                              <p:pRg st="0" end="0"/>
                                            </p:txEl>
                                          </p:spTgt>
                                        </p:tgtEl>
                                        <p:attrNameLst>
                                          <p:attrName>style.visibility</p:attrName>
                                        </p:attrNameLst>
                                      </p:cBhvr>
                                      <p:to>
                                        <p:strVal val="visible"/>
                                      </p:to>
                                    </p:set>
                                    <p:animEffect transition="in" filter="fade">
                                      <p:cBhvr>
                                        <p:cTn id="65" dur="500"/>
                                        <p:tgtEl>
                                          <p:spTgt spid="51">
                                            <p:txEl>
                                              <p:pRg st="0" end="0"/>
                                            </p:txEl>
                                          </p:spTgt>
                                        </p:tgtEl>
                                      </p:cBhvr>
                                    </p:animEffect>
                                  </p:childTnLst>
                                </p:cTn>
                              </p:par>
                              <p:par>
                                <p:cTn id="66" presetID="10" presetClass="entr" presetSubtype="0" fill="hold" grpId="0" nodeType="withEffect">
                                  <p:stCondLst>
                                    <p:cond delay="250"/>
                                  </p:stCondLst>
                                  <p:childTnLst>
                                    <p:set>
                                      <p:cBhvr>
                                        <p:cTn id="67" dur="1" fill="hold">
                                          <p:stCondLst>
                                            <p:cond delay="0"/>
                                          </p:stCondLst>
                                        </p:cTn>
                                        <p:tgtEl>
                                          <p:spTgt spid="52">
                                            <p:txEl>
                                              <p:pRg st="0" end="0"/>
                                            </p:txEl>
                                          </p:spTgt>
                                        </p:tgtEl>
                                        <p:attrNameLst>
                                          <p:attrName>style.visibility</p:attrName>
                                        </p:attrNameLst>
                                      </p:cBhvr>
                                      <p:to>
                                        <p:strVal val="visible"/>
                                      </p:to>
                                    </p:set>
                                    <p:animEffect transition="in" filter="fade">
                                      <p:cBhvr>
                                        <p:cTn id="68" dur="500"/>
                                        <p:tgtEl>
                                          <p:spTgt spid="52">
                                            <p:txEl>
                                              <p:pRg st="0" end="0"/>
                                            </p:txEl>
                                          </p:spTgt>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53">
                                            <p:txEl>
                                              <p:pRg st="0" end="0"/>
                                            </p:txEl>
                                          </p:spTgt>
                                        </p:tgtEl>
                                        <p:attrNameLst>
                                          <p:attrName>style.visibility</p:attrName>
                                        </p:attrNameLst>
                                      </p:cBhvr>
                                      <p:to>
                                        <p:strVal val="visible"/>
                                      </p:to>
                                    </p:set>
                                    <p:animEffect transition="in" filter="fade">
                                      <p:cBhvr>
                                        <p:cTn id="71" dur="500"/>
                                        <p:tgtEl>
                                          <p:spTgt spid="53">
                                            <p:txEl>
                                              <p:pRg st="0" end="0"/>
                                            </p:txEl>
                                          </p:spTgt>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build="p">
        <p:tmplLst>
          <p:tmpl lvl="1">
            <p:tnLst>
              <p:par>
                <p:cTn presetID="10" presetClass="entr" presetSubtype="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animBg="1"/>
      <p:bldP spid="46" grpId="0" animBg="1"/>
      <p:bldP spid="47" grpId="0" animBg="1"/>
      <p:bldP spid="48" grpId="0" build="p">
        <p:tmplLst>
          <p:tmpl lvl="1">
            <p:tnLst>
              <p:par>
                <p:cTn presetID="10" presetClass="entr" presetSubtype="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25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2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5" grpId="0"/>
      <p:bldP spid="56" grpId="0">
        <p:tmplLst>
          <p:tmpl>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Rectangle 5"/>
          <p:cNvSpPr/>
          <p:nvPr userDrawn="1"/>
        </p:nvSpPr>
        <p:spPr>
          <a:xfrm>
            <a:off x="2015072" y="1347727"/>
            <a:ext cx="2410581" cy="3901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7" name="Rectangle 6"/>
          <p:cNvSpPr/>
          <p:nvPr userDrawn="1"/>
        </p:nvSpPr>
        <p:spPr>
          <a:xfrm>
            <a:off x="2015072" y="1737859"/>
            <a:ext cx="2410581" cy="7808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8" name="Rectangle 7"/>
          <p:cNvSpPr/>
          <p:nvPr userDrawn="1"/>
        </p:nvSpPr>
        <p:spPr>
          <a:xfrm>
            <a:off x="2015072" y="2518727"/>
            <a:ext cx="2410581" cy="1716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 name="Rectangle 8"/>
          <p:cNvSpPr/>
          <p:nvPr userDrawn="1"/>
        </p:nvSpPr>
        <p:spPr>
          <a:xfrm>
            <a:off x="2015072" y="4234858"/>
            <a:ext cx="2410581" cy="20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8" name="Text Placeholder 5"/>
          <p:cNvSpPr>
            <a:spLocks noGrp="1"/>
          </p:cNvSpPr>
          <p:nvPr>
            <p:ph type="body" sz="quarter" idx="25" hasCustomPrompt="1"/>
          </p:nvPr>
        </p:nvSpPr>
        <p:spPr>
          <a:xfrm>
            <a:off x="2137479" y="1339003"/>
            <a:ext cx="2165767" cy="379671"/>
          </a:xfrm>
        </p:spPr>
        <p:txBody>
          <a:bodyPr anchor="ctr">
            <a:normAutofit/>
          </a:bodyPr>
          <a:lstStyle>
            <a:lvl1pPr marL="0" indent="0" algn="ctr">
              <a:lnSpc>
                <a:spcPct val="100000"/>
              </a:lnSpc>
              <a:spcBef>
                <a:spcPts val="0"/>
              </a:spcBef>
              <a:buFontTx/>
              <a:buNone/>
              <a:defRPr sz="12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6" hasCustomPrompt="1"/>
          </p:nvPr>
        </p:nvSpPr>
        <p:spPr>
          <a:xfrm>
            <a:off x="2137479" y="1831613"/>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7" hasCustomPrompt="1"/>
          </p:nvPr>
        </p:nvSpPr>
        <p:spPr>
          <a:xfrm>
            <a:off x="2137473" y="2644536"/>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8" hasCustomPrompt="1"/>
          </p:nvPr>
        </p:nvSpPr>
        <p:spPr>
          <a:xfrm>
            <a:off x="2137473" y="3018639"/>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2" name="Text Placeholder 5"/>
          <p:cNvSpPr>
            <a:spLocks noGrp="1"/>
          </p:cNvSpPr>
          <p:nvPr>
            <p:ph type="body" sz="quarter" idx="29" hasCustomPrompt="1"/>
          </p:nvPr>
        </p:nvSpPr>
        <p:spPr>
          <a:xfrm>
            <a:off x="2137473" y="3392742"/>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30" hasCustomPrompt="1"/>
          </p:nvPr>
        </p:nvSpPr>
        <p:spPr>
          <a:xfrm>
            <a:off x="2137473" y="3766845"/>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4" name="Rectangle 33"/>
          <p:cNvSpPr/>
          <p:nvPr userDrawn="1"/>
        </p:nvSpPr>
        <p:spPr>
          <a:xfrm>
            <a:off x="4890715" y="1347727"/>
            <a:ext cx="2410581" cy="390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5" name="Rectangle 34"/>
          <p:cNvSpPr/>
          <p:nvPr userDrawn="1"/>
        </p:nvSpPr>
        <p:spPr>
          <a:xfrm>
            <a:off x="4890715" y="1737859"/>
            <a:ext cx="2410581" cy="780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6" name="Rectangle 35"/>
          <p:cNvSpPr/>
          <p:nvPr userDrawn="1"/>
        </p:nvSpPr>
        <p:spPr>
          <a:xfrm>
            <a:off x="4890715" y="2518727"/>
            <a:ext cx="2410581" cy="17161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7" name="Rectangle 36"/>
          <p:cNvSpPr/>
          <p:nvPr userDrawn="1"/>
        </p:nvSpPr>
        <p:spPr>
          <a:xfrm>
            <a:off x="4890715" y="4234858"/>
            <a:ext cx="2410581" cy="2097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8" name="Text Placeholder 5"/>
          <p:cNvSpPr>
            <a:spLocks noGrp="1"/>
          </p:cNvSpPr>
          <p:nvPr>
            <p:ph type="body" sz="quarter" idx="31" hasCustomPrompt="1"/>
          </p:nvPr>
        </p:nvSpPr>
        <p:spPr>
          <a:xfrm>
            <a:off x="5013122" y="1339003"/>
            <a:ext cx="2165767" cy="379671"/>
          </a:xfrm>
        </p:spPr>
        <p:txBody>
          <a:bodyPr anchor="ctr">
            <a:normAutofit/>
          </a:bodyPr>
          <a:lstStyle>
            <a:lvl1pPr marL="0" indent="0" algn="ctr">
              <a:lnSpc>
                <a:spcPct val="100000"/>
              </a:lnSpc>
              <a:spcBef>
                <a:spcPts val="0"/>
              </a:spcBef>
              <a:buFontTx/>
              <a:buNone/>
              <a:defRPr sz="12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5013122" y="1831613"/>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5013121" y="2644536"/>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5013121" y="3018639"/>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5013121" y="3392742"/>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5013121" y="3766845"/>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4" name="Rectangle 43"/>
          <p:cNvSpPr/>
          <p:nvPr userDrawn="1"/>
        </p:nvSpPr>
        <p:spPr>
          <a:xfrm>
            <a:off x="7766358" y="1347727"/>
            <a:ext cx="2410581" cy="3901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5" name="Rectangle 44"/>
          <p:cNvSpPr/>
          <p:nvPr userDrawn="1"/>
        </p:nvSpPr>
        <p:spPr>
          <a:xfrm>
            <a:off x="7766358" y="1737859"/>
            <a:ext cx="2410581" cy="7808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6" name="Rectangle 45"/>
          <p:cNvSpPr/>
          <p:nvPr userDrawn="1"/>
        </p:nvSpPr>
        <p:spPr>
          <a:xfrm>
            <a:off x="7766358" y="2518727"/>
            <a:ext cx="2410581" cy="1716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7" name="Rectangle 46"/>
          <p:cNvSpPr/>
          <p:nvPr userDrawn="1"/>
        </p:nvSpPr>
        <p:spPr>
          <a:xfrm>
            <a:off x="7766358" y="4234858"/>
            <a:ext cx="2410581" cy="20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8" name="Text Placeholder 5"/>
          <p:cNvSpPr>
            <a:spLocks noGrp="1"/>
          </p:cNvSpPr>
          <p:nvPr>
            <p:ph type="body" sz="quarter" idx="37" hasCustomPrompt="1"/>
          </p:nvPr>
        </p:nvSpPr>
        <p:spPr>
          <a:xfrm>
            <a:off x="7888765" y="1339003"/>
            <a:ext cx="2165767" cy="379671"/>
          </a:xfrm>
        </p:spPr>
        <p:txBody>
          <a:bodyPr anchor="ctr">
            <a:normAutofit/>
          </a:bodyPr>
          <a:lstStyle>
            <a:lvl1pPr marL="0" indent="0" algn="ctr">
              <a:lnSpc>
                <a:spcPct val="100000"/>
              </a:lnSpc>
              <a:spcBef>
                <a:spcPts val="0"/>
              </a:spcBef>
              <a:buFontTx/>
              <a:buNone/>
              <a:defRPr sz="12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7888765" y="1831613"/>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7888765" y="2644536"/>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7888765" y="3018639"/>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7888765" y="3392742"/>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7888765" y="3766845"/>
            <a:ext cx="2161477"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7" name="Title 1"/>
          <p:cNvSpPr>
            <a:spLocks noGrp="1"/>
          </p:cNvSpPr>
          <p:nvPr>
            <p:ph type="title" hasCustomPrompt="1"/>
          </p:nvPr>
        </p:nvSpPr>
        <p:spPr>
          <a:xfrm>
            <a:off x="1295405" y="4667942"/>
            <a:ext cx="3456517" cy="1365547"/>
          </a:xfrm>
        </p:spPr>
        <p:txBody>
          <a:bodyPr anchor="ctr"/>
          <a:lstStyle>
            <a:lvl1pPr algn="r">
              <a:defRPr/>
            </a:lvl1pPr>
          </a:lstStyle>
          <a:p>
            <a:r>
              <a:rPr kumimoji="1" lang="en-US" altLang="ja-JP" dirty="0"/>
              <a:t>Slide title</a:t>
            </a:r>
            <a:endParaRPr kumimoji="1" lang="ja-JP" altLang="en-US" dirty="0"/>
          </a:p>
        </p:txBody>
      </p:sp>
      <p:sp>
        <p:nvSpPr>
          <p:cNvPr id="58" name="Text Placeholder 5"/>
          <p:cNvSpPr>
            <a:spLocks noGrp="1"/>
          </p:cNvSpPr>
          <p:nvPr>
            <p:ph type="body" sz="quarter" idx="12" hasCustomPrompt="1"/>
          </p:nvPr>
        </p:nvSpPr>
        <p:spPr>
          <a:xfrm>
            <a:off x="5052651" y="4792874"/>
            <a:ext cx="5124287" cy="1109304"/>
          </a:xfrm>
        </p:spPr>
        <p:txBody>
          <a:bodyPr anchor="ctr"/>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1391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500"/>
                            </p:stCondLst>
                            <p:childTnLst>
                              <p:par>
                                <p:cTn id="36" presetID="10" presetClass="entr" presetSubtype="0" fill="hold" grpId="0" nodeType="afterEffect">
                                  <p:stCondLst>
                                    <p:cond delay="25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38">
                                            <p:txEl>
                                              <p:pRg st="0" end="0"/>
                                            </p:txEl>
                                          </p:spTgt>
                                        </p:tgtEl>
                                        <p:attrNameLst>
                                          <p:attrName>style.visibility</p:attrName>
                                        </p:attrNameLst>
                                      </p:cBhvr>
                                      <p:to>
                                        <p:strVal val="visible"/>
                                      </p:to>
                                    </p:set>
                                    <p:animEffect transition="in" filter="fade">
                                      <p:cBhvr>
                                        <p:cTn id="41" dur="500"/>
                                        <p:tgtEl>
                                          <p:spTgt spid="38">
                                            <p:txEl>
                                              <p:pRg st="0" end="0"/>
                                            </p:txEl>
                                          </p:spTgt>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9">
                                            <p:txEl>
                                              <p:pRg st="0" end="0"/>
                                            </p:txEl>
                                          </p:spTgt>
                                        </p:tgtEl>
                                        <p:attrNameLst>
                                          <p:attrName>style.visibility</p:attrName>
                                        </p:attrNameLst>
                                      </p:cBhvr>
                                      <p:to>
                                        <p:strVal val="visible"/>
                                      </p:to>
                                    </p:set>
                                    <p:animEffect transition="in" filter="fade">
                                      <p:cBhvr>
                                        <p:cTn id="47" dur="500"/>
                                        <p:tgtEl>
                                          <p:spTgt spid="39">
                                            <p:txEl>
                                              <p:pRg st="0" end="0"/>
                                            </p:txEl>
                                          </p:spTgt>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0">
                                            <p:txEl>
                                              <p:pRg st="0" end="0"/>
                                            </p:txEl>
                                          </p:spTgt>
                                        </p:tgtEl>
                                        <p:attrNameLst>
                                          <p:attrName>style.visibility</p:attrName>
                                        </p:attrNameLst>
                                      </p:cBhvr>
                                      <p:to>
                                        <p:strVal val="visible"/>
                                      </p:to>
                                    </p:set>
                                    <p:animEffect transition="in" filter="fade">
                                      <p:cBhvr>
                                        <p:cTn id="53" dur="500"/>
                                        <p:tgtEl>
                                          <p:spTgt spid="40">
                                            <p:txEl>
                                              <p:pRg st="0" end="0"/>
                                            </p:txEl>
                                          </p:spTgt>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41">
                                            <p:txEl>
                                              <p:pRg st="0" end="0"/>
                                            </p:txEl>
                                          </p:spTgt>
                                        </p:tgtEl>
                                        <p:attrNameLst>
                                          <p:attrName>style.visibility</p:attrName>
                                        </p:attrNameLst>
                                      </p:cBhvr>
                                      <p:to>
                                        <p:strVal val="visible"/>
                                      </p:to>
                                    </p:set>
                                    <p:animEffect transition="in" filter="fade">
                                      <p:cBhvr>
                                        <p:cTn id="56" dur="500"/>
                                        <p:tgtEl>
                                          <p:spTgt spid="41">
                                            <p:txEl>
                                              <p:pRg st="0" end="0"/>
                                            </p:txEl>
                                          </p:spTgt>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42">
                                            <p:txEl>
                                              <p:pRg st="0" end="0"/>
                                            </p:txEl>
                                          </p:spTgt>
                                        </p:tgtEl>
                                        <p:attrNameLst>
                                          <p:attrName>style.visibility</p:attrName>
                                        </p:attrNameLst>
                                      </p:cBhvr>
                                      <p:to>
                                        <p:strVal val="visible"/>
                                      </p:to>
                                    </p:set>
                                    <p:animEffect transition="in" filter="fade">
                                      <p:cBhvr>
                                        <p:cTn id="59" dur="500"/>
                                        <p:tgtEl>
                                          <p:spTgt spid="42">
                                            <p:txEl>
                                              <p:pRg st="0" end="0"/>
                                            </p:txEl>
                                          </p:spTgt>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3">
                                            <p:txEl>
                                              <p:pRg st="0" end="0"/>
                                            </p:txEl>
                                          </p:spTgt>
                                        </p:tgtEl>
                                        <p:attrNameLst>
                                          <p:attrName>style.visibility</p:attrName>
                                        </p:attrNameLst>
                                      </p:cBhvr>
                                      <p:to>
                                        <p:strVal val="visible"/>
                                      </p:to>
                                    </p:set>
                                    <p:animEffect transition="in" filter="fade">
                                      <p:cBhvr>
                                        <p:cTn id="62" dur="500"/>
                                        <p:tgtEl>
                                          <p:spTgt spid="43">
                                            <p:txEl>
                                              <p:pRg st="0" end="0"/>
                                            </p:txEl>
                                          </p:spTgt>
                                        </p:tgtEl>
                                      </p:cBhvr>
                                    </p:animEffect>
                                  </p:childTnLst>
                                </p:cTn>
                              </p:par>
                              <p:par>
                                <p:cTn id="63" presetID="10" presetClass="entr" presetSubtype="0" fill="hold" grpId="0" nodeType="withEffect">
                                  <p:stCondLst>
                                    <p:cond delay="25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par>
                          <p:cTn id="66" fill="hold">
                            <p:stCondLst>
                              <p:cond delay="1250"/>
                            </p:stCondLst>
                            <p:childTnLst>
                              <p:par>
                                <p:cTn id="67" presetID="10" presetClass="entr" presetSubtype="0" fill="hold" grpId="0" nodeType="afterEffect">
                                  <p:stCondLst>
                                    <p:cond delay="25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ntr" presetSubtype="0" fill="hold" grpId="0" nodeType="withEffect">
                                  <p:stCondLst>
                                    <p:cond delay="250"/>
                                  </p:stCondLst>
                                  <p:childTnLst>
                                    <p:set>
                                      <p:cBhvr>
                                        <p:cTn id="71" dur="1" fill="hold">
                                          <p:stCondLst>
                                            <p:cond delay="0"/>
                                          </p:stCondLst>
                                        </p:cTn>
                                        <p:tgtEl>
                                          <p:spTgt spid="48">
                                            <p:txEl>
                                              <p:pRg st="0" end="0"/>
                                            </p:txEl>
                                          </p:spTgt>
                                        </p:tgtEl>
                                        <p:attrNameLst>
                                          <p:attrName>style.visibility</p:attrName>
                                        </p:attrNameLst>
                                      </p:cBhvr>
                                      <p:to>
                                        <p:strVal val="visible"/>
                                      </p:to>
                                    </p:set>
                                    <p:animEffect transition="in" filter="fade">
                                      <p:cBhvr>
                                        <p:cTn id="72" dur="500"/>
                                        <p:tgtEl>
                                          <p:spTgt spid="48">
                                            <p:txEl>
                                              <p:pRg st="0" end="0"/>
                                            </p:txEl>
                                          </p:spTgt>
                                        </p:tgtEl>
                                      </p:cBhvr>
                                    </p:animEffect>
                                  </p:childTnLst>
                                </p:cTn>
                              </p:par>
                              <p:par>
                                <p:cTn id="73" presetID="10" presetClass="entr" presetSubtype="0" fill="hold" grpId="0" nodeType="withEffect">
                                  <p:stCondLst>
                                    <p:cond delay="25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49">
                                            <p:txEl>
                                              <p:pRg st="0" end="0"/>
                                            </p:txEl>
                                          </p:spTgt>
                                        </p:tgtEl>
                                        <p:attrNameLst>
                                          <p:attrName>style.visibility</p:attrName>
                                        </p:attrNameLst>
                                      </p:cBhvr>
                                      <p:to>
                                        <p:strVal val="visible"/>
                                      </p:to>
                                    </p:set>
                                    <p:animEffect transition="in" filter="fade">
                                      <p:cBhvr>
                                        <p:cTn id="78" dur="500"/>
                                        <p:tgtEl>
                                          <p:spTgt spid="49">
                                            <p:txEl>
                                              <p:pRg st="0" end="0"/>
                                            </p:txEl>
                                          </p:spTgt>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10" presetClass="entr" presetSubtype="0" fill="hold" grpId="0" nodeType="withEffect">
                                  <p:stCondLst>
                                    <p:cond delay="250"/>
                                  </p:stCondLst>
                                  <p:childTnLst>
                                    <p:set>
                                      <p:cBhvr>
                                        <p:cTn id="83" dur="1" fill="hold">
                                          <p:stCondLst>
                                            <p:cond delay="0"/>
                                          </p:stCondLst>
                                        </p:cTn>
                                        <p:tgtEl>
                                          <p:spTgt spid="50">
                                            <p:txEl>
                                              <p:pRg st="0" end="0"/>
                                            </p:txEl>
                                          </p:spTgt>
                                        </p:tgtEl>
                                        <p:attrNameLst>
                                          <p:attrName>style.visibility</p:attrName>
                                        </p:attrNameLst>
                                      </p:cBhvr>
                                      <p:to>
                                        <p:strVal val="visible"/>
                                      </p:to>
                                    </p:set>
                                    <p:animEffect transition="in" filter="fade">
                                      <p:cBhvr>
                                        <p:cTn id="84" dur="500"/>
                                        <p:tgtEl>
                                          <p:spTgt spid="50">
                                            <p:txEl>
                                              <p:pRg st="0" end="0"/>
                                            </p:txEl>
                                          </p:spTgt>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51">
                                            <p:txEl>
                                              <p:pRg st="0" end="0"/>
                                            </p:txEl>
                                          </p:spTgt>
                                        </p:tgtEl>
                                        <p:attrNameLst>
                                          <p:attrName>style.visibility</p:attrName>
                                        </p:attrNameLst>
                                      </p:cBhvr>
                                      <p:to>
                                        <p:strVal val="visible"/>
                                      </p:to>
                                    </p:set>
                                    <p:animEffect transition="in" filter="fade">
                                      <p:cBhvr>
                                        <p:cTn id="87" dur="500"/>
                                        <p:tgtEl>
                                          <p:spTgt spid="51">
                                            <p:txEl>
                                              <p:pRg st="0" end="0"/>
                                            </p:txEl>
                                          </p:spTgt>
                                        </p:tgtEl>
                                      </p:cBhvr>
                                    </p:animEffect>
                                  </p:childTnLst>
                                </p:cTn>
                              </p:par>
                              <p:par>
                                <p:cTn id="88" presetID="10" presetClass="entr" presetSubtype="0" fill="hold" grpId="0" nodeType="withEffect">
                                  <p:stCondLst>
                                    <p:cond delay="250"/>
                                  </p:stCondLst>
                                  <p:childTnLst>
                                    <p:set>
                                      <p:cBhvr>
                                        <p:cTn id="89" dur="1" fill="hold">
                                          <p:stCondLst>
                                            <p:cond delay="0"/>
                                          </p:stCondLst>
                                        </p:cTn>
                                        <p:tgtEl>
                                          <p:spTgt spid="52">
                                            <p:txEl>
                                              <p:pRg st="0" end="0"/>
                                            </p:txEl>
                                          </p:spTgt>
                                        </p:tgtEl>
                                        <p:attrNameLst>
                                          <p:attrName>style.visibility</p:attrName>
                                        </p:attrNameLst>
                                      </p:cBhvr>
                                      <p:to>
                                        <p:strVal val="visible"/>
                                      </p:to>
                                    </p:set>
                                    <p:animEffect transition="in" filter="fade">
                                      <p:cBhvr>
                                        <p:cTn id="90" dur="500"/>
                                        <p:tgtEl>
                                          <p:spTgt spid="52">
                                            <p:txEl>
                                              <p:pRg st="0" end="0"/>
                                            </p:txEl>
                                          </p:spTgt>
                                        </p:tgtEl>
                                      </p:cBhvr>
                                    </p:animEffect>
                                  </p:childTnLst>
                                </p:cTn>
                              </p:par>
                              <p:par>
                                <p:cTn id="91" presetID="10" presetClass="entr" presetSubtype="0" fill="hold" grpId="0" nodeType="withEffect">
                                  <p:stCondLst>
                                    <p:cond delay="250"/>
                                  </p:stCondLst>
                                  <p:childTnLst>
                                    <p:set>
                                      <p:cBhvr>
                                        <p:cTn id="92" dur="1" fill="hold">
                                          <p:stCondLst>
                                            <p:cond delay="0"/>
                                          </p:stCondLst>
                                        </p:cTn>
                                        <p:tgtEl>
                                          <p:spTgt spid="53">
                                            <p:txEl>
                                              <p:pRg st="0" end="0"/>
                                            </p:txEl>
                                          </p:spTgt>
                                        </p:tgtEl>
                                        <p:attrNameLst>
                                          <p:attrName>style.visibility</p:attrName>
                                        </p:attrNameLst>
                                      </p:cBhvr>
                                      <p:to>
                                        <p:strVal val="visible"/>
                                      </p:to>
                                    </p:set>
                                    <p:animEffect transition="in" filter="fade">
                                      <p:cBhvr>
                                        <p:cTn id="93" dur="500"/>
                                        <p:tgtEl>
                                          <p:spTgt spid="53">
                                            <p:txEl>
                                              <p:pRg st="0" end="0"/>
                                            </p:txEl>
                                          </p:spTgt>
                                        </p:tgtEl>
                                      </p:cBhvr>
                                    </p:animEffect>
                                  </p:childTnLst>
                                </p:cTn>
                              </p:par>
                              <p:par>
                                <p:cTn id="94" presetID="10" presetClass="entr" presetSubtype="0" fill="hold" grpId="0" nodeType="withEffect">
                                  <p:stCondLst>
                                    <p:cond delay="25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500"/>
                                        <p:tgtEl>
                                          <p:spTgt spid="47"/>
                                        </p:tgtEl>
                                      </p:cBhvr>
                                    </p:animEffect>
                                  </p:childTnLst>
                                </p:cTn>
                              </p:par>
                            </p:childTnLst>
                          </p:cTn>
                        </p:par>
                        <p:par>
                          <p:cTn id="97" fill="hold">
                            <p:stCondLst>
                              <p:cond delay="2000"/>
                            </p:stCondLst>
                            <p:childTnLst>
                              <p:par>
                                <p:cTn id="98" presetID="2" presetClass="entr" presetSubtype="4" decel="100000" fill="hold" grpId="0" nodeType="afterEffect">
                                  <p:stCondLst>
                                    <p:cond delay="250"/>
                                  </p:stCondLst>
                                  <p:iterate type="wd">
                                    <p:tmPct val="10000"/>
                                  </p:iterate>
                                  <p:childTnLst>
                                    <p:set>
                                      <p:cBhvr>
                                        <p:cTn id="99" dur="1" fill="hold">
                                          <p:stCondLst>
                                            <p:cond delay="0"/>
                                          </p:stCondLst>
                                        </p:cTn>
                                        <p:tgtEl>
                                          <p:spTgt spid="57"/>
                                        </p:tgtEl>
                                        <p:attrNameLst>
                                          <p:attrName>style.visibility</p:attrName>
                                        </p:attrNameLst>
                                      </p:cBhvr>
                                      <p:to>
                                        <p:strVal val="visible"/>
                                      </p:to>
                                    </p:set>
                                    <p:anim calcmode="lin" valueType="num">
                                      <p:cBhvr additive="base">
                                        <p:cTn id="100" dur="1000" fill="hold"/>
                                        <p:tgtEl>
                                          <p:spTgt spid="57"/>
                                        </p:tgtEl>
                                        <p:attrNameLst>
                                          <p:attrName>ppt_x</p:attrName>
                                        </p:attrNameLst>
                                      </p:cBhvr>
                                      <p:tavLst>
                                        <p:tav tm="0">
                                          <p:val>
                                            <p:strVal val="#ppt_x"/>
                                          </p:val>
                                        </p:tav>
                                        <p:tav tm="100000">
                                          <p:val>
                                            <p:strVal val="#ppt_x"/>
                                          </p:val>
                                        </p:tav>
                                      </p:tavLst>
                                    </p:anim>
                                    <p:anim calcmode="lin" valueType="num">
                                      <p:cBhvr additive="base">
                                        <p:cTn id="101" dur="1000" fill="hold"/>
                                        <p:tgtEl>
                                          <p:spTgt spid="57"/>
                                        </p:tgtEl>
                                        <p:attrNameLst>
                                          <p:attrName>ppt_y</p:attrName>
                                        </p:attrNameLst>
                                      </p:cBhvr>
                                      <p:tavLst>
                                        <p:tav tm="0">
                                          <p:val>
                                            <p:strVal val="1+#ppt_h/2"/>
                                          </p:val>
                                        </p:tav>
                                        <p:tav tm="100000">
                                          <p:val>
                                            <p:strVal val="#ppt_y"/>
                                          </p:val>
                                        </p:tav>
                                      </p:tavLst>
                                    </p:anim>
                                  </p:childTnLst>
                                </p:cTn>
                              </p:par>
                            </p:childTnLst>
                          </p:cTn>
                        </p:par>
                        <p:par>
                          <p:cTn id="102" fill="hold">
                            <p:stCondLst>
                              <p:cond delay="3350"/>
                            </p:stCondLst>
                            <p:childTnLst>
                              <p:par>
                                <p:cTn id="103" presetID="10" presetClass="entr" presetSubtype="0" fill="hold" grpId="0" nodeType="afterEffect">
                                  <p:stCondLst>
                                    <p:cond delay="25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4" grpId="0" animBg="1"/>
      <p:bldP spid="35" grpId="0" animBg="1"/>
      <p:bldP spid="36" grpId="0" animBg="1"/>
      <p:bldP spid="37" grpId="0" animBg="1"/>
      <p:bldP spid="38" grpId="0" build="p">
        <p:tmplLst>
          <p:tmpl lvl="1">
            <p:tnLst>
              <p:par>
                <p:cTn presetID="10" presetClass="entr" presetSubtype="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animBg="1"/>
      <p:bldP spid="46" grpId="0" animBg="1"/>
      <p:bldP spid="47" grpId="0" animBg="1"/>
      <p:bldP spid="48" grpId="0" build="p">
        <p:tmplLst>
          <p:tmpl lvl="1">
            <p:tnLst>
              <p:par>
                <p:cTn presetID="10" presetClass="entr" presetSubtype="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25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2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7" grpId="0"/>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me 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2806453" y="2810522"/>
            <a:ext cx="8090153"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6" name="Rectangle 5"/>
          <p:cNvSpPr/>
          <p:nvPr userDrawn="1"/>
        </p:nvSpPr>
        <p:spPr>
          <a:xfrm>
            <a:off x="2806453" y="3431657"/>
            <a:ext cx="8090153"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7" name="Rectangle 6"/>
          <p:cNvSpPr/>
          <p:nvPr userDrawn="1"/>
        </p:nvSpPr>
        <p:spPr>
          <a:xfrm>
            <a:off x="2806453" y="4052792"/>
            <a:ext cx="8090153"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8" name="Rectangle 7"/>
          <p:cNvSpPr/>
          <p:nvPr userDrawn="1"/>
        </p:nvSpPr>
        <p:spPr>
          <a:xfrm>
            <a:off x="2806453" y="4673927"/>
            <a:ext cx="8090153"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 name="Rectangle 8"/>
          <p:cNvSpPr/>
          <p:nvPr userDrawn="1"/>
        </p:nvSpPr>
        <p:spPr>
          <a:xfrm>
            <a:off x="2806453" y="5295062"/>
            <a:ext cx="8090153"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0" name="Text Placeholder 5"/>
          <p:cNvSpPr>
            <a:spLocks noGrp="1"/>
          </p:cNvSpPr>
          <p:nvPr>
            <p:ph type="body" sz="quarter" idx="22" hasCustomPrompt="1"/>
          </p:nvPr>
        </p:nvSpPr>
        <p:spPr>
          <a:xfrm>
            <a:off x="2806453" y="2325456"/>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3967656" y="2325456"/>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5128859" y="2325456"/>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6290057" y="2325456"/>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7451263" y="2325456"/>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8612467" y="2325456"/>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6" name="Text Placeholder 5"/>
          <p:cNvSpPr>
            <a:spLocks noGrp="1"/>
          </p:cNvSpPr>
          <p:nvPr>
            <p:ph type="body" sz="quarter" idx="28" hasCustomPrompt="1"/>
          </p:nvPr>
        </p:nvSpPr>
        <p:spPr>
          <a:xfrm>
            <a:off x="9773668" y="2325456"/>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935572" y="2932739"/>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8" name="Text Placeholder 5"/>
          <p:cNvSpPr>
            <a:spLocks noGrp="1"/>
          </p:cNvSpPr>
          <p:nvPr>
            <p:ph type="body" sz="quarter" idx="30" hasCustomPrompt="1"/>
          </p:nvPr>
        </p:nvSpPr>
        <p:spPr>
          <a:xfrm>
            <a:off x="935572" y="3553874"/>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31" hasCustomPrompt="1"/>
          </p:nvPr>
        </p:nvSpPr>
        <p:spPr>
          <a:xfrm>
            <a:off x="935572" y="4175010"/>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32" hasCustomPrompt="1"/>
          </p:nvPr>
        </p:nvSpPr>
        <p:spPr>
          <a:xfrm>
            <a:off x="935572" y="4788001"/>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1" name="Text Placeholder 5"/>
          <p:cNvSpPr>
            <a:spLocks noGrp="1"/>
          </p:cNvSpPr>
          <p:nvPr>
            <p:ph type="body" sz="quarter" idx="33" hasCustomPrompt="1"/>
          </p:nvPr>
        </p:nvSpPr>
        <p:spPr>
          <a:xfrm>
            <a:off x="935572" y="5417280"/>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2" name="Title 1"/>
          <p:cNvSpPr>
            <a:spLocks noGrp="1"/>
          </p:cNvSpPr>
          <p:nvPr>
            <p:ph type="title" hasCustomPrompt="1"/>
          </p:nvPr>
        </p:nvSpPr>
        <p:spPr>
          <a:xfrm>
            <a:off x="2015072"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23" name="Text Placeholder 5"/>
          <p:cNvSpPr>
            <a:spLocks noGrp="1"/>
          </p:cNvSpPr>
          <p:nvPr>
            <p:ph type="body" sz="quarter" idx="15" hasCustomPrompt="1"/>
          </p:nvPr>
        </p:nvSpPr>
        <p:spPr>
          <a:xfrm>
            <a:off x="2015072" y="1528923"/>
            <a:ext cx="8161867" cy="293685"/>
          </a:xfrm>
        </p:spPr>
        <p:txBody>
          <a:bodyPr anchor="t"/>
          <a:lstStyle>
            <a:lvl1pPr marL="0" indent="0" algn="ctr">
              <a:lnSpc>
                <a:spcPct val="100000"/>
              </a:lnSpc>
              <a:spcBef>
                <a:spcPts val="0"/>
              </a:spcBef>
              <a:buFontTx/>
              <a:buNone/>
              <a:defRPr>
                <a:solidFill>
                  <a:schemeClr val="tx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422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18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2700"/>
                            </p:stCondLst>
                            <p:childTnLst>
                              <p:par>
                                <p:cTn id="30" presetID="10" presetClass="entr" presetSubtype="0"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par>
                                <p:cTn id="33" presetID="10" presetClass="entr" presetSubtype="0" fill="hold" grpId="0" nodeType="withEffect">
                                  <p:stCondLst>
                                    <p:cond delay="1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10" presetClass="entr" presetSubtype="0" fill="hold" grpId="0" nodeType="withEffect">
                                  <p:stCondLst>
                                    <p:cond delay="20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500"/>
                                        <p:tgtEl>
                                          <p:spTgt spid="12">
                                            <p:txEl>
                                              <p:pRg st="0" end="0"/>
                                            </p:txEl>
                                          </p:spTgt>
                                        </p:tgtEl>
                                      </p:cBhvr>
                                    </p:animEffect>
                                  </p:childTnLst>
                                </p:cTn>
                              </p:par>
                              <p:par>
                                <p:cTn id="39" presetID="10" presetClass="entr" presetSubtype="0" fill="hold" grpId="0" nodeType="with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fade">
                                      <p:cBhvr>
                                        <p:cTn id="47" dur="500"/>
                                        <p:tgtEl>
                                          <p:spTgt spid="15">
                                            <p:txEl>
                                              <p:pRg st="0" end="0"/>
                                            </p:txEl>
                                          </p:spTgt>
                                        </p:tgtEl>
                                      </p:cBhvr>
                                    </p:animEffect>
                                  </p:childTnLst>
                                </p:cTn>
                              </p:par>
                              <p:par>
                                <p:cTn id="48" presetID="10" presetClass="entr" presetSubtype="0" fill="hold" grpId="0" nodeType="withEffect">
                                  <p:stCondLst>
                                    <p:cond delay="60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fade">
                                      <p:cBhvr>
                                        <p:cTn id="50" dur="500"/>
                                        <p:tgtEl>
                                          <p:spTgt spid="16">
                                            <p:txEl>
                                              <p:pRg st="0" end="0"/>
                                            </p:txEl>
                                          </p:spTgt>
                                        </p:tgtEl>
                                      </p:cBhvr>
                                    </p:animEffect>
                                  </p:childTnLst>
                                </p:cTn>
                              </p:par>
                            </p:childTnLst>
                          </p:cTn>
                        </p:par>
                        <p:par>
                          <p:cTn id="51" fill="hold">
                            <p:stCondLst>
                              <p:cond delay="3800"/>
                            </p:stCondLst>
                            <p:childTnLst>
                              <p:par>
                                <p:cTn id="52" presetID="10" presetClass="entr" presetSubtype="0" fill="hold" grpId="0" nodeType="after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fade">
                                      <p:cBhvr>
                                        <p:cTn id="54" dur="500"/>
                                        <p:tgtEl>
                                          <p:spTgt spid="17">
                                            <p:txEl>
                                              <p:pRg st="0" end="0"/>
                                            </p:txEl>
                                          </p:spTgt>
                                        </p:tgtEl>
                                      </p:cBhvr>
                                    </p:animEffect>
                                  </p:childTnLst>
                                </p:cTn>
                              </p:par>
                            </p:childTnLst>
                          </p:cTn>
                        </p:par>
                        <p:par>
                          <p:cTn id="55" fill="hold">
                            <p:stCondLst>
                              <p:cond delay="4300"/>
                            </p:stCondLst>
                            <p:childTnLst>
                              <p:par>
                                <p:cTn id="56" presetID="10" presetClass="entr" presetSubtype="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fade">
                                      <p:cBhvr>
                                        <p:cTn id="58" dur="500"/>
                                        <p:tgtEl>
                                          <p:spTgt spid="18">
                                            <p:txEl>
                                              <p:pRg st="0" end="0"/>
                                            </p:txEl>
                                          </p:spTgt>
                                        </p:tgtEl>
                                      </p:cBhvr>
                                    </p:animEffect>
                                  </p:childTnLst>
                                </p:cTn>
                              </p:par>
                            </p:childTnLst>
                          </p:cTn>
                        </p:par>
                        <p:par>
                          <p:cTn id="59" fill="hold">
                            <p:stCondLst>
                              <p:cond delay="4800"/>
                            </p:stCondLst>
                            <p:childTnLst>
                              <p:par>
                                <p:cTn id="60" presetID="10" presetClass="entr" presetSubtype="0" fill="hold" grpId="0" nodeType="after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fade">
                                      <p:cBhvr>
                                        <p:cTn id="62" dur="500"/>
                                        <p:tgtEl>
                                          <p:spTgt spid="19">
                                            <p:txEl>
                                              <p:pRg st="0" end="0"/>
                                            </p:txEl>
                                          </p:spTgt>
                                        </p:tgtEl>
                                      </p:cBhvr>
                                    </p:animEffect>
                                  </p:childTnLst>
                                </p:cTn>
                              </p:par>
                            </p:childTnLst>
                          </p:cTn>
                        </p:par>
                        <p:par>
                          <p:cTn id="63" fill="hold">
                            <p:stCondLst>
                              <p:cond delay="5300"/>
                            </p:stCondLst>
                            <p:childTnLst>
                              <p:par>
                                <p:cTn id="64" presetID="10" presetClass="entr" presetSubtype="0" fill="hold" grpId="0" nodeType="afterEffect">
                                  <p:stCondLst>
                                    <p:cond delay="0"/>
                                  </p:stCondLst>
                                  <p:childTnLst>
                                    <p:set>
                                      <p:cBhvr>
                                        <p:cTn id="65" dur="1" fill="hold">
                                          <p:stCondLst>
                                            <p:cond delay="0"/>
                                          </p:stCondLst>
                                        </p:cTn>
                                        <p:tgtEl>
                                          <p:spTgt spid="20">
                                            <p:txEl>
                                              <p:pRg st="0" end="0"/>
                                            </p:txEl>
                                          </p:spTgt>
                                        </p:tgtEl>
                                        <p:attrNameLst>
                                          <p:attrName>style.visibility</p:attrName>
                                        </p:attrNameLst>
                                      </p:cBhvr>
                                      <p:to>
                                        <p:strVal val="visible"/>
                                      </p:to>
                                    </p:set>
                                    <p:animEffect transition="in" filter="fade">
                                      <p:cBhvr>
                                        <p:cTn id="66" dur="500"/>
                                        <p:tgtEl>
                                          <p:spTgt spid="20">
                                            <p:txEl>
                                              <p:pRg st="0" end="0"/>
                                            </p:txEl>
                                          </p:spTgt>
                                        </p:tgtEl>
                                      </p:cBhvr>
                                    </p:animEffect>
                                  </p:childTnLst>
                                </p:cTn>
                              </p:par>
                            </p:childTnLst>
                          </p:cTn>
                        </p:par>
                        <p:par>
                          <p:cTn id="67" fill="hold">
                            <p:stCondLst>
                              <p:cond delay="5800"/>
                            </p:stCondLst>
                            <p:childTnLst>
                              <p:par>
                                <p:cTn id="68" presetID="10" presetClass="entr" presetSubtype="0"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Effect transition="in" filter="fade">
                                      <p:cBhvr>
                                        <p:cTn id="7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4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6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bldP spid="23" grpId="0">
        <p:tmplLst>
          <p:tmpl>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me Table 2">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2806453" y="2909293"/>
            <a:ext cx="8090153" cy="3796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0" name="Text Placeholder 5"/>
          <p:cNvSpPr>
            <a:spLocks noGrp="1"/>
          </p:cNvSpPr>
          <p:nvPr>
            <p:ph type="body" sz="quarter" idx="22" hasCustomPrompt="1"/>
          </p:nvPr>
        </p:nvSpPr>
        <p:spPr>
          <a:xfrm>
            <a:off x="2806453" y="2407629"/>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4150757" y="2407629"/>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5495061" y="2407629"/>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6839365" y="2407629"/>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8183669" y="2407629"/>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9527973" y="2407629"/>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935572" y="2909293"/>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4" name="Text Placeholder 5"/>
          <p:cNvSpPr>
            <a:spLocks noGrp="1"/>
          </p:cNvSpPr>
          <p:nvPr>
            <p:ph type="body" sz="quarter" idx="34" hasCustomPrompt="1"/>
          </p:nvPr>
        </p:nvSpPr>
        <p:spPr>
          <a:xfrm>
            <a:off x="3478605" y="2407629"/>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5" name="Text Placeholder 5"/>
          <p:cNvSpPr>
            <a:spLocks noGrp="1"/>
          </p:cNvSpPr>
          <p:nvPr>
            <p:ph type="body" sz="quarter" idx="35" hasCustomPrompt="1"/>
          </p:nvPr>
        </p:nvSpPr>
        <p:spPr>
          <a:xfrm>
            <a:off x="4822909" y="2407629"/>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36" hasCustomPrompt="1"/>
          </p:nvPr>
        </p:nvSpPr>
        <p:spPr>
          <a:xfrm>
            <a:off x="6167209" y="2407629"/>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7" name="Text Placeholder 5"/>
          <p:cNvSpPr>
            <a:spLocks noGrp="1"/>
          </p:cNvSpPr>
          <p:nvPr>
            <p:ph type="body" sz="quarter" idx="37" hasCustomPrompt="1"/>
          </p:nvPr>
        </p:nvSpPr>
        <p:spPr>
          <a:xfrm>
            <a:off x="7511515" y="2407629"/>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8" name="Text Placeholder 5"/>
          <p:cNvSpPr>
            <a:spLocks noGrp="1"/>
          </p:cNvSpPr>
          <p:nvPr>
            <p:ph type="body" sz="quarter" idx="38" hasCustomPrompt="1"/>
          </p:nvPr>
        </p:nvSpPr>
        <p:spPr>
          <a:xfrm>
            <a:off x="8855821" y="2407629"/>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9" name="Text Placeholder 5"/>
          <p:cNvSpPr>
            <a:spLocks noGrp="1"/>
          </p:cNvSpPr>
          <p:nvPr>
            <p:ph type="body" sz="quarter" idx="39" hasCustomPrompt="1"/>
          </p:nvPr>
        </p:nvSpPr>
        <p:spPr>
          <a:xfrm>
            <a:off x="10200127" y="2407629"/>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30" name="Rectangle 29"/>
          <p:cNvSpPr/>
          <p:nvPr userDrawn="1"/>
        </p:nvSpPr>
        <p:spPr>
          <a:xfrm>
            <a:off x="2806453" y="3288964"/>
            <a:ext cx="8090153" cy="37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1" name="Text Placeholder 5"/>
          <p:cNvSpPr>
            <a:spLocks noGrp="1"/>
          </p:cNvSpPr>
          <p:nvPr>
            <p:ph type="body" sz="quarter" idx="40" hasCustomPrompt="1"/>
          </p:nvPr>
        </p:nvSpPr>
        <p:spPr>
          <a:xfrm>
            <a:off x="935572" y="3288964"/>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32" name="Rectangle 31"/>
          <p:cNvSpPr/>
          <p:nvPr userDrawn="1"/>
        </p:nvSpPr>
        <p:spPr>
          <a:xfrm>
            <a:off x="2806453" y="3668634"/>
            <a:ext cx="8090153" cy="3796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3" name="Text Placeholder 5"/>
          <p:cNvSpPr>
            <a:spLocks noGrp="1"/>
          </p:cNvSpPr>
          <p:nvPr>
            <p:ph type="body" sz="quarter" idx="41" hasCustomPrompt="1"/>
          </p:nvPr>
        </p:nvSpPr>
        <p:spPr>
          <a:xfrm>
            <a:off x="935572" y="3668634"/>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34" name="Rectangle 33"/>
          <p:cNvSpPr/>
          <p:nvPr userDrawn="1"/>
        </p:nvSpPr>
        <p:spPr>
          <a:xfrm>
            <a:off x="2806453" y="4048305"/>
            <a:ext cx="8090153" cy="37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5" name="Text Placeholder 5"/>
          <p:cNvSpPr>
            <a:spLocks noGrp="1"/>
          </p:cNvSpPr>
          <p:nvPr>
            <p:ph type="body" sz="quarter" idx="42" hasCustomPrompt="1"/>
          </p:nvPr>
        </p:nvSpPr>
        <p:spPr>
          <a:xfrm>
            <a:off x="935572" y="4048305"/>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36" name="Rectangle 35"/>
          <p:cNvSpPr/>
          <p:nvPr userDrawn="1"/>
        </p:nvSpPr>
        <p:spPr>
          <a:xfrm>
            <a:off x="2806453" y="4427975"/>
            <a:ext cx="8090153" cy="3796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7" name="Text Placeholder 5"/>
          <p:cNvSpPr>
            <a:spLocks noGrp="1"/>
          </p:cNvSpPr>
          <p:nvPr>
            <p:ph type="body" sz="quarter" idx="43" hasCustomPrompt="1"/>
          </p:nvPr>
        </p:nvSpPr>
        <p:spPr>
          <a:xfrm>
            <a:off x="935572" y="4427975"/>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38" name="Rectangle 37"/>
          <p:cNvSpPr/>
          <p:nvPr userDrawn="1"/>
        </p:nvSpPr>
        <p:spPr>
          <a:xfrm>
            <a:off x="2806453" y="4807646"/>
            <a:ext cx="8090153" cy="37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39" name="Text Placeholder 5"/>
          <p:cNvSpPr>
            <a:spLocks noGrp="1"/>
          </p:cNvSpPr>
          <p:nvPr>
            <p:ph type="body" sz="quarter" idx="44" hasCustomPrompt="1"/>
          </p:nvPr>
        </p:nvSpPr>
        <p:spPr>
          <a:xfrm>
            <a:off x="935572" y="4807646"/>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40" name="Rectangle 39"/>
          <p:cNvSpPr/>
          <p:nvPr userDrawn="1"/>
        </p:nvSpPr>
        <p:spPr>
          <a:xfrm>
            <a:off x="2806453" y="5166128"/>
            <a:ext cx="8090153" cy="3796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1" name="Text Placeholder 5"/>
          <p:cNvSpPr>
            <a:spLocks noGrp="1"/>
          </p:cNvSpPr>
          <p:nvPr>
            <p:ph type="body" sz="quarter" idx="45" hasCustomPrompt="1"/>
          </p:nvPr>
        </p:nvSpPr>
        <p:spPr>
          <a:xfrm>
            <a:off x="935572" y="5166128"/>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42" name="Rectangle 41"/>
          <p:cNvSpPr/>
          <p:nvPr userDrawn="1"/>
        </p:nvSpPr>
        <p:spPr>
          <a:xfrm>
            <a:off x="2806453" y="5545798"/>
            <a:ext cx="8090153" cy="37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3" name="Text Placeholder 5"/>
          <p:cNvSpPr>
            <a:spLocks noGrp="1"/>
          </p:cNvSpPr>
          <p:nvPr>
            <p:ph type="body" sz="quarter" idx="46" hasCustomPrompt="1"/>
          </p:nvPr>
        </p:nvSpPr>
        <p:spPr>
          <a:xfrm>
            <a:off x="935572" y="5545798"/>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44" name="Title 1"/>
          <p:cNvSpPr>
            <a:spLocks noGrp="1"/>
          </p:cNvSpPr>
          <p:nvPr>
            <p:ph type="title" hasCustomPrompt="1"/>
          </p:nvPr>
        </p:nvSpPr>
        <p:spPr>
          <a:xfrm>
            <a:off x="2015072" y="833543"/>
            <a:ext cx="8161867" cy="69537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45" name="Text Placeholder 5"/>
          <p:cNvSpPr>
            <a:spLocks noGrp="1"/>
          </p:cNvSpPr>
          <p:nvPr>
            <p:ph type="body" sz="quarter" idx="15" hasCustomPrompt="1"/>
          </p:nvPr>
        </p:nvSpPr>
        <p:spPr>
          <a:xfrm>
            <a:off x="2015072" y="1528923"/>
            <a:ext cx="8161867" cy="293685"/>
          </a:xfrm>
        </p:spPr>
        <p:txBody>
          <a:bodyPr anchor="t"/>
          <a:lstStyle>
            <a:lvl1pPr marL="0" indent="0" algn="ctr">
              <a:lnSpc>
                <a:spcPct val="100000"/>
              </a:lnSpc>
              <a:spcBef>
                <a:spcPts val="0"/>
              </a:spcBef>
              <a:buFontTx/>
              <a:buNone/>
              <a:defRPr>
                <a:solidFill>
                  <a:schemeClr val="bg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91863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ppt_x"/>
                                          </p:val>
                                        </p:tav>
                                        <p:tav tm="100000">
                                          <p:val>
                                            <p:strVal val="#ppt_x"/>
                                          </p:val>
                                        </p:tav>
                                      </p:tavLst>
                                    </p:anim>
                                    <p:anim calcmode="lin" valueType="num">
                                      <p:cBhvr additive="base">
                                        <p:cTn id="8" dur="1000" fill="hold"/>
                                        <p:tgtEl>
                                          <p:spTgt spid="44"/>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10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par>
                                <p:cTn id="20" presetID="22" presetClass="entr" presetSubtype="8" fill="hold" grpId="0" nodeType="withEffect">
                                  <p:stCondLst>
                                    <p:cond delay="20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par>
                                <p:cTn id="23" presetID="22" presetClass="entr" presetSubtype="8" fill="hold" grpId="0" nodeType="withEffect">
                                  <p:stCondLst>
                                    <p:cond delay="30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par>
                                <p:cTn id="32" presetID="22" presetClass="entr" presetSubtype="8" fill="hold" grpId="0" nodeType="withEffect">
                                  <p:stCondLst>
                                    <p:cond delay="60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par>
                                <p:cTn id="35" presetID="22" presetClass="entr" presetSubtype="8" fill="hold" grpId="0" nodeType="withEffect">
                                  <p:stCondLst>
                                    <p:cond delay="70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500"/>
                                        <p:tgtEl>
                                          <p:spTgt spid="10">
                                            <p:txEl>
                                              <p:pRg st="0" end="0"/>
                                            </p:txEl>
                                          </p:spTgt>
                                        </p:tgtEl>
                                      </p:cBhvr>
                                    </p:animEffect>
                                  </p:childTnLst>
                                </p:cTn>
                              </p:par>
                              <p:par>
                                <p:cTn id="42" presetID="10" presetClass="entr" presetSubtype="0" fill="hold" grpId="0" nodeType="withEffect">
                                  <p:stCondLst>
                                    <p:cond delay="10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fade">
                                      <p:cBhvr>
                                        <p:cTn id="44" dur="500"/>
                                        <p:tgtEl>
                                          <p:spTgt spid="24">
                                            <p:txEl>
                                              <p:pRg st="0" end="0"/>
                                            </p:txEl>
                                          </p:spTgt>
                                        </p:tgtEl>
                                      </p:cBhvr>
                                    </p:animEffect>
                                  </p:childTnLst>
                                </p:cTn>
                              </p:par>
                              <p:par>
                                <p:cTn id="45" presetID="10" presetClass="entr" presetSubtype="0" fill="hold" grpId="0" nodeType="withEffect">
                                  <p:stCondLst>
                                    <p:cond delay="2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500"/>
                                        <p:tgtEl>
                                          <p:spTgt spid="11">
                                            <p:txEl>
                                              <p:pRg st="0" end="0"/>
                                            </p:txEl>
                                          </p:spTgt>
                                        </p:tgtEl>
                                      </p:cBhvr>
                                    </p:animEffect>
                                  </p:childTnLst>
                                </p:cTn>
                              </p:par>
                              <p:par>
                                <p:cTn id="48" presetID="10" presetClass="entr" presetSubtype="0" fill="hold" grpId="0" nodeType="withEffect">
                                  <p:stCondLst>
                                    <p:cond delay="30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fade">
                                      <p:cBhvr>
                                        <p:cTn id="50" dur="500"/>
                                        <p:tgtEl>
                                          <p:spTgt spid="25">
                                            <p:txEl>
                                              <p:pRg st="0" end="0"/>
                                            </p:txEl>
                                          </p:spTgt>
                                        </p:tgtEl>
                                      </p:cBhvr>
                                    </p:animEffect>
                                  </p:childTnLst>
                                </p:cTn>
                              </p:par>
                              <p:par>
                                <p:cTn id="51" presetID="10" presetClass="entr" presetSubtype="0" fill="hold" grpId="0" nodeType="withEffect">
                                  <p:stCondLst>
                                    <p:cond delay="40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fade">
                                      <p:cBhvr>
                                        <p:cTn id="53" dur="500"/>
                                        <p:tgtEl>
                                          <p:spTgt spid="12">
                                            <p:txEl>
                                              <p:pRg st="0" end="0"/>
                                            </p:txEl>
                                          </p:spTgt>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26">
                                            <p:txEl>
                                              <p:pRg st="0" end="0"/>
                                            </p:txEl>
                                          </p:spTgt>
                                        </p:tgtEl>
                                        <p:attrNameLst>
                                          <p:attrName>style.visibility</p:attrName>
                                        </p:attrNameLst>
                                      </p:cBhvr>
                                      <p:to>
                                        <p:strVal val="visible"/>
                                      </p:to>
                                    </p:set>
                                    <p:animEffect transition="in" filter="fade">
                                      <p:cBhvr>
                                        <p:cTn id="56" dur="500"/>
                                        <p:tgtEl>
                                          <p:spTgt spid="26">
                                            <p:txEl>
                                              <p:pRg st="0" end="0"/>
                                            </p:txEl>
                                          </p:spTgt>
                                        </p:tgtEl>
                                      </p:cBhvr>
                                    </p:animEffect>
                                  </p:childTnLst>
                                </p:cTn>
                              </p:par>
                              <p:par>
                                <p:cTn id="57" presetID="10" presetClass="entr" presetSubtype="0" fill="hold" grpId="0" nodeType="withEffect">
                                  <p:stCondLst>
                                    <p:cond delay="600"/>
                                  </p:stCondLst>
                                  <p:childTnLst>
                                    <p:set>
                                      <p:cBhvr>
                                        <p:cTn id="58" dur="1" fill="hold">
                                          <p:stCondLst>
                                            <p:cond delay="0"/>
                                          </p:stCondLst>
                                        </p:cTn>
                                        <p:tgtEl>
                                          <p:spTgt spid="13">
                                            <p:txEl>
                                              <p:pRg st="0" end="0"/>
                                            </p:txEl>
                                          </p:spTgt>
                                        </p:tgtEl>
                                        <p:attrNameLst>
                                          <p:attrName>style.visibility</p:attrName>
                                        </p:attrNameLst>
                                      </p:cBhvr>
                                      <p:to>
                                        <p:strVal val="visible"/>
                                      </p:to>
                                    </p:set>
                                    <p:animEffect transition="in" filter="fade">
                                      <p:cBhvr>
                                        <p:cTn id="59" dur="500"/>
                                        <p:tgtEl>
                                          <p:spTgt spid="13">
                                            <p:txEl>
                                              <p:pRg st="0" end="0"/>
                                            </p:txEl>
                                          </p:spTgt>
                                        </p:tgtEl>
                                      </p:cBhvr>
                                    </p:animEffect>
                                  </p:childTnLst>
                                </p:cTn>
                              </p:par>
                              <p:par>
                                <p:cTn id="60" presetID="10" presetClass="entr" presetSubtype="0" fill="hold" grpId="0" nodeType="withEffect">
                                  <p:stCondLst>
                                    <p:cond delay="70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par>
                                <p:cTn id="63" presetID="10" presetClass="entr" presetSubtype="0" fill="hold" grpId="0" nodeType="withEffect">
                                  <p:stCondLst>
                                    <p:cond delay="800"/>
                                  </p:stCondLst>
                                  <p:childTnLst>
                                    <p:set>
                                      <p:cBhvr>
                                        <p:cTn id="64" dur="1" fill="hold">
                                          <p:stCondLst>
                                            <p:cond delay="0"/>
                                          </p:stCondLst>
                                        </p:cTn>
                                        <p:tgtEl>
                                          <p:spTgt spid="14">
                                            <p:txEl>
                                              <p:pRg st="0" end="0"/>
                                            </p:txEl>
                                          </p:spTgt>
                                        </p:tgtEl>
                                        <p:attrNameLst>
                                          <p:attrName>style.visibility</p:attrName>
                                        </p:attrNameLst>
                                      </p:cBhvr>
                                      <p:to>
                                        <p:strVal val="visible"/>
                                      </p:to>
                                    </p:set>
                                    <p:animEffect transition="in" filter="fade">
                                      <p:cBhvr>
                                        <p:cTn id="65" dur="500"/>
                                        <p:tgtEl>
                                          <p:spTgt spid="14">
                                            <p:txEl>
                                              <p:pRg st="0" end="0"/>
                                            </p:txEl>
                                          </p:spTgt>
                                        </p:tgtEl>
                                      </p:cBhvr>
                                    </p:animEffect>
                                  </p:childTnLst>
                                </p:cTn>
                              </p:par>
                              <p:par>
                                <p:cTn id="66" presetID="10" presetClass="entr" presetSubtype="0" fill="hold" grpId="0" nodeType="withEffect">
                                  <p:stCondLst>
                                    <p:cond delay="900"/>
                                  </p:stCondLst>
                                  <p:childTnLst>
                                    <p:set>
                                      <p:cBhvr>
                                        <p:cTn id="67" dur="1" fill="hold">
                                          <p:stCondLst>
                                            <p:cond delay="0"/>
                                          </p:stCondLst>
                                        </p:cTn>
                                        <p:tgtEl>
                                          <p:spTgt spid="28">
                                            <p:txEl>
                                              <p:pRg st="0" end="0"/>
                                            </p:txEl>
                                          </p:spTgt>
                                        </p:tgtEl>
                                        <p:attrNameLst>
                                          <p:attrName>style.visibility</p:attrName>
                                        </p:attrNameLst>
                                      </p:cBhvr>
                                      <p:to>
                                        <p:strVal val="visible"/>
                                      </p:to>
                                    </p:set>
                                    <p:animEffect transition="in" filter="fade">
                                      <p:cBhvr>
                                        <p:cTn id="68" dur="500"/>
                                        <p:tgtEl>
                                          <p:spTgt spid="28">
                                            <p:txEl>
                                              <p:pRg st="0" end="0"/>
                                            </p:txEl>
                                          </p:spTgt>
                                        </p:tgtEl>
                                      </p:cBhvr>
                                    </p:animEffect>
                                  </p:childTnLst>
                                </p:cTn>
                              </p:par>
                              <p:par>
                                <p:cTn id="69" presetID="10" presetClass="entr" presetSubtype="0" fill="hold" grpId="0" nodeType="withEffect">
                                  <p:stCondLst>
                                    <p:cond delay="100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fade">
                                      <p:cBhvr>
                                        <p:cTn id="71" dur="500"/>
                                        <p:tgtEl>
                                          <p:spTgt spid="15">
                                            <p:txEl>
                                              <p:pRg st="0" end="0"/>
                                            </p:txEl>
                                          </p:spTgt>
                                        </p:tgtEl>
                                      </p:cBhvr>
                                    </p:animEffect>
                                  </p:childTnLst>
                                </p:cTn>
                              </p:par>
                              <p:par>
                                <p:cTn id="72" presetID="10" presetClass="entr" presetSubtype="0" fill="hold" grpId="0" nodeType="withEffect">
                                  <p:stCondLst>
                                    <p:cond delay="1100"/>
                                  </p:stCondLst>
                                  <p:childTnLst>
                                    <p:set>
                                      <p:cBhvr>
                                        <p:cTn id="73" dur="1" fill="hold">
                                          <p:stCondLst>
                                            <p:cond delay="0"/>
                                          </p:stCondLst>
                                        </p:cTn>
                                        <p:tgtEl>
                                          <p:spTgt spid="29">
                                            <p:txEl>
                                              <p:pRg st="0" end="0"/>
                                            </p:txEl>
                                          </p:spTgt>
                                        </p:tgtEl>
                                        <p:attrNameLst>
                                          <p:attrName>style.visibility</p:attrName>
                                        </p:attrNameLst>
                                      </p:cBhvr>
                                      <p:to>
                                        <p:strVal val="visible"/>
                                      </p:to>
                                    </p:set>
                                    <p:animEffect transition="in" filter="fade">
                                      <p:cBhvr>
                                        <p:cTn id="74" dur="500"/>
                                        <p:tgtEl>
                                          <p:spTgt spid="29">
                                            <p:txEl>
                                              <p:pRg st="0" end="0"/>
                                            </p:txEl>
                                          </p:spTgt>
                                        </p:tgtEl>
                                      </p:cBhvr>
                                    </p:animEffect>
                                  </p:childTnLst>
                                </p:cTn>
                              </p:par>
                            </p:childTnLst>
                          </p:cTn>
                        </p:par>
                        <p:par>
                          <p:cTn id="75" fill="hold">
                            <p:stCondLst>
                              <p:cond delay="4600"/>
                            </p:stCondLst>
                            <p:childTnLst>
                              <p:par>
                                <p:cTn id="76" presetID="10" presetClass="entr" presetSubtype="0" fill="hold" grpId="0" nodeType="afterEffect">
                                  <p:stCondLst>
                                    <p:cond delay="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par>
                          <p:cTn id="79" fill="hold">
                            <p:stCondLst>
                              <p:cond delay="5100"/>
                            </p:stCondLst>
                            <p:childTnLst>
                              <p:par>
                                <p:cTn id="80" presetID="10" presetClass="entr" presetSubtype="0" fill="hold" grpId="0" nodeType="afterEffect">
                                  <p:stCondLst>
                                    <p:cond delay="0"/>
                                  </p:stCondLst>
                                  <p:childTnLst>
                                    <p:set>
                                      <p:cBhvr>
                                        <p:cTn id="81" dur="1" fill="hold">
                                          <p:stCondLst>
                                            <p:cond delay="0"/>
                                          </p:stCondLst>
                                        </p:cTn>
                                        <p:tgtEl>
                                          <p:spTgt spid="31">
                                            <p:txEl>
                                              <p:pRg st="0" end="0"/>
                                            </p:txEl>
                                          </p:spTgt>
                                        </p:tgtEl>
                                        <p:attrNameLst>
                                          <p:attrName>style.visibility</p:attrName>
                                        </p:attrNameLst>
                                      </p:cBhvr>
                                      <p:to>
                                        <p:strVal val="visible"/>
                                      </p:to>
                                    </p:set>
                                    <p:animEffect transition="in" filter="fade">
                                      <p:cBhvr>
                                        <p:cTn id="82" dur="500"/>
                                        <p:tgtEl>
                                          <p:spTgt spid="31">
                                            <p:txEl>
                                              <p:pRg st="0" end="0"/>
                                            </p:txEl>
                                          </p:spTgt>
                                        </p:tgtEl>
                                      </p:cBhvr>
                                    </p:animEffect>
                                  </p:childTnLst>
                                </p:cTn>
                              </p:par>
                            </p:childTnLst>
                          </p:cTn>
                        </p:par>
                        <p:par>
                          <p:cTn id="83" fill="hold">
                            <p:stCondLst>
                              <p:cond delay="5600"/>
                            </p:stCondLst>
                            <p:childTnLst>
                              <p:par>
                                <p:cTn id="84" presetID="10" presetClass="entr" presetSubtype="0" fill="hold" grpId="0" nodeType="afterEffect">
                                  <p:stCondLst>
                                    <p:cond delay="0"/>
                                  </p:stCondLst>
                                  <p:childTnLst>
                                    <p:set>
                                      <p:cBhvr>
                                        <p:cTn id="85" dur="1" fill="hold">
                                          <p:stCondLst>
                                            <p:cond delay="0"/>
                                          </p:stCondLst>
                                        </p:cTn>
                                        <p:tgtEl>
                                          <p:spTgt spid="33">
                                            <p:txEl>
                                              <p:pRg st="0" end="0"/>
                                            </p:txEl>
                                          </p:spTgt>
                                        </p:tgtEl>
                                        <p:attrNameLst>
                                          <p:attrName>style.visibility</p:attrName>
                                        </p:attrNameLst>
                                      </p:cBhvr>
                                      <p:to>
                                        <p:strVal val="visible"/>
                                      </p:to>
                                    </p:set>
                                    <p:animEffect transition="in" filter="fade">
                                      <p:cBhvr>
                                        <p:cTn id="86" dur="500"/>
                                        <p:tgtEl>
                                          <p:spTgt spid="33">
                                            <p:txEl>
                                              <p:pRg st="0" end="0"/>
                                            </p:txEl>
                                          </p:spTgt>
                                        </p:tgtEl>
                                      </p:cBhvr>
                                    </p:animEffect>
                                  </p:childTnLst>
                                </p:cTn>
                              </p:par>
                            </p:childTnLst>
                          </p:cTn>
                        </p:par>
                        <p:par>
                          <p:cTn id="87" fill="hold">
                            <p:stCondLst>
                              <p:cond delay="6100"/>
                            </p:stCondLst>
                            <p:childTnLst>
                              <p:par>
                                <p:cTn id="88" presetID="10" presetClass="entr" presetSubtype="0" fill="hold" grpId="0" nodeType="afterEffect">
                                  <p:stCondLst>
                                    <p:cond delay="0"/>
                                  </p:stCondLst>
                                  <p:childTnLst>
                                    <p:set>
                                      <p:cBhvr>
                                        <p:cTn id="89" dur="1" fill="hold">
                                          <p:stCondLst>
                                            <p:cond delay="0"/>
                                          </p:stCondLst>
                                        </p:cTn>
                                        <p:tgtEl>
                                          <p:spTgt spid="35">
                                            <p:txEl>
                                              <p:pRg st="0" end="0"/>
                                            </p:txEl>
                                          </p:spTgt>
                                        </p:tgtEl>
                                        <p:attrNameLst>
                                          <p:attrName>style.visibility</p:attrName>
                                        </p:attrNameLst>
                                      </p:cBhvr>
                                      <p:to>
                                        <p:strVal val="visible"/>
                                      </p:to>
                                    </p:set>
                                    <p:animEffect transition="in" filter="fade">
                                      <p:cBhvr>
                                        <p:cTn id="90" dur="500"/>
                                        <p:tgtEl>
                                          <p:spTgt spid="35">
                                            <p:txEl>
                                              <p:pRg st="0" end="0"/>
                                            </p:txEl>
                                          </p:spTgt>
                                        </p:tgtEl>
                                      </p:cBhvr>
                                    </p:animEffect>
                                  </p:childTnLst>
                                </p:cTn>
                              </p:par>
                            </p:childTnLst>
                          </p:cTn>
                        </p:par>
                        <p:par>
                          <p:cTn id="91" fill="hold">
                            <p:stCondLst>
                              <p:cond delay="6600"/>
                            </p:stCondLst>
                            <p:childTnLst>
                              <p:par>
                                <p:cTn id="92" presetID="10" presetClass="entr" presetSubtype="0" fill="hold" grpId="0" nodeType="afterEffect">
                                  <p:stCondLst>
                                    <p:cond delay="0"/>
                                  </p:stCondLst>
                                  <p:childTnLst>
                                    <p:set>
                                      <p:cBhvr>
                                        <p:cTn id="93" dur="1" fill="hold">
                                          <p:stCondLst>
                                            <p:cond delay="0"/>
                                          </p:stCondLst>
                                        </p:cTn>
                                        <p:tgtEl>
                                          <p:spTgt spid="37">
                                            <p:txEl>
                                              <p:pRg st="0" end="0"/>
                                            </p:txEl>
                                          </p:spTgt>
                                        </p:tgtEl>
                                        <p:attrNameLst>
                                          <p:attrName>style.visibility</p:attrName>
                                        </p:attrNameLst>
                                      </p:cBhvr>
                                      <p:to>
                                        <p:strVal val="visible"/>
                                      </p:to>
                                    </p:set>
                                    <p:animEffect transition="in" filter="fade">
                                      <p:cBhvr>
                                        <p:cTn id="94" dur="500"/>
                                        <p:tgtEl>
                                          <p:spTgt spid="37">
                                            <p:txEl>
                                              <p:pRg st="0" end="0"/>
                                            </p:txEl>
                                          </p:spTgt>
                                        </p:tgtEl>
                                      </p:cBhvr>
                                    </p:animEffect>
                                  </p:childTnLst>
                                </p:cTn>
                              </p:par>
                            </p:childTnLst>
                          </p:cTn>
                        </p:par>
                        <p:par>
                          <p:cTn id="95" fill="hold">
                            <p:stCondLst>
                              <p:cond delay="7100"/>
                            </p:stCondLst>
                            <p:childTnLst>
                              <p:par>
                                <p:cTn id="96" presetID="10" presetClass="entr" presetSubtype="0" fill="hold" grpId="0" nodeType="afterEffect">
                                  <p:stCondLst>
                                    <p:cond delay="0"/>
                                  </p:stCondLst>
                                  <p:childTnLst>
                                    <p:set>
                                      <p:cBhvr>
                                        <p:cTn id="97" dur="1" fill="hold">
                                          <p:stCondLst>
                                            <p:cond delay="0"/>
                                          </p:stCondLst>
                                        </p:cTn>
                                        <p:tgtEl>
                                          <p:spTgt spid="39">
                                            <p:txEl>
                                              <p:pRg st="0" end="0"/>
                                            </p:txEl>
                                          </p:spTgt>
                                        </p:tgtEl>
                                        <p:attrNameLst>
                                          <p:attrName>style.visibility</p:attrName>
                                        </p:attrNameLst>
                                      </p:cBhvr>
                                      <p:to>
                                        <p:strVal val="visible"/>
                                      </p:to>
                                    </p:set>
                                    <p:animEffect transition="in" filter="fade">
                                      <p:cBhvr>
                                        <p:cTn id="98" dur="500"/>
                                        <p:tgtEl>
                                          <p:spTgt spid="39">
                                            <p:txEl>
                                              <p:pRg st="0" end="0"/>
                                            </p:txEl>
                                          </p:spTgt>
                                        </p:tgtEl>
                                      </p:cBhvr>
                                    </p:animEffect>
                                  </p:childTnLst>
                                </p:cTn>
                              </p:par>
                            </p:childTnLst>
                          </p:cTn>
                        </p:par>
                        <p:par>
                          <p:cTn id="99" fill="hold">
                            <p:stCondLst>
                              <p:cond delay="7600"/>
                            </p:stCondLst>
                            <p:childTnLst>
                              <p:par>
                                <p:cTn id="100" presetID="10" presetClass="entr" presetSubtype="0" fill="hold" grpId="0" nodeType="afterEffect">
                                  <p:stCondLst>
                                    <p:cond delay="0"/>
                                  </p:stCondLst>
                                  <p:childTnLst>
                                    <p:set>
                                      <p:cBhvr>
                                        <p:cTn id="101" dur="1" fill="hold">
                                          <p:stCondLst>
                                            <p:cond delay="0"/>
                                          </p:stCondLst>
                                        </p:cTn>
                                        <p:tgtEl>
                                          <p:spTgt spid="41">
                                            <p:txEl>
                                              <p:pRg st="0" end="0"/>
                                            </p:txEl>
                                          </p:spTgt>
                                        </p:tgtEl>
                                        <p:attrNameLst>
                                          <p:attrName>style.visibility</p:attrName>
                                        </p:attrNameLst>
                                      </p:cBhvr>
                                      <p:to>
                                        <p:strVal val="visible"/>
                                      </p:to>
                                    </p:set>
                                    <p:animEffect transition="in" filter="fade">
                                      <p:cBhvr>
                                        <p:cTn id="102" dur="500"/>
                                        <p:tgtEl>
                                          <p:spTgt spid="41">
                                            <p:txEl>
                                              <p:pRg st="0" end="0"/>
                                            </p:txEl>
                                          </p:spTgt>
                                        </p:tgtEl>
                                      </p:cBhvr>
                                    </p:animEffect>
                                  </p:childTnLst>
                                </p:cTn>
                              </p:par>
                            </p:childTnLst>
                          </p:cTn>
                        </p:par>
                        <p:par>
                          <p:cTn id="103" fill="hold">
                            <p:stCondLst>
                              <p:cond delay="8100"/>
                            </p:stCondLst>
                            <p:childTnLst>
                              <p:par>
                                <p:cTn id="104" presetID="10" presetClass="entr" presetSubtype="0" fill="hold" grpId="0" nodeType="afterEffect">
                                  <p:stCondLst>
                                    <p:cond delay="0"/>
                                  </p:stCondLst>
                                  <p:childTnLst>
                                    <p:set>
                                      <p:cBhvr>
                                        <p:cTn id="105" dur="1" fill="hold">
                                          <p:stCondLst>
                                            <p:cond delay="0"/>
                                          </p:stCondLst>
                                        </p:cTn>
                                        <p:tgtEl>
                                          <p:spTgt spid="43">
                                            <p:txEl>
                                              <p:pRg st="0" end="0"/>
                                            </p:txEl>
                                          </p:spTgt>
                                        </p:tgtEl>
                                        <p:attrNameLst>
                                          <p:attrName>style.visibility</p:attrName>
                                        </p:attrNameLst>
                                      </p:cBhvr>
                                      <p:to>
                                        <p:strVal val="visible"/>
                                      </p:to>
                                    </p:set>
                                    <p:animEffect transition="in" filter="fade">
                                      <p:cBhvr>
                                        <p:cTn id="106"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6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1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4" grpId="0" build="p">
        <p:tmplLst>
          <p:tmpl lvl="1">
            <p:tnLst>
              <p:par>
                <p:cTn presetID="10" presetClass="entr" presetSubtype="0"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7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9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11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build="p">
        <p:tmplLst>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animBg="1"/>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animBg="1"/>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animBg="1"/>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animBg="1"/>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p:bldP spid="45" grpId="0">
        <p:tmplLst>
          <p:tmpl>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8" y="1008001"/>
            <a:ext cx="11339513" cy="360000"/>
          </a:xfrm>
        </p:spPr>
        <p:txBody>
          <a:bodyPr/>
          <a:lstStyle>
            <a:lvl1pPr marL="0" indent="0">
              <a:buNone/>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Subtitle</a:t>
            </a:r>
          </a:p>
        </p:txBody>
      </p:sp>
      <p:sp>
        <p:nvSpPr>
          <p:cNvPr id="8" name="Text Placeholder 8">
            <a:extLst>
              <a:ext uri="{FF2B5EF4-FFF2-40B4-BE49-F238E27FC236}">
                <a16:creationId xmlns:a16="http://schemas.microsoft.com/office/drawing/2014/main" id="{6B292F32-22A3-4DBC-93C9-F66C5F87D4EE}"/>
              </a:ext>
            </a:extLst>
          </p:cNvPr>
          <p:cNvSpPr>
            <a:spLocks noGrp="1"/>
          </p:cNvSpPr>
          <p:nvPr>
            <p:ph type="body" sz="quarter" idx="17" hasCustomPrompt="1"/>
          </p:nvPr>
        </p:nvSpPr>
        <p:spPr>
          <a:xfrm>
            <a:off x="431800" y="4113808"/>
            <a:ext cx="1620000" cy="631554"/>
          </a:xfrm>
        </p:spPr>
        <p:txBody>
          <a:bodyPr/>
          <a:lstStyle>
            <a:lvl1pPr marL="0" indent="0" algn="l">
              <a:buFont typeface="Arial" panose="020B0604020202020204" pitchFamily="34" charset="0"/>
              <a:buNone/>
              <a:defRPr sz="2400">
                <a:latin typeface="+mj-lt"/>
              </a:defRPr>
            </a:lvl1pPr>
          </a:lstStyle>
          <a:p>
            <a:pPr lvl="0"/>
            <a:r>
              <a:rPr lang="en-US" noProof="0"/>
              <a:t>Full Name</a:t>
            </a:r>
          </a:p>
        </p:txBody>
      </p:sp>
      <p:sp>
        <p:nvSpPr>
          <p:cNvPr id="9" name="Text Placeholder 10">
            <a:extLst>
              <a:ext uri="{FF2B5EF4-FFF2-40B4-BE49-F238E27FC236}">
                <a16:creationId xmlns:a16="http://schemas.microsoft.com/office/drawing/2014/main" id="{2AE8CF21-3DA6-45E6-9CB4-F48688C3B744}"/>
              </a:ext>
            </a:extLst>
          </p:cNvPr>
          <p:cNvSpPr>
            <a:spLocks noGrp="1"/>
          </p:cNvSpPr>
          <p:nvPr>
            <p:ph type="body" sz="quarter" idx="18" hasCustomPrompt="1"/>
          </p:nvPr>
        </p:nvSpPr>
        <p:spPr>
          <a:xfrm>
            <a:off x="431800" y="4797591"/>
            <a:ext cx="1620000" cy="720000"/>
          </a:xfrm>
        </p:spPr>
        <p:txBody>
          <a:bodyPr/>
          <a:lstStyle>
            <a:lvl1pPr marL="0" indent="0" algn="l">
              <a:buNone/>
              <a:defRPr sz="1400">
                <a:solidFill>
                  <a:schemeClr val="tx1">
                    <a:lumMod val="50000"/>
                    <a:lumOff val="50000"/>
                  </a:schemeClr>
                </a:solidFill>
              </a:defRPr>
            </a:lvl1pPr>
          </a:lstStyle>
          <a:p>
            <a:pPr lvl="0"/>
            <a:r>
              <a:rPr lang="en-US" noProof="0"/>
              <a:t>Title</a:t>
            </a:r>
          </a:p>
        </p:txBody>
      </p:sp>
      <p:sp>
        <p:nvSpPr>
          <p:cNvPr id="10" name="Text Placeholder 8">
            <a:extLst>
              <a:ext uri="{FF2B5EF4-FFF2-40B4-BE49-F238E27FC236}">
                <a16:creationId xmlns:a16="http://schemas.microsoft.com/office/drawing/2014/main" id="{3FBB809B-C7A4-40BB-A5F6-0692C7B3E74A}"/>
              </a:ext>
            </a:extLst>
          </p:cNvPr>
          <p:cNvSpPr>
            <a:spLocks noGrp="1"/>
          </p:cNvSpPr>
          <p:nvPr>
            <p:ph type="body" sz="quarter" idx="33" hasCustomPrompt="1"/>
          </p:nvPr>
        </p:nvSpPr>
        <p:spPr>
          <a:xfrm>
            <a:off x="2375703" y="4113808"/>
            <a:ext cx="1620000" cy="631554"/>
          </a:xfrm>
        </p:spPr>
        <p:txBody>
          <a:bodyPr/>
          <a:lstStyle>
            <a:lvl1pPr marL="0" indent="0" algn="l">
              <a:buFont typeface="Arial" panose="020B0604020202020204" pitchFamily="34" charset="0"/>
              <a:buNone/>
              <a:defRPr sz="2400">
                <a:latin typeface="+mj-lt"/>
              </a:defRPr>
            </a:lvl1pPr>
          </a:lstStyle>
          <a:p>
            <a:pPr lvl="0"/>
            <a:r>
              <a:rPr lang="en-US" noProof="0"/>
              <a:t>Full Name</a:t>
            </a:r>
          </a:p>
        </p:txBody>
      </p:sp>
      <p:sp>
        <p:nvSpPr>
          <p:cNvPr id="11" name="Text Placeholder 10">
            <a:extLst>
              <a:ext uri="{FF2B5EF4-FFF2-40B4-BE49-F238E27FC236}">
                <a16:creationId xmlns:a16="http://schemas.microsoft.com/office/drawing/2014/main" id="{5822DE8D-141C-4FC8-8690-DC699987557A}"/>
              </a:ext>
            </a:extLst>
          </p:cNvPr>
          <p:cNvSpPr>
            <a:spLocks noGrp="1"/>
          </p:cNvSpPr>
          <p:nvPr>
            <p:ph type="body" sz="quarter" idx="34" hasCustomPrompt="1"/>
          </p:nvPr>
        </p:nvSpPr>
        <p:spPr>
          <a:xfrm>
            <a:off x="2375703" y="4797591"/>
            <a:ext cx="1620000" cy="720000"/>
          </a:xfrm>
        </p:spPr>
        <p:txBody>
          <a:bodyPr/>
          <a:lstStyle>
            <a:lvl1pPr marL="0" indent="0" algn="l">
              <a:buNone/>
              <a:defRPr sz="1400">
                <a:solidFill>
                  <a:schemeClr val="tx1">
                    <a:lumMod val="50000"/>
                    <a:lumOff val="50000"/>
                  </a:schemeClr>
                </a:solidFill>
              </a:defRPr>
            </a:lvl1pPr>
          </a:lstStyle>
          <a:p>
            <a:pPr lvl="0"/>
            <a:r>
              <a:rPr lang="en-US" noProof="0"/>
              <a:t>Title</a:t>
            </a:r>
          </a:p>
        </p:txBody>
      </p:sp>
      <p:sp>
        <p:nvSpPr>
          <p:cNvPr id="12" name="Text Placeholder 8">
            <a:extLst>
              <a:ext uri="{FF2B5EF4-FFF2-40B4-BE49-F238E27FC236}">
                <a16:creationId xmlns:a16="http://schemas.microsoft.com/office/drawing/2014/main" id="{8BFF2A50-B1BC-445F-AAF4-5EF044B5B219}"/>
              </a:ext>
            </a:extLst>
          </p:cNvPr>
          <p:cNvSpPr>
            <a:spLocks noGrp="1"/>
          </p:cNvSpPr>
          <p:nvPr>
            <p:ph type="body" sz="quarter" idx="35" hasCustomPrompt="1"/>
          </p:nvPr>
        </p:nvSpPr>
        <p:spPr>
          <a:xfrm>
            <a:off x="4319607" y="4113808"/>
            <a:ext cx="1620000" cy="631554"/>
          </a:xfrm>
        </p:spPr>
        <p:txBody>
          <a:bodyPr/>
          <a:lstStyle>
            <a:lvl1pPr marL="0" indent="0" algn="l">
              <a:buFont typeface="Arial" panose="020B0604020202020204" pitchFamily="34" charset="0"/>
              <a:buNone/>
              <a:defRPr sz="2400">
                <a:latin typeface="+mj-lt"/>
              </a:defRPr>
            </a:lvl1pPr>
          </a:lstStyle>
          <a:p>
            <a:pPr lvl="0"/>
            <a:r>
              <a:rPr lang="en-US" noProof="0"/>
              <a:t>Full Name</a:t>
            </a:r>
          </a:p>
        </p:txBody>
      </p:sp>
      <p:sp>
        <p:nvSpPr>
          <p:cNvPr id="13" name="Text Placeholder 10">
            <a:extLst>
              <a:ext uri="{FF2B5EF4-FFF2-40B4-BE49-F238E27FC236}">
                <a16:creationId xmlns:a16="http://schemas.microsoft.com/office/drawing/2014/main" id="{50ED32C1-427F-4852-93EF-04246DAB6E09}"/>
              </a:ext>
            </a:extLst>
          </p:cNvPr>
          <p:cNvSpPr>
            <a:spLocks noGrp="1"/>
          </p:cNvSpPr>
          <p:nvPr>
            <p:ph type="body" sz="quarter" idx="36" hasCustomPrompt="1"/>
          </p:nvPr>
        </p:nvSpPr>
        <p:spPr>
          <a:xfrm>
            <a:off x="4319607" y="4797591"/>
            <a:ext cx="1620000" cy="720000"/>
          </a:xfrm>
        </p:spPr>
        <p:txBody>
          <a:bodyPr/>
          <a:lstStyle>
            <a:lvl1pPr marL="0" indent="0" algn="l">
              <a:buNone/>
              <a:defRPr sz="1400">
                <a:solidFill>
                  <a:schemeClr val="tx1">
                    <a:lumMod val="50000"/>
                    <a:lumOff val="50000"/>
                  </a:schemeClr>
                </a:solidFill>
              </a:defRPr>
            </a:lvl1pPr>
          </a:lstStyle>
          <a:p>
            <a:pPr lvl="0"/>
            <a:r>
              <a:rPr lang="en-US" noProof="0"/>
              <a:t>Title</a:t>
            </a:r>
          </a:p>
        </p:txBody>
      </p:sp>
      <p:sp>
        <p:nvSpPr>
          <p:cNvPr id="14" name="Text Placeholder 8">
            <a:extLst>
              <a:ext uri="{FF2B5EF4-FFF2-40B4-BE49-F238E27FC236}">
                <a16:creationId xmlns:a16="http://schemas.microsoft.com/office/drawing/2014/main" id="{4B8DDBCF-B9FF-412C-BB0A-F20DF81F3CCB}"/>
              </a:ext>
            </a:extLst>
          </p:cNvPr>
          <p:cNvSpPr>
            <a:spLocks noGrp="1"/>
          </p:cNvSpPr>
          <p:nvPr>
            <p:ph type="body" sz="quarter" idx="37" hasCustomPrompt="1"/>
          </p:nvPr>
        </p:nvSpPr>
        <p:spPr>
          <a:xfrm>
            <a:off x="6263509" y="4113808"/>
            <a:ext cx="1620000" cy="631554"/>
          </a:xfrm>
        </p:spPr>
        <p:txBody>
          <a:bodyPr/>
          <a:lstStyle>
            <a:lvl1pPr marL="0" indent="0" algn="l">
              <a:buFont typeface="Arial" panose="020B0604020202020204" pitchFamily="34" charset="0"/>
              <a:buNone/>
              <a:defRPr sz="2400">
                <a:latin typeface="+mj-lt"/>
              </a:defRPr>
            </a:lvl1pPr>
          </a:lstStyle>
          <a:p>
            <a:pPr lvl="0"/>
            <a:r>
              <a:rPr lang="en-US" noProof="0"/>
              <a:t>Full Name</a:t>
            </a:r>
          </a:p>
        </p:txBody>
      </p:sp>
      <p:sp>
        <p:nvSpPr>
          <p:cNvPr id="15" name="Text Placeholder 10">
            <a:extLst>
              <a:ext uri="{FF2B5EF4-FFF2-40B4-BE49-F238E27FC236}">
                <a16:creationId xmlns:a16="http://schemas.microsoft.com/office/drawing/2014/main" id="{E5554625-705D-43C2-BB3F-07E4FB3A8857}"/>
              </a:ext>
            </a:extLst>
          </p:cNvPr>
          <p:cNvSpPr>
            <a:spLocks noGrp="1"/>
          </p:cNvSpPr>
          <p:nvPr>
            <p:ph type="body" sz="quarter" idx="38" hasCustomPrompt="1"/>
          </p:nvPr>
        </p:nvSpPr>
        <p:spPr>
          <a:xfrm>
            <a:off x="6263509" y="4797591"/>
            <a:ext cx="1620000" cy="720000"/>
          </a:xfrm>
        </p:spPr>
        <p:txBody>
          <a:bodyPr/>
          <a:lstStyle>
            <a:lvl1pPr marL="0" indent="0" algn="l">
              <a:buNone/>
              <a:defRPr sz="1400">
                <a:solidFill>
                  <a:schemeClr val="tx1">
                    <a:lumMod val="50000"/>
                    <a:lumOff val="50000"/>
                  </a:schemeClr>
                </a:solidFill>
              </a:defRPr>
            </a:lvl1pPr>
          </a:lstStyle>
          <a:p>
            <a:pPr lvl="0"/>
            <a:r>
              <a:rPr lang="en-US" noProof="0"/>
              <a:t>Title</a:t>
            </a:r>
          </a:p>
        </p:txBody>
      </p:sp>
      <p:sp>
        <p:nvSpPr>
          <p:cNvPr id="16" name="Text Placeholder 8">
            <a:extLst>
              <a:ext uri="{FF2B5EF4-FFF2-40B4-BE49-F238E27FC236}">
                <a16:creationId xmlns:a16="http://schemas.microsoft.com/office/drawing/2014/main" id="{695A6D51-51C5-4128-9C65-70256D07FEBB}"/>
              </a:ext>
            </a:extLst>
          </p:cNvPr>
          <p:cNvSpPr>
            <a:spLocks noGrp="1"/>
          </p:cNvSpPr>
          <p:nvPr>
            <p:ph type="body" sz="quarter" idx="39" hasCustomPrompt="1"/>
          </p:nvPr>
        </p:nvSpPr>
        <p:spPr>
          <a:xfrm>
            <a:off x="8207412" y="4113808"/>
            <a:ext cx="1620000" cy="631554"/>
          </a:xfrm>
        </p:spPr>
        <p:txBody>
          <a:bodyPr/>
          <a:lstStyle>
            <a:lvl1pPr marL="0" indent="0" algn="l">
              <a:buFont typeface="Arial" panose="020B0604020202020204" pitchFamily="34" charset="0"/>
              <a:buNone/>
              <a:defRPr sz="2400">
                <a:latin typeface="+mj-lt"/>
              </a:defRPr>
            </a:lvl1pPr>
          </a:lstStyle>
          <a:p>
            <a:pPr lvl="0"/>
            <a:r>
              <a:rPr lang="en-US" noProof="0"/>
              <a:t>Full Name</a:t>
            </a:r>
          </a:p>
        </p:txBody>
      </p:sp>
      <p:sp>
        <p:nvSpPr>
          <p:cNvPr id="17" name="Text Placeholder 10">
            <a:extLst>
              <a:ext uri="{FF2B5EF4-FFF2-40B4-BE49-F238E27FC236}">
                <a16:creationId xmlns:a16="http://schemas.microsoft.com/office/drawing/2014/main" id="{94020390-663C-426B-A32A-7DD435D35428}"/>
              </a:ext>
            </a:extLst>
          </p:cNvPr>
          <p:cNvSpPr>
            <a:spLocks noGrp="1"/>
          </p:cNvSpPr>
          <p:nvPr>
            <p:ph type="body" sz="quarter" idx="40" hasCustomPrompt="1"/>
          </p:nvPr>
        </p:nvSpPr>
        <p:spPr>
          <a:xfrm>
            <a:off x="8207412" y="4797591"/>
            <a:ext cx="1620000" cy="720000"/>
          </a:xfrm>
        </p:spPr>
        <p:txBody>
          <a:bodyPr/>
          <a:lstStyle>
            <a:lvl1pPr marL="0" indent="0" algn="l">
              <a:buNone/>
              <a:defRPr sz="1400">
                <a:solidFill>
                  <a:schemeClr val="tx1">
                    <a:lumMod val="50000"/>
                    <a:lumOff val="50000"/>
                  </a:schemeClr>
                </a:solidFill>
              </a:defRPr>
            </a:lvl1pPr>
          </a:lstStyle>
          <a:p>
            <a:pPr lvl="0"/>
            <a:r>
              <a:rPr lang="en-US" noProof="0"/>
              <a:t>Title</a:t>
            </a:r>
          </a:p>
        </p:txBody>
      </p:sp>
      <p:sp>
        <p:nvSpPr>
          <p:cNvPr id="18" name="Picture Placeholder 15">
            <a:extLst>
              <a:ext uri="{FF2B5EF4-FFF2-40B4-BE49-F238E27FC236}">
                <a16:creationId xmlns:a16="http://schemas.microsoft.com/office/drawing/2014/main" id="{A5BFEA69-91F2-4BAB-BC3E-F4494C809953}"/>
              </a:ext>
            </a:extLst>
          </p:cNvPr>
          <p:cNvSpPr>
            <a:spLocks noGrp="1"/>
          </p:cNvSpPr>
          <p:nvPr>
            <p:ph type="pic" sz="quarter" idx="41"/>
          </p:nvPr>
        </p:nvSpPr>
        <p:spPr>
          <a:xfrm>
            <a:off x="431800" y="2246682"/>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19" name="Picture Placeholder 15">
            <a:extLst>
              <a:ext uri="{FF2B5EF4-FFF2-40B4-BE49-F238E27FC236}">
                <a16:creationId xmlns:a16="http://schemas.microsoft.com/office/drawing/2014/main" id="{4D9A8C49-F2A0-4F67-A4E0-B5FBBE0A8DFD}"/>
              </a:ext>
            </a:extLst>
          </p:cNvPr>
          <p:cNvSpPr>
            <a:spLocks noGrp="1"/>
          </p:cNvSpPr>
          <p:nvPr>
            <p:ph type="pic" sz="quarter" idx="42"/>
          </p:nvPr>
        </p:nvSpPr>
        <p:spPr>
          <a:xfrm>
            <a:off x="2375703" y="2246682"/>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0" name="Picture Placeholder 15">
            <a:extLst>
              <a:ext uri="{FF2B5EF4-FFF2-40B4-BE49-F238E27FC236}">
                <a16:creationId xmlns:a16="http://schemas.microsoft.com/office/drawing/2014/main" id="{622E18C4-0DBF-4C58-A1B6-1E6A1D521733}"/>
              </a:ext>
            </a:extLst>
          </p:cNvPr>
          <p:cNvSpPr>
            <a:spLocks noGrp="1"/>
          </p:cNvSpPr>
          <p:nvPr>
            <p:ph type="pic" sz="quarter" idx="43"/>
          </p:nvPr>
        </p:nvSpPr>
        <p:spPr>
          <a:xfrm>
            <a:off x="4319607" y="2246682"/>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1" name="Picture Placeholder 15">
            <a:extLst>
              <a:ext uri="{FF2B5EF4-FFF2-40B4-BE49-F238E27FC236}">
                <a16:creationId xmlns:a16="http://schemas.microsoft.com/office/drawing/2014/main" id="{0F58001D-98C8-4213-9315-4990EFFEFD8E}"/>
              </a:ext>
            </a:extLst>
          </p:cNvPr>
          <p:cNvSpPr>
            <a:spLocks noGrp="1"/>
          </p:cNvSpPr>
          <p:nvPr>
            <p:ph type="pic" sz="quarter" idx="44"/>
          </p:nvPr>
        </p:nvSpPr>
        <p:spPr>
          <a:xfrm>
            <a:off x="6263509" y="2246682"/>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2" name="Picture Placeholder 15">
            <a:extLst>
              <a:ext uri="{FF2B5EF4-FFF2-40B4-BE49-F238E27FC236}">
                <a16:creationId xmlns:a16="http://schemas.microsoft.com/office/drawing/2014/main" id="{940802B1-FF22-4F45-8475-AB393E6CF883}"/>
              </a:ext>
            </a:extLst>
          </p:cNvPr>
          <p:cNvSpPr>
            <a:spLocks noGrp="1"/>
          </p:cNvSpPr>
          <p:nvPr>
            <p:ph type="pic" sz="quarter" idx="45"/>
          </p:nvPr>
        </p:nvSpPr>
        <p:spPr>
          <a:xfrm>
            <a:off x="8207412" y="2246682"/>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3" name="Text Placeholder 8">
            <a:extLst>
              <a:ext uri="{FF2B5EF4-FFF2-40B4-BE49-F238E27FC236}">
                <a16:creationId xmlns:a16="http://schemas.microsoft.com/office/drawing/2014/main" id="{5C2D6443-41AF-4535-B6F7-4BB6BE08976E}"/>
              </a:ext>
            </a:extLst>
          </p:cNvPr>
          <p:cNvSpPr>
            <a:spLocks noGrp="1"/>
          </p:cNvSpPr>
          <p:nvPr>
            <p:ph type="body" sz="quarter" idx="46" hasCustomPrompt="1"/>
          </p:nvPr>
        </p:nvSpPr>
        <p:spPr>
          <a:xfrm>
            <a:off x="10151313" y="4113808"/>
            <a:ext cx="1620000" cy="631554"/>
          </a:xfrm>
        </p:spPr>
        <p:txBody>
          <a:bodyPr/>
          <a:lstStyle>
            <a:lvl1pPr marL="0" indent="0" algn="l">
              <a:buFont typeface="Arial" panose="020B0604020202020204" pitchFamily="34" charset="0"/>
              <a:buNone/>
              <a:defRPr sz="2400">
                <a:latin typeface="+mj-lt"/>
              </a:defRPr>
            </a:lvl1pPr>
          </a:lstStyle>
          <a:p>
            <a:pPr lvl="0"/>
            <a:r>
              <a:rPr lang="en-US" noProof="0"/>
              <a:t>Full Name</a:t>
            </a:r>
          </a:p>
        </p:txBody>
      </p:sp>
      <p:sp>
        <p:nvSpPr>
          <p:cNvPr id="24" name="Text Placeholder 10">
            <a:extLst>
              <a:ext uri="{FF2B5EF4-FFF2-40B4-BE49-F238E27FC236}">
                <a16:creationId xmlns:a16="http://schemas.microsoft.com/office/drawing/2014/main" id="{A671736E-3711-4DA1-AF16-23EEC87C86C8}"/>
              </a:ext>
            </a:extLst>
          </p:cNvPr>
          <p:cNvSpPr>
            <a:spLocks noGrp="1"/>
          </p:cNvSpPr>
          <p:nvPr>
            <p:ph type="body" sz="quarter" idx="47" hasCustomPrompt="1"/>
          </p:nvPr>
        </p:nvSpPr>
        <p:spPr>
          <a:xfrm>
            <a:off x="10151313" y="4797591"/>
            <a:ext cx="1620000" cy="720000"/>
          </a:xfrm>
        </p:spPr>
        <p:txBody>
          <a:bodyPr/>
          <a:lstStyle>
            <a:lvl1pPr marL="0" indent="0" algn="l">
              <a:buNone/>
              <a:defRPr sz="1400">
                <a:solidFill>
                  <a:schemeClr val="tx1">
                    <a:lumMod val="50000"/>
                    <a:lumOff val="50000"/>
                  </a:schemeClr>
                </a:solidFill>
              </a:defRPr>
            </a:lvl1pPr>
          </a:lstStyle>
          <a:p>
            <a:pPr lvl="0"/>
            <a:r>
              <a:rPr lang="en-US" noProof="0"/>
              <a:t>Title</a:t>
            </a:r>
          </a:p>
        </p:txBody>
      </p:sp>
      <p:sp>
        <p:nvSpPr>
          <p:cNvPr id="25" name="Picture Placeholder 15">
            <a:extLst>
              <a:ext uri="{FF2B5EF4-FFF2-40B4-BE49-F238E27FC236}">
                <a16:creationId xmlns:a16="http://schemas.microsoft.com/office/drawing/2014/main" id="{1FED522C-94B3-41E3-A83A-E03843DE7551}"/>
              </a:ext>
            </a:extLst>
          </p:cNvPr>
          <p:cNvSpPr>
            <a:spLocks noGrp="1"/>
          </p:cNvSpPr>
          <p:nvPr>
            <p:ph type="pic" sz="quarter" idx="48"/>
          </p:nvPr>
        </p:nvSpPr>
        <p:spPr>
          <a:xfrm>
            <a:off x="10151313" y="2246682"/>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Tree>
    <p:extLst>
      <p:ext uri="{BB962C8B-B14F-4D97-AF65-F5344CB8AC3E}">
        <p14:creationId xmlns:p14="http://schemas.microsoft.com/office/powerpoint/2010/main" val="3061294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6096004" y="2180503"/>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6" name="Rectangle 5"/>
          <p:cNvSpPr/>
          <p:nvPr userDrawn="1"/>
        </p:nvSpPr>
        <p:spPr>
          <a:xfrm>
            <a:off x="6096004" y="2801638"/>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7" name="Rectangle 6"/>
          <p:cNvSpPr/>
          <p:nvPr userDrawn="1"/>
        </p:nvSpPr>
        <p:spPr>
          <a:xfrm>
            <a:off x="6096004" y="3422774"/>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8" name="Rectangle 7"/>
          <p:cNvSpPr/>
          <p:nvPr userDrawn="1"/>
        </p:nvSpPr>
        <p:spPr>
          <a:xfrm>
            <a:off x="6096004" y="4043909"/>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 name="Rectangle 8"/>
          <p:cNvSpPr/>
          <p:nvPr userDrawn="1"/>
        </p:nvSpPr>
        <p:spPr>
          <a:xfrm>
            <a:off x="6096004" y="4665044"/>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0" name="Rectangle 9"/>
          <p:cNvSpPr/>
          <p:nvPr userDrawn="1"/>
        </p:nvSpPr>
        <p:spPr>
          <a:xfrm>
            <a:off x="4343406" y="1559368"/>
            <a:ext cx="1752599" cy="62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1" name="Rectangle 10"/>
          <p:cNvSpPr/>
          <p:nvPr userDrawn="1"/>
        </p:nvSpPr>
        <p:spPr>
          <a:xfrm>
            <a:off x="6096000" y="1559368"/>
            <a:ext cx="5160434" cy="624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2" name="Rectangle 11"/>
          <p:cNvSpPr/>
          <p:nvPr userDrawn="1"/>
        </p:nvSpPr>
        <p:spPr>
          <a:xfrm>
            <a:off x="4343400" y="2180503"/>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3" name="Rectangle 12"/>
          <p:cNvSpPr/>
          <p:nvPr userDrawn="1"/>
        </p:nvSpPr>
        <p:spPr>
          <a:xfrm>
            <a:off x="4343400" y="2801638"/>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4" name="Rectangle 13"/>
          <p:cNvSpPr/>
          <p:nvPr userDrawn="1"/>
        </p:nvSpPr>
        <p:spPr>
          <a:xfrm>
            <a:off x="4343400" y="3422774"/>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5" name="Rectangle 14"/>
          <p:cNvSpPr/>
          <p:nvPr userDrawn="1"/>
        </p:nvSpPr>
        <p:spPr>
          <a:xfrm>
            <a:off x="4343400" y="4043909"/>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6" name="Rectangle 15"/>
          <p:cNvSpPr/>
          <p:nvPr userDrawn="1"/>
        </p:nvSpPr>
        <p:spPr>
          <a:xfrm>
            <a:off x="4343400" y="4665044"/>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8" name="Text Placeholder 5"/>
          <p:cNvSpPr>
            <a:spLocks noGrp="1"/>
          </p:cNvSpPr>
          <p:nvPr>
            <p:ph type="body" sz="quarter" idx="22" hasCustomPrompt="1"/>
          </p:nvPr>
        </p:nvSpPr>
        <p:spPr>
          <a:xfrm>
            <a:off x="4439233" y="1681586"/>
            <a:ext cx="1560945"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6282656" y="1680105"/>
            <a:ext cx="233910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8730679" y="1680105"/>
            <a:ext cx="233910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439233" y="2302721"/>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439233" y="2923856"/>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439233" y="3544991"/>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439233" y="4166126"/>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439233" y="4787261"/>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6288424" y="2299974"/>
            <a:ext cx="2335344"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6288424" y="2918148"/>
            <a:ext cx="2335344"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6288424" y="3554331"/>
            <a:ext cx="2335344"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6288424" y="4173956"/>
            <a:ext cx="2335344"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6288424" y="4793396"/>
            <a:ext cx="2335344"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8721437" y="2299974"/>
            <a:ext cx="2335344"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8721437" y="2918148"/>
            <a:ext cx="2335344"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8721437" y="3554331"/>
            <a:ext cx="2335344"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8721437" y="4173956"/>
            <a:ext cx="2335344"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8721437" y="4793396"/>
            <a:ext cx="2335344"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011773" y="3428471"/>
            <a:ext cx="333163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935567" y="932537"/>
            <a:ext cx="2923428"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948272" y="3574543"/>
            <a:ext cx="29125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1053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0">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1">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2">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 calcmode="lin" valueType="num">
                                      <p:cBhvr additive="base">
                                        <p:cTn id="3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ppt_x"/>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000" fill="hold"/>
                                        <p:tgtEl>
                                          <p:spTgt spid="12"/>
                                        </p:tgtEl>
                                        <p:attrNameLst>
                                          <p:attrName>ppt_x</p:attrName>
                                        </p:attrNameLst>
                                      </p:cBhvr>
                                      <p:tavLst>
                                        <p:tav tm="0">
                                          <p:val>
                                            <p:strVal val="#ppt_x"/>
                                          </p:val>
                                        </p:tav>
                                        <p:tav tm="100000">
                                          <p:val>
                                            <p:strVal val="#ppt_x"/>
                                          </p:val>
                                        </p:tav>
                                      </p:tavLst>
                                    </p:anim>
                                    <p:anim calcmode="lin" valueType="num">
                                      <p:cBhvr additive="base">
                                        <p:cTn id="48" dur="10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1000" fill="hold"/>
                                        <p:tgtEl>
                                          <p:spTgt spid="13"/>
                                        </p:tgtEl>
                                        <p:attrNameLst>
                                          <p:attrName>ppt_x</p:attrName>
                                        </p:attrNameLst>
                                      </p:cBhvr>
                                      <p:tavLst>
                                        <p:tav tm="0">
                                          <p:val>
                                            <p:strVal val="#ppt_x"/>
                                          </p:val>
                                        </p:tav>
                                        <p:tav tm="100000">
                                          <p:val>
                                            <p:strVal val="#ppt_x"/>
                                          </p:val>
                                        </p:tav>
                                      </p:tavLst>
                                    </p:anim>
                                    <p:anim calcmode="lin" valueType="num">
                                      <p:cBhvr additive="base">
                                        <p:cTn id="52" dur="1000" fill="hold"/>
                                        <p:tgtEl>
                                          <p:spTgt spid="13"/>
                                        </p:tgtEl>
                                        <p:attrNameLst>
                                          <p:attrName>ppt_y</p:attrName>
                                        </p:attrNameLst>
                                      </p:cBhvr>
                                      <p:tavLst>
                                        <p:tav tm="0">
                                          <p:val>
                                            <p:strVal val="0-#ppt_h/2"/>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ppt_x"/>
                                          </p:val>
                                        </p:tav>
                                        <p:tav tm="100000">
                                          <p:val>
                                            <p:strVal val="#ppt_x"/>
                                          </p:val>
                                        </p:tav>
                                      </p:tavLst>
                                    </p:anim>
                                    <p:anim calcmode="lin" valueType="num">
                                      <p:cBhvr additive="base">
                                        <p:cTn id="56" dur="10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1000" fill="hold"/>
                                        <p:tgtEl>
                                          <p:spTgt spid="15"/>
                                        </p:tgtEl>
                                        <p:attrNameLst>
                                          <p:attrName>ppt_x</p:attrName>
                                        </p:attrNameLst>
                                      </p:cBhvr>
                                      <p:tavLst>
                                        <p:tav tm="0">
                                          <p:val>
                                            <p:strVal val="#ppt_x"/>
                                          </p:val>
                                        </p:tav>
                                        <p:tav tm="100000">
                                          <p:val>
                                            <p:strVal val="#ppt_x"/>
                                          </p:val>
                                        </p:tav>
                                      </p:tavLst>
                                    </p:anim>
                                    <p:anim calcmode="lin" valueType="num">
                                      <p:cBhvr additive="base">
                                        <p:cTn id="60" dur="1000" fill="hold"/>
                                        <p:tgtEl>
                                          <p:spTgt spid="15"/>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1000" fill="hold"/>
                                        <p:tgtEl>
                                          <p:spTgt spid="16"/>
                                        </p:tgtEl>
                                        <p:attrNameLst>
                                          <p:attrName>ppt_x</p:attrName>
                                        </p:attrNameLst>
                                      </p:cBhvr>
                                      <p:tavLst>
                                        <p:tav tm="0">
                                          <p:val>
                                            <p:strVal val="#ppt_x"/>
                                          </p:val>
                                        </p:tav>
                                        <p:tav tm="100000">
                                          <p:val>
                                            <p:strVal val="#ppt_x"/>
                                          </p:val>
                                        </p:tav>
                                      </p:tavLst>
                                    </p:anim>
                                    <p:anim calcmode="lin" valueType="num">
                                      <p:cBhvr additive="base">
                                        <p:cTn id="64" dur="1000" fill="hold"/>
                                        <p:tgtEl>
                                          <p:spTgt spid="16"/>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1000" fill="hold"/>
                                        <p:tgtEl>
                                          <p:spTgt spid="5"/>
                                        </p:tgtEl>
                                        <p:attrNameLst>
                                          <p:attrName>ppt_x</p:attrName>
                                        </p:attrNameLst>
                                      </p:cBhvr>
                                      <p:tavLst>
                                        <p:tav tm="0">
                                          <p:val>
                                            <p:strVal val="#ppt_x"/>
                                          </p:val>
                                        </p:tav>
                                        <p:tav tm="100000">
                                          <p:val>
                                            <p:strVal val="#ppt_x"/>
                                          </p:val>
                                        </p:tav>
                                      </p:tavLst>
                                    </p:anim>
                                    <p:anim calcmode="lin" valueType="num">
                                      <p:cBhvr additive="base">
                                        <p:cTn id="68" dur="1000" fill="hold"/>
                                        <p:tgtEl>
                                          <p:spTgt spid="5"/>
                                        </p:tgtEl>
                                        <p:attrNameLst>
                                          <p:attrName>ppt_y</p:attrName>
                                        </p:attrNameLst>
                                      </p:cBhvr>
                                      <p:tavLst>
                                        <p:tav tm="0">
                                          <p:val>
                                            <p:strVal val="0-#ppt_h/2"/>
                                          </p:val>
                                        </p:tav>
                                        <p:tav tm="100000">
                                          <p:val>
                                            <p:strVal val="#ppt_y"/>
                                          </p:val>
                                        </p:tav>
                                      </p:tavLst>
                                    </p:anim>
                                  </p:childTnLst>
                                </p:cTn>
                              </p:par>
                              <p:par>
                                <p:cTn id="69" presetID="2" presetClass="entr" presetSubtype="1"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1000" fill="hold"/>
                                        <p:tgtEl>
                                          <p:spTgt spid="6"/>
                                        </p:tgtEl>
                                        <p:attrNameLst>
                                          <p:attrName>ppt_x</p:attrName>
                                        </p:attrNameLst>
                                      </p:cBhvr>
                                      <p:tavLst>
                                        <p:tav tm="0">
                                          <p:val>
                                            <p:strVal val="#ppt_x"/>
                                          </p:val>
                                        </p:tav>
                                        <p:tav tm="100000">
                                          <p:val>
                                            <p:strVal val="#ppt_x"/>
                                          </p:val>
                                        </p:tav>
                                      </p:tavLst>
                                    </p:anim>
                                    <p:anim calcmode="lin" valueType="num">
                                      <p:cBhvr additive="base">
                                        <p:cTn id="72" dur="1000" fill="hold"/>
                                        <p:tgtEl>
                                          <p:spTgt spid="6"/>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1000" fill="hold"/>
                                        <p:tgtEl>
                                          <p:spTgt spid="7"/>
                                        </p:tgtEl>
                                        <p:attrNameLst>
                                          <p:attrName>ppt_x</p:attrName>
                                        </p:attrNameLst>
                                      </p:cBhvr>
                                      <p:tavLst>
                                        <p:tav tm="0">
                                          <p:val>
                                            <p:strVal val="#ppt_x"/>
                                          </p:val>
                                        </p:tav>
                                        <p:tav tm="100000">
                                          <p:val>
                                            <p:strVal val="#ppt_x"/>
                                          </p:val>
                                        </p:tav>
                                      </p:tavLst>
                                    </p:anim>
                                    <p:anim calcmode="lin" valueType="num">
                                      <p:cBhvr additive="base">
                                        <p:cTn id="76" dur="1000" fill="hold"/>
                                        <p:tgtEl>
                                          <p:spTgt spid="7"/>
                                        </p:tgtEl>
                                        <p:attrNameLst>
                                          <p:attrName>ppt_y</p:attrName>
                                        </p:attrNameLst>
                                      </p:cBhvr>
                                      <p:tavLst>
                                        <p:tav tm="0">
                                          <p:val>
                                            <p:strVal val="0-#ppt_h/2"/>
                                          </p:val>
                                        </p:tav>
                                        <p:tav tm="100000">
                                          <p:val>
                                            <p:strVal val="#ppt_y"/>
                                          </p:val>
                                        </p:tav>
                                      </p:tavLst>
                                    </p:anim>
                                  </p:childTnLst>
                                </p:cTn>
                              </p:par>
                              <p:par>
                                <p:cTn id="77" presetID="2" presetClass="entr" presetSubtype="1" decel="10000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1000" fill="hold"/>
                                        <p:tgtEl>
                                          <p:spTgt spid="8"/>
                                        </p:tgtEl>
                                        <p:attrNameLst>
                                          <p:attrName>ppt_x</p:attrName>
                                        </p:attrNameLst>
                                      </p:cBhvr>
                                      <p:tavLst>
                                        <p:tav tm="0">
                                          <p:val>
                                            <p:strVal val="#ppt_x"/>
                                          </p:val>
                                        </p:tav>
                                        <p:tav tm="100000">
                                          <p:val>
                                            <p:strVal val="#ppt_x"/>
                                          </p:val>
                                        </p:tav>
                                      </p:tavLst>
                                    </p:anim>
                                    <p:anim calcmode="lin" valueType="num">
                                      <p:cBhvr additive="base">
                                        <p:cTn id="80" dur="1000" fill="hold"/>
                                        <p:tgtEl>
                                          <p:spTgt spid="8"/>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1000" fill="hold"/>
                                        <p:tgtEl>
                                          <p:spTgt spid="9"/>
                                        </p:tgtEl>
                                        <p:attrNameLst>
                                          <p:attrName>ppt_x</p:attrName>
                                        </p:attrNameLst>
                                      </p:cBhvr>
                                      <p:tavLst>
                                        <p:tav tm="0">
                                          <p:val>
                                            <p:strVal val="#ppt_x"/>
                                          </p:val>
                                        </p:tav>
                                        <p:tav tm="100000">
                                          <p:val>
                                            <p:strVal val="#ppt_x"/>
                                          </p:val>
                                        </p:tav>
                                      </p:tavLst>
                                    </p:anim>
                                    <p:anim calcmode="lin" valueType="num">
                                      <p:cBhvr additive="base">
                                        <p:cTn id="84" dur="1000" fill="hold"/>
                                        <p:tgtEl>
                                          <p:spTgt spid="9"/>
                                        </p:tgtEl>
                                        <p:attrNameLst>
                                          <p:attrName>ppt_y</p:attrName>
                                        </p:attrNameLst>
                                      </p:cBhvr>
                                      <p:tavLst>
                                        <p:tav tm="0">
                                          <p:val>
                                            <p:strVal val="0-#ppt_h/2"/>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18">
                                            <p:txEl>
                                              <p:pRg st="0" end="0"/>
                                            </p:txEl>
                                          </p:spTgt>
                                        </p:tgtEl>
                                        <p:attrNameLst>
                                          <p:attrName>style.visibility</p:attrName>
                                        </p:attrNameLst>
                                      </p:cBhvr>
                                      <p:to>
                                        <p:strVal val="visible"/>
                                      </p:to>
                                    </p:set>
                                    <p:animEffect transition="in" filter="fade">
                                      <p:cBhvr>
                                        <p:cTn id="87" dur="1000"/>
                                        <p:tgtEl>
                                          <p:spTgt spid="18">
                                            <p:txEl>
                                              <p:pRg st="0" end="0"/>
                                            </p:txEl>
                                          </p:spTgt>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19">
                                            <p:txEl>
                                              <p:pRg st="0" end="0"/>
                                            </p:txEl>
                                          </p:spTgt>
                                        </p:tgtEl>
                                        <p:attrNameLst>
                                          <p:attrName>style.visibility</p:attrName>
                                        </p:attrNameLst>
                                      </p:cBhvr>
                                      <p:to>
                                        <p:strVal val="visible"/>
                                      </p:to>
                                    </p:set>
                                    <p:animEffect transition="in" filter="fade">
                                      <p:cBhvr>
                                        <p:cTn id="90" dur="1000"/>
                                        <p:tgtEl>
                                          <p:spTgt spid="19">
                                            <p:txEl>
                                              <p:pRg st="0" end="0"/>
                                            </p:txEl>
                                          </p:spTgt>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20">
                                            <p:txEl>
                                              <p:pRg st="0" end="0"/>
                                            </p:txEl>
                                          </p:spTgt>
                                        </p:tgtEl>
                                        <p:attrNameLst>
                                          <p:attrName>style.visibility</p:attrName>
                                        </p:attrNameLst>
                                      </p:cBhvr>
                                      <p:to>
                                        <p:strVal val="visible"/>
                                      </p:to>
                                    </p:set>
                                    <p:animEffect transition="in" filter="fade">
                                      <p:cBhvr>
                                        <p:cTn id="93" dur="1000"/>
                                        <p:tgtEl>
                                          <p:spTgt spid="20">
                                            <p:txEl>
                                              <p:pRg st="0" end="0"/>
                                            </p:txEl>
                                          </p:spTgt>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fade">
                                      <p:cBhvr>
                                        <p:cTn id="96" dur="1000"/>
                                        <p:tgtEl>
                                          <p:spTgt spid="21">
                                            <p:txEl>
                                              <p:pRg st="0" end="0"/>
                                            </p:txEl>
                                          </p:spTgt>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22">
                                            <p:txEl>
                                              <p:pRg st="0" end="0"/>
                                            </p:txEl>
                                          </p:spTgt>
                                        </p:tgtEl>
                                        <p:attrNameLst>
                                          <p:attrName>style.visibility</p:attrName>
                                        </p:attrNameLst>
                                      </p:cBhvr>
                                      <p:to>
                                        <p:strVal val="visible"/>
                                      </p:to>
                                    </p:set>
                                    <p:animEffect transition="in" filter="fade">
                                      <p:cBhvr>
                                        <p:cTn id="99" dur="1000"/>
                                        <p:tgtEl>
                                          <p:spTgt spid="22">
                                            <p:txEl>
                                              <p:pRg st="0" end="0"/>
                                            </p:txEl>
                                          </p:spTgt>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23">
                                            <p:txEl>
                                              <p:pRg st="0" end="0"/>
                                            </p:txEl>
                                          </p:spTgt>
                                        </p:tgtEl>
                                        <p:attrNameLst>
                                          <p:attrName>style.visibility</p:attrName>
                                        </p:attrNameLst>
                                      </p:cBhvr>
                                      <p:to>
                                        <p:strVal val="visible"/>
                                      </p:to>
                                    </p:set>
                                    <p:animEffect transition="in" filter="fade">
                                      <p:cBhvr>
                                        <p:cTn id="102" dur="1000"/>
                                        <p:tgtEl>
                                          <p:spTgt spid="23">
                                            <p:txEl>
                                              <p:pRg st="0" end="0"/>
                                            </p:txEl>
                                          </p:spTgt>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24">
                                            <p:txEl>
                                              <p:pRg st="0" end="0"/>
                                            </p:txEl>
                                          </p:spTgt>
                                        </p:tgtEl>
                                        <p:attrNameLst>
                                          <p:attrName>style.visibility</p:attrName>
                                        </p:attrNameLst>
                                      </p:cBhvr>
                                      <p:to>
                                        <p:strVal val="visible"/>
                                      </p:to>
                                    </p:set>
                                    <p:animEffect transition="in" filter="fade">
                                      <p:cBhvr>
                                        <p:cTn id="105" dur="1000"/>
                                        <p:tgtEl>
                                          <p:spTgt spid="24">
                                            <p:txEl>
                                              <p:pRg st="0" end="0"/>
                                            </p:txEl>
                                          </p:spTgt>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25">
                                            <p:txEl>
                                              <p:pRg st="0" end="0"/>
                                            </p:txEl>
                                          </p:spTgt>
                                        </p:tgtEl>
                                        <p:attrNameLst>
                                          <p:attrName>style.visibility</p:attrName>
                                        </p:attrNameLst>
                                      </p:cBhvr>
                                      <p:to>
                                        <p:strVal val="visible"/>
                                      </p:to>
                                    </p:set>
                                    <p:animEffect transition="in" filter="fade">
                                      <p:cBhvr>
                                        <p:cTn id="108" dur="1000"/>
                                        <p:tgtEl>
                                          <p:spTgt spid="25">
                                            <p:txEl>
                                              <p:pRg st="0" end="0"/>
                                            </p:txEl>
                                          </p:spTgt>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000"/>
                                        <p:tgtEl>
                                          <p:spTgt spid="10"/>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1000"/>
                                        <p:tgtEl>
                                          <p:spTgt spid="11"/>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1000"/>
                                        <p:tgtEl>
                                          <p:spTgt spid="12"/>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1000"/>
                                        <p:tgtEl>
                                          <p:spTgt spid="13"/>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1000"/>
                                        <p:tgtEl>
                                          <p:spTgt spid="14"/>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1000"/>
                                        <p:tgtEl>
                                          <p:spTgt spid="15"/>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1000"/>
                                        <p:tgtEl>
                                          <p:spTgt spid="16"/>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1000"/>
                                        <p:tgtEl>
                                          <p:spTgt spid="5"/>
                                        </p:tgtEl>
                                      </p:cBhvr>
                                    </p:animEffect>
                                  </p:childTnLst>
                                </p:cTn>
                              </p:par>
                              <p:par>
                                <p:cTn id="133" presetID="10" presetClass="entr" presetSubtype="0" fill="hold" grpId="1" nodeType="with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fade">
                                      <p:cBhvr>
                                        <p:cTn id="135" dur="1000"/>
                                        <p:tgtEl>
                                          <p:spTgt spid="6"/>
                                        </p:tgtEl>
                                      </p:cBhvr>
                                    </p:animEffect>
                                  </p:childTnLst>
                                </p:cTn>
                              </p:par>
                              <p:par>
                                <p:cTn id="136" presetID="10" presetClass="entr" presetSubtype="0" fill="hold" grpId="1" nodeType="with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fade">
                                      <p:cBhvr>
                                        <p:cTn id="138" dur="1000"/>
                                        <p:tgtEl>
                                          <p:spTgt spid="7"/>
                                        </p:tgtEl>
                                      </p:cBhvr>
                                    </p:animEffect>
                                  </p:childTnLst>
                                </p:cTn>
                              </p:par>
                              <p:par>
                                <p:cTn id="139" presetID="10" presetClass="entr" presetSubtype="0" fill="hold" grpId="1" nodeType="with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1000"/>
                                        <p:tgtEl>
                                          <p:spTgt spid="8"/>
                                        </p:tgtEl>
                                      </p:cBhvr>
                                    </p:animEffect>
                                  </p:childTnLst>
                                </p:cTn>
                              </p:par>
                              <p:par>
                                <p:cTn id="142" presetID="10" presetClass="entr" presetSubtype="0" fill="hold" grpId="1" nodeType="withEffect">
                                  <p:stCondLst>
                                    <p:cond delay="0"/>
                                  </p:stCondLst>
                                  <p:childTnLst>
                                    <p:set>
                                      <p:cBhvr>
                                        <p:cTn id="143" dur="1" fill="hold">
                                          <p:stCondLst>
                                            <p:cond delay="0"/>
                                          </p:stCondLst>
                                        </p:cTn>
                                        <p:tgtEl>
                                          <p:spTgt spid="9"/>
                                        </p:tgtEl>
                                        <p:attrNameLst>
                                          <p:attrName>style.visibility</p:attrName>
                                        </p:attrNameLst>
                                      </p:cBhvr>
                                      <p:to>
                                        <p:strVal val="visible"/>
                                      </p:to>
                                    </p:set>
                                    <p:animEffect transition="in" filter="fade">
                                      <p:cBhvr>
                                        <p:cTn id="144" dur="1000"/>
                                        <p:tgtEl>
                                          <p:spTgt spid="9"/>
                                        </p:tgtEl>
                                      </p:cBhvr>
                                    </p:animEffect>
                                  </p:childTnLst>
                                </p:cTn>
                              </p:par>
                            </p:childTnLst>
                          </p:cTn>
                        </p:par>
                        <p:par>
                          <p:cTn id="145" fill="hold">
                            <p:stCondLst>
                              <p:cond delay="1000"/>
                            </p:stCondLst>
                            <p:childTnLst>
                              <p:par>
                                <p:cTn id="146" presetID="10" presetClass="entr" presetSubtype="0" fill="hold" grpId="0" nodeType="afterEffect">
                                  <p:stCondLst>
                                    <p:cond delay="0"/>
                                  </p:stCondLst>
                                  <p:childTnLst>
                                    <p:set>
                                      <p:cBhvr>
                                        <p:cTn id="147" dur="1" fill="hold">
                                          <p:stCondLst>
                                            <p:cond delay="0"/>
                                          </p:stCondLst>
                                        </p:cTn>
                                        <p:tgtEl>
                                          <p:spTgt spid="26">
                                            <p:txEl>
                                              <p:pRg st="0" end="0"/>
                                            </p:txEl>
                                          </p:spTgt>
                                        </p:tgtEl>
                                        <p:attrNameLst>
                                          <p:attrName>style.visibility</p:attrName>
                                        </p:attrNameLst>
                                      </p:cBhvr>
                                      <p:to>
                                        <p:strVal val="visible"/>
                                      </p:to>
                                    </p:set>
                                    <p:animEffect transition="in" filter="fade">
                                      <p:cBhvr>
                                        <p:cTn id="148" dur="500"/>
                                        <p:tgtEl>
                                          <p:spTgt spid="26">
                                            <p:txEl>
                                              <p:pRg st="0" end="0"/>
                                            </p:txEl>
                                          </p:spTgt>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7">
                                            <p:txEl>
                                              <p:pRg st="0" end="0"/>
                                            </p:txEl>
                                          </p:spTgt>
                                        </p:tgtEl>
                                        <p:attrNameLst>
                                          <p:attrName>style.visibility</p:attrName>
                                        </p:attrNameLst>
                                      </p:cBhvr>
                                      <p:to>
                                        <p:strVal val="visible"/>
                                      </p:to>
                                    </p:set>
                                    <p:animEffect transition="in" filter="fade">
                                      <p:cBhvr>
                                        <p:cTn id="151" dur="500"/>
                                        <p:tgtEl>
                                          <p:spTgt spid="27">
                                            <p:txEl>
                                              <p:pRg st="0" end="0"/>
                                            </p:txEl>
                                          </p:spTgt>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8">
                                            <p:txEl>
                                              <p:pRg st="0" end="0"/>
                                            </p:txEl>
                                          </p:spTgt>
                                        </p:tgtEl>
                                        <p:attrNameLst>
                                          <p:attrName>style.visibility</p:attrName>
                                        </p:attrNameLst>
                                      </p:cBhvr>
                                      <p:to>
                                        <p:strVal val="visible"/>
                                      </p:to>
                                    </p:set>
                                    <p:animEffect transition="in" filter="fade">
                                      <p:cBhvr>
                                        <p:cTn id="154" dur="500"/>
                                        <p:tgtEl>
                                          <p:spTgt spid="28">
                                            <p:txEl>
                                              <p:pRg st="0" end="0"/>
                                            </p:txEl>
                                          </p:spTgt>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29">
                                            <p:txEl>
                                              <p:pRg st="0" end="0"/>
                                            </p:txEl>
                                          </p:spTgt>
                                        </p:tgtEl>
                                        <p:attrNameLst>
                                          <p:attrName>style.visibility</p:attrName>
                                        </p:attrNameLst>
                                      </p:cBhvr>
                                      <p:to>
                                        <p:strVal val="visible"/>
                                      </p:to>
                                    </p:set>
                                    <p:animEffect transition="in" filter="fade">
                                      <p:cBhvr>
                                        <p:cTn id="157" dur="500"/>
                                        <p:tgtEl>
                                          <p:spTgt spid="29">
                                            <p:txEl>
                                              <p:pRg st="0" end="0"/>
                                            </p:txEl>
                                          </p:spTgt>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30">
                                            <p:txEl>
                                              <p:pRg st="0" end="0"/>
                                            </p:txEl>
                                          </p:spTgt>
                                        </p:tgtEl>
                                        <p:attrNameLst>
                                          <p:attrName>style.visibility</p:attrName>
                                        </p:attrNameLst>
                                      </p:cBhvr>
                                      <p:to>
                                        <p:strVal val="visible"/>
                                      </p:to>
                                    </p:set>
                                    <p:animEffect transition="in" filter="fade">
                                      <p:cBhvr>
                                        <p:cTn id="160" dur="500"/>
                                        <p:tgtEl>
                                          <p:spTgt spid="30">
                                            <p:txEl>
                                              <p:pRg st="0" end="0"/>
                                            </p:txEl>
                                          </p:spTgt>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31">
                                            <p:txEl>
                                              <p:pRg st="0" end="0"/>
                                            </p:txEl>
                                          </p:spTgt>
                                        </p:tgtEl>
                                        <p:attrNameLst>
                                          <p:attrName>style.visibility</p:attrName>
                                        </p:attrNameLst>
                                      </p:cBhvr>
                                      <p:to>
                                        <p:strVal val="visible"/>
                                      </p:to>
                                    </p:set>
                                    <p:animEffect transition="in" filter="fade">
                                      <p:cBhvr>
                                        <p:cTn id="163" dur="500"/>
                                        <p:tgtEl>
                                          <p:spTgt spid="31">
                                            <p:txEl>
                                              <p:pRg st="0" end="0"/>
                                            </p:txEl>
                                          </p:spTgt>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32">
                                            <p:txEl>
                                              <p:pRg st="0" end="0"/>
                                            </p:txEl>
                                          </p:spTgt>
                                        </p:tgtEl>
                                        <p:attrNameLst>
                                          <p:attrName>style.visibility</p:attrName>
                                        </p:attrNameLst>
                                      </p:cBhvr>
                                      <p:to>
                                        <p:strVal val="visible"/>
                                      </p:to>
                                    </p:set>
                                    <p:animEffect transition="in" filter="fade">
                                      <p:cBhvr>
                                        <p:cTn id="166" dur="500"/>
                                        <p:tgtEl>
                                          <p:spTgt spid="32">
                                            <p:txEl>
                                              <p:pRg st="0" end="0"/>
                                            </p:txEl>
                                          </p:spTgt>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3">
                                            <p:txEl>
                                              <p:pRg st="0" end="0"/>
                                            </p:txEl>
                                          </p:spTgt>
                                        </p:tgtEl>
                                        <p:attrNameLst>
                                          <p:attrName>style.visibility</p:attrName>
                                        </p:attrNameLst>
                                      </p:cBhvr>
                                      <p:to>
                                        <p:strVal val="visible"/>
                                      </p:to>
                                    </p:set>
                                    <p:animEffect transition="in" filter="fade">
                                      <p:cBhvr>
                                        <p:cTn id="169" dur="500"/>
                                        <p:tgtEl>
                                          <p:spTgt spid="33">
                                            <p:txEl>
                                              <p:pRg st="0" end="0"/>
                                            </p:txEl>
                                          </p:spTgt>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34">
                                            <p:txEl>
                                              <p:pRg st="0" end="0"/>
                                            </p:txEl>
                                          </p:spTgt>
                                        </p:tgtEl>
                                        <p:attrNameLst>
                                          <p:attrName>style.visibility</p:attrName>
                                        </p:attrNameLst>
                                      </p:cBhvr>
                                      <p:to>
                                        <p:strVal val="visible"/>
                                      </p:to>
                                    </p:set>
                                    <p:animEffect transition="in" filter="fade">
                                      <p:cBhvr>
                                        <p:cTn id="172" dur="500"/>
                                        <p:tgtEl>
                                          <p:spTgt spid="34">
                                            <p:txEl>
                                              <p:pRg st="0" end="0"/>
                                            </p:txEl>
                                          </p:spTgt>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35">
                                            <p:txEl>
                                              <p:pRg st="0" end="0"/>
                                            </p:txEl>
                                          </p:spTgt>
                                        </p:tgtEl>
                                        <p:attrNameLst>
                                          <p:attrName>style.visibility</p:attrName>
                                        </p:attrNameLst>
                                      </p:cBhvr>
                                      <p:to>
                                        <p:strVal val="visible"/>
                                      </p:to>
                                    </p:set>
                                    <p:animEffect transition="in" filter="fade">
                                      <p:cBhvr>
                                        <p:cTn id="175" dur="500"/>
                                        <p:tgtEl>
                                          <p:spTgt spid="35">
                                            <p:txEl>
                                              <p:pRg st="0" end="0"/>
                                            </p:txEl>
                                          </p:spTgt>
                                        </p:tgtEl>
                                      </p:cBhvr>
                                    </p:animEffect>
                                  </p:childTnLst>
                                </p:cTn>
                              </p:par>
                            </p:childTnLst>
                          </p:cTn>
                        </p:par>
                        <p:par>
                          <p:cTn id="176" fill="hold">
                            <p:stCondLst>
                              <p:cond delay="1500"/>
                            </p:stCondLst>
                            <p:childTnLst>
                              <p:par>
                                <p:cTn id="177" presetID="22" presetClass="entr" presetSubtype="2" fill="hold" nodeType="afterEffect">
                                  <p:stCondLst>
                                    <p:cond delay="0"/>
                                  </p:stCondLst>
                                  <p:childTnLst>
                                    <p:set>
                                      <p:cBhvr>
                                        <p:cTn id="178" dur="1" fill="hold">
                                          <p:stCondLst>
                                            <p:cond delay="0"/>
                                          </p:stCondLst>
                                        </p:cTn>
                                        <p:tgtEl>
                                          <p:spTgt spid="40"/>
                                        </p:tgtEl>
                                        <p:attrNameLst>
                                          <p:attrName>style.visibility</p:attrName>
                                        </p:attrNameLst>
                                      </p:cBhvr>
                                      <p:to>
                                        <p:strVal val="visible"/>
                                      </p:to>
                                    </p:set>
                                    <p:animEffect transition="in" filter="wipe(right)">
                                      <p:cBhvr>
                                        <p:cTn id="179" dur="500"/>
                                        <p:tgtEl>
                                          <p:spTgt spid="40"/>
                                        </p:tgtEl>
                                      </p:cBhvr>
                                    </p:animEffect>
                                  </p:childTnLst>
                                </p:cTn>
                              </p:par>
                              <p:par>
                                <p:cTn id="180" presetID="2" presetClass="entr" presetSubtype="1" decel="100000" fill="hold" grpId="0" nodeType="withEffect">
                                  <p:stCondLst>
                                    <p:cond delay="250"/>
                                  </p:stCondLst>
                                  <p:iterate type="wd">
                                    <p:tmPct val="10000"/>
                                  </p:iterate>
                                  <p:childTnLst>
                                    <p:set>
                                      <p:cBhvr>
                                        <p:cTn id="181" dur="1" fill="hold">
                                          <p:stCondLst>
                                            <p:cond delay="0"/>
                                          </p:stCondLst>
                                        </p:cTn>
                                        <p:tgtEl>
                                          <p:spTgt spid="41"/>
                                        </p:tgtEl>
                                        <p:attrNameLst>
                                          <p:attrName>style.visibility</p:attrName>
                                        </p:attrNameLst>
                                      </p:cBhvr>
                                      <p:to>
                                        <p:strVal val="visible"/>
                                      </p:to>
                                    </p:set>
                                    <p:anim calcmode="lin" valueType="num">
                                      <p:cBhvr additive="base">
                                        <p:cTn id="182" dur="1000" fill="hold"/>
                                        <p:tgtEl>
                                          <p:spTgt spid="41"/>
                                        </p:tgtEl>
                                        <p:attrNameLst>
                                          <p:attrName>ppt_x</p:attrName>
                                        </p:attrNameLst>
                                      </p:cBhvr>
                                      <p:tavLst>
                                        <p:tav tm="0">
                                          <p:val>
                                            <p:strVal val="#ppt_x"/>
                                          </p:val>
                                        </p:tav>
                                        <p:tav tm="100000">
                                          <p:val>
                                            <p:strVal val="#ppt_x"/>
                                          </p:val>
                                        </p:tav>
                                      </p:tavLst>
                                    </p:anim>
                                    <p:anim calcmode="lin" valueType="num">
                                      <p:cBhvr additive="base">
                                        <p:cTn id="183" dur="1000" fill="hold"/>
                                        <p:tgtEl>
                                          <p:spTgt spid="41"/>
                                        </p:tgtEl>
                                        <p:attrNameLst>
                                          <p:attrName>ppt_y</p:attrName>
                                        </p:attrNameLst>
                                      </p:cBhvr>
                                      <p:tavLst>
                                        <p:tav tm="0">
                                          <p:val>
                                            <p:strVal val="0-#ppt_h/2"/>
                                          </p:val>
                                        </p:tav>
                                        <p:tav tm="100000">
                                          <p:val>
                                            <p:strVal val="#ppt_y"/>
                                          </p:val>
                                        </p:tav>
                                      </p:tavLst>
                                    </p:anim>
                                  </p:childTnLst>
                                </p:cTn>
                              </p:par>
                            </p:childTnLst>
                          </p:cTn>
                        </p:par>
                        <p:par>
                          <p:cTn id="184" fill="hold">
                            <p:stCondLst>
                              <p:cond delay="3050"/>
                            </p:stCondLst>
                            <p:childTnLst>
                              <p:par>
                                <p:cTn id="185" presetID="10" presetClass="entr" presetSubtype="0" fill="hold" grpId="0" nodeType="afterEffect">
                                  <p:stCondLst>
                                    <p:cond delay="25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build="p">
        <p:tmplLst>
          <p:tmpl lvl="1">
            <p:tnLst>
              <p:par>
                <p:cTn presetID="2" presetClass="entr" presetSubtype="1"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ppt_x"/>
                          </p:val>
                        </p:tav>
                        <p:tav tm="100000">
                          <p:val>
                            <p:strVal val="#ppt_x"/>
                          </p:val>
                        </p:tav>
                      </p:tavLst>
                    </p:anim>
                    <p:anim calcmode="lin" valueType="num">
                      <p:cBhvr additive="base">
                        <p:cTn dur="1000" fill="hold"/>
                        <p:tgtEl>
                          <p:spTgt spid="18"/>
                        </p:tgtEl>
                        <p:attrNameLst>
                          <p:attrName>ppt_y</p:attrName>
                        </p:attrNameLst>
                      </p:cBhvr>
                      <p:tavLst>
                        <p:tav tm="0">
                          <p:val>
                            <p:strVal val="0-#ppt_h/2"/>
                          </p:val>
                        </p:tav>
                        <p:tav tm="100000">
                          <p:val>
                            <p:strVal val="#ppt_y"/>
                          </p:val>
                        </p:tav>
                      </p:tavLst>
                    </p:anim>
                  </p:childTnLst>
                </p:cTn>
              </p:par>
            </p:tnLst>
          </p:tmpl>
        </p:tmplLst>
      </p:bldP>
      <p:bldP spid="18" grpI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P spid="19" grpId="0" build="p">
        <p:tmplLst>
          <p:tmpl lvl="1">
            <p:tnLst>
              <p:par>
                <p:cTn presetID="2" presetClass="entr" presetSubtype="1"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19" grpI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20" grpId="0" build="p">
        <p:tmplLst>
          <p:tmpl lvl="1">
            <p:tnLst>
              <p:par>
                <p:cTn presetID="2" presetClass="entr" presetSubtype="1"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ppt_x"/>
                          </p:val>
                        </p:tav>
                        <p:tav tm="100000">
                          <p:val>
                            <p:strVal val="#ppt_x"/>
                          </p:val>
                        </p:tav>
                      </p:tavLst>
                    </p:anim>
                    <p:anim calcmode="lin" valueType="num">
                      <p:cBhvr additive="base">
                        <p:cTn dur="1000" fill="hold"/>
                        <p:tgtEl>
                          <p:spTgt spid="20"/>
                        </p:tgtEl>
                        <p:attrNameLst>
                          <p:attrName>ppt_y</p:attrName>
                        </p:attrNameLst>
                      </p:cBhvr>
                      <p:tavLst>
                        <p:tav tm="0">
                          <p:val>
                            <p:strVal val="0-#ppt_h/2"/>
                          </p:val>
                        </p:tav>
                        <p:tav tm="100000">
                          <p:val>
                            <p:strVal val="#ppt_y"/>
                          </p:val>
                        </p:tav>
                      </p:tavLst>
                    </p:anim>
                  </p:childTnLst>
                </p:cTn>
              </p:par>
            </p:tnLst>
          </p:tmpl>
        </p:tmplLst>
      </p:bldP>
      <p:bldP spid="20" grpId="1"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1" grpId="0" build="p">
        <p:tmplLst>
          <p:tmpl lvl="1">
            <p:tnLst>
              <p:par>
                <p:cTn presetID="2" presetClass="entr" presetSubtype="1"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0-#ppt_h/2"/>
                          </p:val>
                        </p:tav>
                        <p:tav tm="100000">
                          <p:val>
                            <p:strVal val="#ppt_y"/>
                          </p:val>
                        </p:tav>
                      </p:tavLst>
                    </p:anim>
                  </p:childTnLst>
                </p:cTn>
              </p:par>
            </p:tnLst>
          </p:tmpl>
        </p:tmplLst>
      </p:bldP>
      <p:bldP spid="21" grpId="1"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2" grpId="0" build="p">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0-#ppt_h/2"/>
                          </p:val>
                        </p:tav>
                        <p:tav tm="100000">
                          <p:val>
                            <p:strVal val="#ppt_y"/>
                          </p:val>
                        </p:tav>
                      </p:tavLst>
                    </p:anim>
                  </p:childTnLst>
                </p:cTn>
              </p:par>
            </p:tnLst>
          </p:tmpl>
        </p:tmplLst>
      </p:bldP>
      <p:bldP spid="22" grpId="1"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3" grpId="0" build="p">
        <p:tmplLst>
          <p:tmpl lvl="1">
            <p:tnLst>
              <p:par>
                <p:cTn presetID="2" presetClass="entr" presetSubtype="1"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0-#ppt_h/2"/>
                          </p:val>
                        </p:tav>
                        <p:tav tm="100000">
                          <p:val>
                            <p:strVal val="#ppt_y"/>
                          </p:val>
                        </p:tav>
                      </p:tavLst>
                    </p:anim>
                  </p:childTnLst>
                </p:cTn>
              </p:par>
            </p:tnLst>
          </p:tmpl>
        </p:tmplLst>
      </p:bldP>
      <p:bldP spid="23" grpId="1"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2" presetClass="entr" presetSubtype="1"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0-#ppt_h/2"/>
                          </p:val>
                        </p:tav>
                        <p:tav tm="100000">
                          <p:val>
                            <p:strVal val="#ppt_y"/>
                          </p:val>
                        </p:tav>
                      </p:tavLst>
                    </p:anim>
                  </p:childTnLst>
                </p:cTn>
              </p:par>
            </p:tnLst>
          </p:tmpl>
        </p:tmplLst>
      </p:bldP>
      <p:bldP spid="24" grpId="1"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P spid="25" grpId="0" build="p">
        <p:tmplLst>
          <p:tmpl lvl="1">
            <p:tnLst>
              <p:par>
                <p:cTn presetID="2" presetClass="entr" presetSubtype="1"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0-#ppt_h/2"/>
                          </p:val>
                        </p:tav>
                        <p:tav tm="100000">
                          <p:val>
                            <p:strVal val="#ppt_y"/>
                          </p:val>
                        </p:tav>
                      </p:tavLst>
                    </p:anim>
                  </p:childTnLst>
                </p:cTn>
              </p:par>
            </p:tnLst>
          </p:tmpl>
        </p:tmplLst>
      </p:bldP>
      <p:bldP spid="25" grpId="1"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1" grpId="0"/>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able 5x3">
    <p:bg>
      <p:bgPr>
        <a:solidFill>
          <a:schemeClr val="tx1"/>
        </a:solidFill>
        <a:effectLst/>
      </p:bgPr>
    </p:bg>
    <p:spTree>
      <p:nvGrpSpPr>
        <p:cNvPr id="1" name=""/>
        <p:cNvGrpSpPr/>
        <p:nvPr/>
      </p:nvGrpSpPr>
      <p:grpSpPr>
        <a:xfrm>
          <a:off x="0" y="0"/>
          <a:ext cx="0" cy="0"/>
          <a:chOff x="0" y="0"/>
          <a:chExt cx="0" cy="0"/>
        </a:xfrm>
      </p:grpSpPr>
      <p:sp>
        <p:nvSpPr>
          <p:cNvPr id="5" name="Rectangle 4"/>
          <p:cNvSpPr/>
          <p:nvPr userDrawn="1"/>
        </p:nvSpPr>
        <p:spPr>
          <a:xfrm>
            <a:off x="6096004" y="1555449"/>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6" name="Rectangle 5"/>
          <p:cNvSpPr/>
          <p:nvPr userDrawn="1"/>
        </p:nvSpPr>
        <p:spPr>
          <a:xfrm>
            <a:off x="6096004" y="2179843"/>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7" name="Rectangle 6"/>
          <p:cNvSpPr/>
          <p:nvPr userDrawn="1"/>
        </p:nvSpPr>
        <p:spPr>
          <a:xfrm>
            <a:off x="6096004" y="2804237"/>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8" name="Rectangle 7"/>
          <p:cNvSpPr/>
          <p:nvPr userDrawn="1"/>
        </p:nvSpPr>
        <p:spPr>
          <a:xfrm>
            <a:off x="6096004" y="3428630"/>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9" name="Rectangle 8"/>
          <p:cNvSpPr/>
          <p:nvPr userDrawn="1"/>
        </p:nvSpPr>
        <p:spPr>
          <a:xfrm>
            <a:off x="6096004" y="4053024"/>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0" name="Rectangle 9"/>
          <p:cNvSpPr/>
          <p:nvPr userDrawn="1"/>
        </p:nvSpPr>
        <p:spPr>
          <a:xfrm>
            <a:off x="4343406" y="931056"/>
            <a:ext cx="1752599" cy="624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1" name="Rectangle 10"/>
          <p:cNvSpPr/>
          <p:nvPr userDrawn="1"/>
        </p:nvSpPr>
        <p:spPr>
          <a:xfrm>
            <a:off x="6096000" y="931056"/>
            <a:ext cx="5160434" cy="6240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2" name="Rectangle 11"/>
          <p:cNvSpPr/>
          <p:nvPr userDrawn="1"/>
        </p:nvSpPr>
        <p:spPr>
          <a:xfrm>
            <a:off x="4343400" y="1555449"/>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3" name="Rectangle 12"/>
          <p:cNvSpPr/>
          <p:nvPr userDrawn="1"/>
        </p:nvSpPr>
        <p:spPr>
          <a:xfrm>
            <a:off x="4343400" y="2179843"/>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4" name="Rectangle 13"/>
          <p:cNvSpPr/>
          <p:nvPr userDrawn="1"/>
        </p:nvSpPr>
        <p:spPr>
          <a:xfrm>
            <a:off x="4343400" y="2804237"/>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5" name="Rectangle 14"/>
          <p:cNvSpPr/>
          <p:nvPr userDrawn="1"/>
        </p:nvSpPr>
        <p:spPr>
          <a:xfrm>
            <a:off x="4343400" y="3428630"/>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6" name="Rectangle 15"/>
          <p:cNvSpPr/>
          <p:nvPr userDrawn="1"/>
        </p:nvSpPr>
        <p:spPr>
          <a:xfrm>
            <a:off x="4343400" y="4053024"/>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8" name="Text Placeholder 5"/>
          <p:cNvSpPr>
            <a:spLocks noGrp="1"/>
          </p:cNvSpPr>
          <p:nvPr>
            <p:ph type="body" sz="quarter" idx="22" hasCustomPrompt="1"/>
          </p:nvPr>
        </p:nvSpPr>
        <p:spPr>
          <a:xfrm>
            <a:off x="4439233" y="1038317"/>
            <a:ext cx="1560945"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6207682" y="1038317"/>
            <a:ext cx="158651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7895086" y="1038317"/>
            <a:ext cx="158651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439233" y="1700178"/>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439233" y="2321313"/>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439233" y="2942448"/>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439233" y="3563583"/>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439233" y="4184718"/>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6213455" y="1697431"/>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6213455" y="2315605"/>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6213455" y="2951788"/>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6213455" y="3571413"/>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6213455" y="4190853"/>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7885849" y="1697431"/>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7885849" y="2315605"/>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7885849" y="2951788"/>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7885849" y="3571413"/>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7885849" y="4190853"/>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011773" y="3428471"/>
            <a:ext cx="333163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935572" y="932537"/>
            <a:ext cx="2874867"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948272" y="3574543"/>
            <a:ext cx="2864153" cy="2015378"/>
          </a:xfrm>
        </p:spPr>
        <p:txBody>
          <a:bodyPr anchor="t"/>
          <a:lstStyle>
            <a:lvl1pPr marL="0" indent="0" algn="just">
              <a:spcBef>
                <a:spcPts val="0"/>
              </a:spcBef>
              <a:buFontTx/>
              <a:buNone/>
              <a:defRPr>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37" name="Footer Placeholder 2"/>
          <p:cNvSpPr>
            <a:spLocks noGrp="1"/>
          </p:cNvSpPr>
          <p:nvPr>
            <p:ph type="ftr" sz="quarter" idx="10"/>
          </p:nvPr>
        </p:nvSpPr>
        <p:spPr>
          <a:xfrm>
            <a:off x="7446433" y="6411945"/>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38"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39" name="Rectangle 38"/>
          <p:cNvSpPr/>
          <p:nvPr userDrawn="1"/>
        </p:nvSpPr>
        <p:spPr>
          <a:xfrm>
            <a:off x="6096004" y="4677418"/>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3" name="Rectangle 42"/>
          <p:cNvSpPr/>
          <p:nvPr userDrawn="1"/>
        </p:nvSpPr>
        <p:spPr>
          <a:xfrm>
            <a:off x="6096004" y="5301810"/>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4" name="Rectangle 43"/>
          <p:cNvSpPr/>
          <p:nvPr userDrawn="1"/>
        </p:nvSpPr>
        <p:spPr>
          <a:xfrm>
            <a:off x="4343400" y="4677418"/>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5" name="Rectangle 44"/>
          <p:cNvSpPr/>
          <p:nvPr userDrawn="1"/>
        </p:nvSpPr>
        <p:spPr>
          <a:xfrm>
            <a:off x="4343400" y="5301810"/>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46" name="Text Placeholder 5"/>
          <p:cNvSpPr>
            <a:spLocks noGrp="1"/>
          </p:cNvSpPr>
          <p:nvPr>
            <p:ph type="body" sz="quarter" idx="40" hasCustomPrompt="1"/>
          </p:nvPr>
        </p:nvSpPr>
        <p:spPr>
          <a:xfrm>
            <a:off x="4439233" y="4802892"/>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47" name="Text Placeholder 5"/>
          <p:cNvSpPr>
            <a:spLocks noGrp="1"/>
          </p:cNvSpPr>
          <p:nvPr>
            <p:ph type="body" sz="quarter" idx="41" hasCustomPrompt="1"/>
          </p:nvPr>
        </p:nvSpPr>
        <p:spPr>
          <a:xfrm>
            <a:off x="4439233" y="5424028"/>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48" name="Text Placeholder 5"/>
          <p:cNvSpPr>
            <a:spLocks noGrp="1"/>
          </p:cNvSpPr>
          <p:nvPr>
            <p:ph type="body" sz="quarter" idx="42" hasCustomPrompt="1"/>
          </p:nvPr>
        </p:nvSpPr>
        <p:spPr>
          <a:xfrm>
            <a:off x="6213455" y="4810722"/>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49" name="Text Placeholder 5"/>
          <p:cNvSpPr>
            <a:spLocks noGrp="1"/>
          </p:cNvSpPr>
          <p:nvPr>
            <p:ph type="body" sz="quarter" idx="43" hasCustomPrompt="1"/>
          </p:nvPr>
        </p:nvSpPr>
        <p:spPr>
          <a:xfrm>
            <a:off x="6213455" y="5430163"/>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44" hasCustomPrompt="1"/>
          </p:nvPr>
        </p:nvSpPr>
        <p:spPr>
          <a:xfrm>
            <a:off x="7885849" y="4810722"/>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5" hasCustomPrompt="1"/>
          </p:nvPr>
        </p:nvSpPr>
        <p:spPr>
          <a:xfrm>
            <a:off x="7885849" y="5430163"/>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6" hasCustomPrompt="1"/>
          </p:nvPr>
        </p:nvSpPr>
        <p:spPr>
          <a:xfrm>
            <a:off x="9558242" y="1038317"/>
            <a:ext cx="158651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sp>
        <p:nvSpPr>
          <p:cNvPr id="53" name="Text Placeholder 5"/>
          <p:cNvSpPr>
            <a:spLocks noGrp="1"/>
          </p:cNvSpPr>
          <p:nvPr>
            <p:ph type="body" sz="quarter" idx="47" hasCustomPrompt="1"/>
          </p:nvPr>
        </p:nvSpPr>
        <p:spPr>
          <a:xfrm>
            <a:off x="9549005" y="1697431"/>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48" hasCustomPrompt="1"/>
          </p:nvPr>
        </p:nvSpPr>
        <p:spPr>
          <a:xfrm>
            <a:off x="9549005" y="2315605"/>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5" name="Text Placeholder 5"/>
          <p:cNvSpPr>
            <a:spLocks noGrp="1"/>
          </p:cNvSpPr>
          <p:nvPr>
            <p:ph type="body" sz="quarter" idx="49" hasCustomPrompt="1"/>
          </p:nvPr>
        </p:nvSpPr>
        <p:spPr>
          <a:xfrm>
            <a:off x="9549005" y="2951788"/>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50" hasCustomPrompt="1"/>
          </p:nvPr>
        </p:nvSpPr>
        <p:spPr>
          <a:xfrm>
            <a:off x="9549005" y="3571413"/>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7" name="Text Placeholder 5"/>
          <p:cNvSpPr>
            <a:spLocks noGrp="1"/>
          </p:cNvSpPr>
          <p:nvPr>
            <p:ph type="body" sz="quarter" idx="51" hasCustomPrompt="1"/>
          </p:nvPr>
        </p:nvSpPr>
        <p:spPr>
          <a:xfrm>
            <a:off x="9549005" y="4190853"/>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52" hasCustomPrompt="1"/>
          </p:nvPr>
        </p:nvSpPr>
        <p:spPr>
          <a:xfrm>
            <a:off x="9549005" y="4810722"/>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59" name="Text Placeholder 5"/>
          <p:cNvSpPr>
            <a:spLocks noGrp="1"/>
          </p:cNvSpPr>
          <p:nvPr>
            <p:ph type="body" sz="quarter" idx="53" hasCustomPrompt="1"/>
          </p:nvPr>
        </p:nvSpPr>
        <p:spPr>
          <a:xfrm>
            <a:off x="9549005" y="5430163"/>
            <a:ext cx="1583965" cy="361554"/>
          </a:xfrm>
        </p:spPr>
        <p:txBody>
          <a:bodyPr anchor="ctr"/>
          <a:lstStyle>
            <a:lvl1pPr marL="0" indent="0" algn="ctr">
              <a:lnSpc>
                <a:spcPct val="100000"/>
              </a:lnSpc>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6542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0">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1">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2">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 calcmode="lin" valueType="num">
                                      <p:cBhvr additive="base">
                                        <p:cTn id="3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ppt_x"/>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000" fill="hold"/>
                                        <p:tgtEl>
                                          <p:spTgt spid="12"/>
                                        </p:tgtEl>
                                        <p:attrNameLst>
                                          <p:attrName>ppt_x</p:attrName>
                                        </p:attrNameLst>
                                      </p:cBhvr>
                                      <p:tavLst>
                                        <p:tav tm="0">
                                          <p:val>
                                            <p:strVal val="#ppt_x"/>
                                          </p:val>
                                        </p:tav>
                                        <p:tav tm="100000">
                                          <p:val>
                                            <p:strVal val="#ppt_x"/>
                                          </p:val>
                                        </p:tav>
                                      </p:tavLst>
                                    </p:anim>
                                    <p:anim calcmode="lin" valueType="num">
                                      <p:cBhvr additive="base">
                                        <p:cTn id="48" dur="10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1000" fill="hold"/>
                                        <p:tgtEl>
                                          <p:spTgt spid="13"/>
                                        </p:tgtEl>
                                        <p:attrNameLst>
                                          <p:attrName>ppt_x</p:attrName>
                                        </p:attrNameLst>
                                      </p:cBhvr>
                                      <p:tavLst>
                                        <p:tav tm="0">
                                          <p:val>
                                            <p:strVal val="#ppt_x"/>
                                          </p:val>
                                        </p:tav>
                                        <p:tav tm="100000">
                                          <p:val>
                                            <p:strVal val="#ppt_x"/>
                                          </p:val>
                                        </p:tav>
                                      </p:tavLst>
                                    </p:anim>
                                    <p:anim calcmode="lin" valueType="num">
                                      <p:cBhvr additive="base">
                                        <p:cTn id="52" dur="1000" fill="hold"/>
                                        <p:tgtEl>
                                          <p:spTgt spid="13"/>
                                        </p:tgtEl>
                                        <p:attrNameLst>
                                          <p:attrName>ppt_y</p:attrName>
                                        </p:attrNameLst>
                                      </p:cBhvr>
                                      <p:tavLst>
                                        <p:tav tm="0">
                                          <p:val>
                                            <p:strVal val="0-#ppt_h/2"/>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ppt_x"/>
                                          </p:val>
                                        </p:tav>
                                        <p:tav tm="100000">
                                          <p:val>
                                            <p:strVal val="#ppt_x"/>
                                          </p:val>
                                        </p:tav>
                                      </p:tavLst>
                                    </p:anim>
                                    <p:anim calcmode="lin" valueType="num">
                                      <p:cBhvr additive="base">
                                        <p:cTn id="56" dur="10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1000" fill="hold"/>
                                        <p:tgtEl>
                                          <p:spTgt spid="15"/>
                                        </p:tgtEl>
                                        <p:attrNameLst>
                                          <p:attrName>ppt_x</p:attrName>
                                        </p:attrNameLst>
                                      </p:cBhvr>
                                      <p:tavLst>
                                        <p:tav tm="0">
                                          <p:val>
                                            <p:strVal val="#ppt_x"/>
                                          </p:val>
                                        </p:tav>
                                        <p:tav tm="100000">
                                          <p:val>
                                            <p:strVal val="#ppt_x"/>
                                          </p:val>
                                        </p:tav>
                                      </p:tavLst>
                                    </p:anim>
                                    <p:anim calcmode="lin" valueType="num">
                                      <p:cBhvr additive="base">
                                        <p:cTn id="60" dur="1000" fill="hold"/>
                                        <p:tgtEl>
                                          <p:spTgt spid="15"/>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1000" fill="hold"/>
                                        <p:tgtEl>
                                          <p:spTgt spid="16"/>
                                        </p:tgtEl>
                                        <p:attrNameLst>
                                          <p:attrName>ppt_x</p:attrName>
                                        </p:attrNameLst>
                                      </p:cBhvr>
                                      <p:tavLst>
                                        <p:tav tm="0">
                                          <p:val>
                                            <p:strVal val="#ppt_x"/>
                                          </p:val>
                                        </p:tav>
                                        <p:tav tm="100000">
                                          <p:val>
                                            <p:strVal val="#ppt_x"/>
                                          </p:val>
                                        </p:tav>
                                      </p:tavLst>
                                    </p:anim>
                                    <p:anim calcmode="lin" valueType="num">
                                      <p:cBhvr additive="base">
                                        <p:cTn id="64" dur="1000" fill="hold"/>
                                        <p:tgtEl>
                                          <p:spTgt spid="16"/>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1000" fill="hold"/>
                                        <p:tgtEl>
                                          <p:spTgt spid="5"/>
                                        </p:tgtEl>
                                        <p:attrNameLst>
                                          <p:attrName>ppt_x</p:attrName>
                                        </p:attrNameLst>
                                      </p:cBhvr>
                                      <p:tavLst>
                                        <p:tav tm="0">
                                          <p:val>
                                            <p:strVal val="#ppt_x"/>
                                          </p:val>
                                        </p:tav>
                                        <p:tav tm="100000">
                                          <p:val>
                                            <p:strVal val="#ppt_x"/>
                                          </p:val>
                                        </p:tav>
                                      </p:tavLst>
                                    </p:anim>
                                    <p:anim calcmode="lin" valueType="num">
                                      <p:cBhvr additive="base">
                                        <p:cTn id="68" dur="1000" fill="hold"/>
                                        <p:tgtEl>
                                          <p:spTgt spid="5"/>
                                        </p:tgtEl>
                                        <p:attrNameLst>
                                          <p:attrName>ppt_y</p:attrName>
                                        </p:attrNameLst>
                                      </p:cBhvr>
                                      <p:tavLst>
                                        <p:tav tm="0">
                                          <p:val>
                                            <p:strVal val="0-#ppt_h/2"/>
                                          </p:val>
                                        </p:tav>
                                        <p:tav tm="100000">
                                          <p:val>
                                            <p:strVal val="#ppt_y"/>
                                          </p:val>
                                        </p:tav>
                                      </p:tavLst>
                                    </p:anim>
                                  </p:childTnLst>
                                </p:cTn>
                              </p:par>
                              <p:par>
                                <p:cTn id="69" presetID="2" presetClass="entr" presetSubtype="1"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1000" fill="hold"/>
                                        <p:tgtEl>
                                          <p:spTgt spid="6"/>
                                        </p:tgtEl>
                                        <p:attrNameLst>
                                          <p:attrName>ppt_x</p:attrName>
                                        </p:attrNameLst>
                                      </p:cBhvr>
                                      <p:tavLst>
                                        <p:tav tm="0">
                                          <p:val>
                                            <p:strVal val="#ppt_x"/>
                                          </p:val>
                                        </p:tav>
                                        <p:tav tm="100000">
                                          <p:val>
                                            <p:strVal val="#ppt_x"/>
                                          </p:val>
                                        </p:tav>
                                      </p:tavLst>
                                    </p:anim>
                                    <p:anim calcmode="lin" valueType="num">
                                      <p:cBhvr additive="base">
                                        <p:cTn id="72" dur="1000" fill="hold"/>
                                        <p:tgtEl>
                                          <p:spTgt spid="6"/>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1000" fill="hold"/>
                                        <p:tgtEl>
                                          <p:spTgt spid="7"/>
                                        </p:tgtEl>
                                        <p:attrNameLst>
                                          <p:attrName>ppt_x</p:attrName>
                                        </p:attrNameLst>
                                      </p:cBhvr>
                                      <p:tavLst>
                                        <p:tav tm="0">
                                          <p:val>
                                            <p:strVal val="#ppt_x"/>
                                          </p:val>
                                        </p:tav>
                                        <p:tav tm="100000">
                                          <p:val>
                                            <p:strVal val="#ppt_x"/>
                                          </p:val>
                                        </p:tav>
                                      </p:tavLst>
                                    </p:anim>
                                    <p:anim calcmode="lin" valueType="num">
                                      <p:cBhvr additive="base">
                                        <p:cTn id="76" dur="1000" fill="hold"/>
                                        <p:tgtEl>
                                          <p:spTgt spid="7"/>
                                        </p:tgtEl>
                                        <p:attrNameLst>
                                          <p:attrName>ppt_y</p:attrName>
                                        </p:attrNameLst>
                                      </p:cBhvr>
                                      <p:tavLst>
                                        <p:tav tm="0">
                                          <p:val>
                                            <p:strVal val="0-#ppt_h/2"/>
                                          </p:val>
                                        </p:tav>
                                        <p:tav tm="100000">
                                          <p:val>
                                            <p:strVal val="#ppt_y"/>
                                          </p:val>
                                        </p:tav>
                                      </p:tavLst>
                                    </p:anim>
                                  </p:childTnLst>
                                </p:cTn>
                              </p:par>
                              <p:par>
                                <p:cTn id="77" presetID="2" presetClass="entr" presetSubtype="1" decel="10000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1000" fill="hold"/>
                                        <p:tgtEl>
                                          <p:spTgt spid="8"/>
                                        </p:tgtEl>
                                        <p:attrNameLst>
                                          <p:attrName>ppt_x</p:attrName>
                                        </p:attrNameLst>
                                      </p:cBhvr>
                                      <p:tavLst>
                                        <p:tav tm="0">
                                          <p:val>
                                            <p:strVal val="#ppt_x"/>
                                          </p:val>
                                        </p:tav>
                                        <p:tav tm="100000">
                                          <p:val>
                                            <p:strVal val="#ppt_x"/>
                                          </p:val>
                                        </p:tav>
                                      </p:tavLst>
                                    </p:anim>
                                    <p:anim calcmode="lin" valueType="num">
                                      <p:cBhvr additive="base">
                                        <p:cTn id="80" dur="1000" fill="hold"/>
                                        <p:tgtEl>
                                          <p:spTgt spid="8"/>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1000" fill="hold"/>
                                        <p:tgtEl>
                                          <p:spTgt spid="9"/>
                                        </p:tgtEl>
                                        <p:attrNameLst>
                                          <p:attrName>ppt_x</p:attrName>
                                        </p:attrNameLst>
                                      </p:cBhvr>
                                      <p:tavLst>
                                        <p:tav tm="0">
                                          <p:val>
                                            <p:strVal val="#ppt_x"/>
                                          </p:val>
                                        </p:tav>
                                        <p:tav tm="100000">
                                          <p:val>
                                            <p:strVal val="#ppt_x"/>
                                          </p:val>
                                        </p:tav>
                                      </p:tavLst>
                                    </p:anim>
                                    <p:anim calcmode="lin" valueType="num">
                                      <p:cBhvr additive="base">
                                        <p:cTn id="84" dur="1000" fill="hold"/>
                                        <p:tgtEl>
                                          <p:spTgt spid="9"/>
                                        </p:tgtEl>
                                        <p:attrNameLst>
                                          <p:attrName>ppt_y</p:attrName>
                                        </p:attrNameLst>
                                      </p:cBhvr>
                                      <p:tavLst>
                                        <p:tav tm="0">
                                          <p:val>
                                            <p:strVal val="0-#ppt_h/2"/>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18">
                                            <p:txEl>
                                              <p:pRg st="0" end="0"/>
                                            </p:txEl>
                                          </p:spTgt>
                                        </p:tgtEl>
                                        <p:attrNameLst>
                                          <p:attrName>style.visibility</p:attrName>
                                        </p:attrNameLst>
                                      </p:cBhvr>
                                      <p:to>
                                        <p:strVal val="visible"/>
                                      </p:to>
                                    </p:set>
                                    <p:animEffect transition="in" filter="fade">
                                      <p:cBhvr>
                                        <p:cTn id="87" dur="1000"/>
                                        <p:tgtEl>
                                          <p:spTgt spid="18">
                                            <p:txEl>
                                              <p:pRg st="0" end="0"/>
                                            </p:txEl>
                                          </p:spTgt>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19">
                                            <p:txEl>
                                              <p:pRg st="0" end="0"/>
                                            </p:txEl>
                                          </p:spTgt>
                                        </p:tgtEl>
                                        <p:attrNameLst>
                                          <p:attrName>style.visibility</p:attrName>
                                        </p:attrNameLst>
                                      </p:cBhvr>
                                      <p:to>
                                        <p:strVal val="visible"/>
                                      </p:to>
                                    </p:set>
                                    <p:animEffect transition="in" filter="fade">
                                      <p:cBhvr>
                                        <p:cTn id="90" dur="1000"/>
                                        <p:tgtEl>
                                          <p:spTgt spid="19">
                                            <p:txEl>
                                              <p:pRg st="0" end="0"/>
                                            </p:txEl>
                                          </p:spTgt>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20">
                                            <p:txEl>
                                              <p:pRg st="0" end="0"/>
                                            </p:txEl>
                                          </p:spTgt>
                                        </p:tgtEl>
                                        <p:attrNameLst>
                                          <p:attrName>style.visibility</p:attrName>
                                        </p:attrNameLst>
                                      </p:cBhvr>
                                      <p:to>
                                        <p:strVal val="visible"/>
                                      </p:to>
                                    </p:set>
                                    <p:animEffect transition="in" filter="fade">
                                      <p:cBhvr>
                                        <p:cTn id="93" dur="1000"/>
                                        <p:tgtEl>
                                          <p:spTgt spid="20">
                                            <p:txEl>
                                              <p:pRg st="0" end="0"/>
                                            </p:txEl>
                                          </p:spTgt>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fade">
                                      <p:cBhvr>
                                        <p:cTn id="96" dur="1000"/>
                                        <p:tgtEl>
                                          <p:spTgt spid="21">
                                            <p:txEl>
                                              <p:pRg st="0" end="0"/>
                                            </p:txEl>
                                          </p:spTgt>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22">
                                            <p:txEl>
                                              <p:pRg st="0" end="0"/>
                                            </p:txEl>
                                          </p:spTgt>
                                        </p:tgtEl>
                                        <p:attrNameLst>
                                          <p:attrName>style.visibility</p:attrName>
                                        </p:attrNameLst>
                                      </p:cBhvr>
                                      <p:to>
                                        <p:strVal val="visible"/>
                                      </p:to>
                                    </p:set>
                                    <p:animEffect transition="in" filter="fade">
                                      <p:cBhvr>
                                        <p:cTn id="99" dur="1000"/>
                                        <p:tgtEl>
                                          <p:spTgt spid="22">
                                            <p:txEl>
                                              <p:pRg st="0" end="0"/>
                                            </p:txEl>
                                          </p:spTgt>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23">
                                            <p:txEl>
                                              <p:pRg st="0" end="0"/>
                                            </p:txEl>
                                          </p:spTgt>
                                        </p:tgtEl>
                                        <p:attrNameLst>
                                          <p:attrName>style.visibility</p:attrName>
                                        </p:attrNameLst>
                                      </p:cBhvr>
                                      <p:to>
                                        <p:strVal val="visible"/>
                                      </p:to>
                                    </p:set>
                                    <p:animEffect transition="in" filter="fade">
                                      <p:cBhvr>
                                        <p:cTn id="102" dur="1000"/>
                                        <p:tgtEl>
                                          <p:spTgt spid="23">
                                            <p:txEl>
                                              <p:pRg st="0" end="0"/>
                                            </p:txEl>
                                          </p:spTgt>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24">
                                            <p:txEl>
                                              <p:pRg st="0" end="0"/>
                                            </p:txEl>
                                          </p:spTgt>
                                        </p:tgtEl>
                                        <p:attrNameLst>
                                          <p:attrName>style.visibility</p:attrName>
                                        </p:attrNameLst>
                                      </p:cBhvr>
                                      <p:to>
                                        <p:strVal val="visible"/>
                                      </p:to>
                                    </p:set>
                                    <p:animEffect transition="in" filter="fade">
                                      <p:cBhvr>
                                        <p:cTn id="105" dur="1000"/>
                                        <p:tgtEl>
                                          <p:spTgt spid="24">
                                            <p:txEl>
                                              <p:pRg st="0" end="0"/>
                                            </p:txEl>
                                          </p:spTgt>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25">
                                            <p:txEl>
                                              <p:pRg st="0" end="0"/>
                                            </p:txEl>
                                          </p:spTgt>
                                        </p:tgtEl>
                                        <p:attrNameLst>
                                          <p:attrName>style.visibility</p:attrName>
                                        </p:attrNameLst>
                                      </p:cBhvr>
                                      <p:to>
                                        <p:strVal val="visible"/>
                                      </p:to>
                                    </p:set>
                                    <p:animEffect transition="in" filter="fade">
                                      <p:cBhvr>
                                        <p:cTn id="108" dur="1000"/>
                                        <p:tgtEl>
                                          <p:spTgt spid="25">
                                            <p:txEl>
                                              <p:pRg st="0" end="0"/>
                                            </p:txEl>
                                          </p:spTgt>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000"/>
                                        <p:tgtEl>
                                          <p:spTgt spid="10"/>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1000"/>
                                        <p:tgtEl>
                                          <p:spTgt spid="11"/>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1000"/>
                                        <p:tgtEl>
                                          <p:spTgt spid="12"/>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1000"/>
                                        <p:tgtEl>
                                          <p:spTgt spid="13"/>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1000"/>
                                        <p:tgtEl>
                                          <p:spTgt spid="14"/>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1000"/>
                                        <p:tgtEl>
                                          <p:spTgt spid="15"/>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1000"/>
                                        <p:tgtEl>
                                          <p:spTgt spid="16"/>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1000"/>
                                        <p:tgtEl>
                                          <p:spTgt spid="5"/>
                                        </p:tgtEl>
                                      </p:cBhvr>
                                    </p:animEffect>
                                  </p:childTnLst>
                                </p:cTn>
                              </p:par>
                              <p:par>
                                <p:cTn id="133" presetID="10" presetClass="entr" presetSubtype="0" fill="hold" grpId="1" nodeType="with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fade">
                                      <p:cBhvr>
                                        <p:cTn id="135" dur="1000"/>
                                        <p:tgtEl>
                                          <p:spTgt spid="6"/>
                                        </p:tgtEl>
                                      </p:cBhvr>
                                    </p:animEffect>
                                  </p:childTnLst>
                                </p:cTn>
                              </p:par>
                              <p:par>
                                <p:cTn id="136" presetID="10" presetClass="entr" presetSubtype="0" fill="hold" grpId="1" nodeType="with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fade">
                                      <p:cBhvr>
                                        <p:cTn id="138" dur="1000"/>
                                        <p:tgtEl>
                                          <p:spTgt spid="7"/>
                                        </p:tgtEl>
                                      </p:cBhvr>
                                    </p:animEffect>
                                  </p:childTnLst>
                                </p:cTn>
                              </p:par>
                              <p:par>
                                <p:cTn id="139" presetID="10" presetClass="entr" presetSubtype="0" fill="hold" grpId="1" nodeType="with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1000"/>
                                        <p:tgtEl>
                                          <p:spTgt spid="8"/>
                                        </p:tgtEl>
                                      </p:cBhvr>
                                    </p:animEffect>
                                  </p:childTnLst>
                                </p:cTn>
                              </p:par>
                              <p:par>
                                <p:cTn id="142" presetID="10" presetClass="entr" presetSubtype="0" fill="hold" grpId="1" nodeType="withEffect">
                                  <p:stCondLst>
                                    <p:cond delay="0"/>
                                  </p:stCondLst>
                                  <p:childTnLst>
                                    <p:set>
                                      <p:cBhvr>
                                        <p:cTn id="143" dur="1" fill="hold">
                                          <p:stCondLst>
                                            <p:cond delay="0"/>
                                          </p:stCondLst>
                                        </p:cTn>
                                        <p:tgtEl>
                                          <p:spTgt spid="9"/>
                                        </p:tgtEl>
                                        <p:attrNameLst>
                                          <p:attrName>style.visibility</p:attrName>
                                        </p:attrNameLst>
                                      </p:cBhvr>
                                      <p:to>
                                        <p:strVal val="visible"/>
                                      </p:to>
                                    </p:set>
                                    <p:animEffect transition="in" filter="fade">
                                      <p:cBhvr>
                                        <p:cTn id="144" dur="1000"/>
                                        <p:tgtEl>
                                          <p:spTgt spid="9"/>
                                        </p:tgtEl>
                                      </p:cBhvr>
                                    </p:animEffect>
                                  </p:childTnLst>
                                </p:cTn>
                              </p:par>
                              <p:par>
                                <p:cTn id="145" presetID="2" presetClass="entr" presetSubtype="1" decel="100000" fill="hold" grpId="0" nodeType="withEffect">
                                  <p:stCondLst>
                                    <p:cond delay="0"/>
                                  </p:stCondLst>
                                  <p:childTnLst>
                                    <p:set>
                                      <p:cBhvr>
                                        <p:cTn id="146" dur="1" fill="hold">
                                          <p:stCondLst>
                                            <p:cond delay="0"/>
                                          </p:stCondLst>
                                        </p:cTn>
                                        <p:tgtEl>
                                          <p:spTgt spid="46">
                                            <p:txEl>
                                              <p:pRg st="0" end="0"/>
                                            </p:txEl>
                                          </p:spTgt>
                                        </p:tgtEl>
                                        <p:attrNameLst>
                                          <p:attrName>style.visibility</p:attrName>
                                        </p:attrNameLst>
                                      </p:cBhvr>
                                      <p:to>
                                        <p:strVal val="visible"/>
                                      </p:to>
                                    </p:set>
                                    <p:anim calcmode="lin" valueType="num">
                                      <p:cBhvr additive="base">
                                        <p:cTn id="147"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48" dur="1000" fill="hold"/>
                                        <p:tgtEl>
                                          <p:spTgt spid="46">
                                            <p:txEl>
                                              <p:pRg st="0" end="0"/>
                                            </p:txEl>
                                          </p:spTgt>
                                        </p:tgtEl>
                                        <p:attrNameLst>
                                          <p:attrName>ppt_y</p:attrName>
                                        </p:attrNameLst>
                                      </p:cBhvr>
                                      <p:tavLst>
                                        <p:tav tm="0">
                                          <p:val>
                                            <p:strVal val="0-#ppt_h/2"/>
                                          </p:val>
                                        </p:tav>
                                        <p:tav tm="100000">
                                          <p:val>
                                            <p:strVal val="#ppt_y"/>
                                          </p:val>
                                        </p:tav>
                                      </p:tavLst>
                                    </p:anim>
                                  </p:childTnLst>
                                </p:cTn>
                              </p:par>
                              <p:par>
                                <p:cTn id="149" presetID="2" presetClass="entr" presetSubtype="1" decel="100000" fill="hold" grpId="0" nodeType="withEffect">
                                  <p:stCondLst>
                                    <p:cond delay="0"/>
                                  </p:stCondLst>
                                  <p:childTnLst>
                                    <p:set>
                                      <p:cBhvr>
                                        <p:cTn id="150" dur="1" fill="hold">
                                          <p:stCondLst>
                                            <p:cond delay="0"/>
                                          </p:stCondLst>
                                        </p:cTn>
                                        <p:tgtEl>
                                          <p:spTgt spid="47">
                                            <p:txEl>
                                              <p:pRg st="0" end="0"/>
                                            </p:txEl>
                                          </p:spTgt>
                                        </p:tgtEl>
                                        <p:attrNameLst>
                                          <p:attrName>style.visibility</p:attrName>
                                        </p:attrNameLst>
                                      </p:cBhvr>
                                      <p:to>
                                        <p:strVal val="visible"/>
                                      </p:to>
                                    </p:set>
                                    <p:anim calcmode="lin" valueType="num">
                                      <p:cBhvr additive="base">
                                        <p:cTn id="151"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152" dur="1000" fill="hold"/>
                                        <p:tgtEl>
                                          <p:spTgt spid="47">
                                            <p:txEl>
                                              <p:pRg st="0" end="0"/>
                                            </p:txEl>
                                          </p:spTgt>
                                        </p:tgtEl>
                                        <p:attrNameLst>
                                          <p:attrName>ppt_y</p:attrName>
                                        </p:attrNameLst>
                                      </p:cBhvr>
                                      <p:tavLst>
                                        <p:tav tm="0">
                                          <p:val>
                                            <p:strVal val="0-#ppt_h/2"/>
                                          </p:val>
                                        </p:tav>
                                        <p:tav tm="100000">
                                          <p:val>
                                            <p:strVal val="#ppt_y"/>
                                          </p:val>
                                        </p:tav>
                                      </p:tavLst>
                                    </p:anim>
                                  </p:childTnLst>
                                </p:cTn>
                              </p:par>
                              <p:par>
                                <p:cTn id="153" presetID="2" presetClass="entr" presetSubtype="1" decel="100000"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 calcmode="lin" valueType="num">
                                      <p:cBhvr additive="base">
                                        <p:cTn id="155" dur="1000" fill="hold"/>
                                        <p:tgtEl>
                                          <p:spTgt spid="44"/>
                                        </p:tgtEl>
                                        <p:attrNameLst>
                                          <p:attrName>ppt_x</p:attrName>
                                        </p:attrNameLst>
                                      </p:cBhvr>
                                      <p:tavLst>
                                        <p:tav tm="0">
                                          <p:val>
                                            <p:strVal val="#ppt_x"/>
                                          </p:val>
                                        </p:tav>
                                        <p:tav tm="100000">
                                          <p:val>
                                            <p:strVal val="#ppt_x"/>
                                          </p:val>
                                        </p:tav>
                                      </p:tavLst>
                                    </p:anim>
                                    <p:anim calcmode="lin" valueType="num">
                                      <p:cBhvr additive="base">
                                        <p:cTn id="156" dur="1000" fill="hold"/>
                                        <p:tgtEl>
                                          <p:spTgt spid="44"/>
                                        </p:tgtEl>
                                        <p:attrNameLst>
                                          <p:attrName>ppt_y</p:attrName>
                                        </p:attrNameLst>
                                      </p:cBhvr>
                                      <p:tavLst>
                                        <p:tav tm="0">
                                          <p:val>
                                            <p:strVal val="0-#ppt_h/2"/>
                                          </p:val>
                                        </p:tav>
                                        <p:tav tm="100000">
                                          <p:val>
                                            <p:strVal val="#ppt_y"/>
                                          </p:val>
                                        </p:tav>
                                      </p:tavLst>
                                    </p:anim>
                                  </p:childTnLst>
                                </p:cTn>
                              </p:par>
                              <p:par>
                                <p:cTn id="157" presetID="2" presetClass="entr" presetSubtype="1" decel="100000" fill="hold" grpId="0" nodeType="withEffect">
                                  <p:stCondLst>
                                    <p:cond delay="0"/>
                                  </p:stCondLst>
                                  <p:childTnLst>
                                    <p:set>
                                      <p:cBhvr>
                                        <p:cTn id="158" dur="1" fill="hold">
                                          <p:stCondLst>
                                            <p:cond delay="0"/>
                                          </p:stCondLst>
                                        </p:cTn>
                                        <p:tgtEl>
                                          <p:spTgt spid="45"/>
                                        </p:tgtEl>
                                        <p:attrNameLst>
                                          <p:attrName>style.visibility</p:attrName>
                                        </p:attrNameLst>
                                      </p:cBhvr>
                                      <p:to>
                                        <p:strVal val="visible"/>
                                      </p:to>
                                    </p:set>
                                    <p:anim calcmode="lin" valueType="num">
                                      <p:cBhvr additive="base">
                                        <p:cTn id="159" dur="1000" fill="hold"/>
                                        <p:tgtEl>
                                          <p:spTgt spid="45"/>
                                        </p:tgtEl>
                                        <p:attrNameLst>
                                          <p:attrName>ppt_x</p:attrName>
                                        </p:attrNameLst>
                                      </p:cBhvr>
                                      <p:tavLst>
                                        <p:tav tm="0">
                                          <p:val>
                                            <p:strVal val="#ppt_x"/>
                                          </p:val>
                                        </p:tav>
                                        <p:tav tm="100000">
                                          <p:val>
                                            <p:strVal val="#ppt_x"/>
                                          </p:val>
                                        </p:tav>
                                      </p:tavLst>
                                    </p:anim>
                                    <p:anim calcmode="lin" valueType="num">
                                      <p:cBhvr additive="base">
                                        <p:cTn id="160" dur="1000" fill="hold"/>
                                        <p:tgtEl>
                                          <p:spTgt spid="45"/>
                                        </p:tgtEl>
                                        <p:attrNameLst>
                                          <p:attrName>ppt_y</p:attrName>
                                        </p:attrNameLst>
                                      </p:cBhvr>
                                      <p:tavLst>
                                        <p:tav tm="0">
                                          <p:val>
                                            <p:strVal val="0-#ppt_h/2"/>
                                          </p:val>
                                        </p:tav>
                                        <p:tav tm="100000">
                                          <p:val>
                                            <p:strVal val="#ppt_y"/>
                                          </p:val>
                                        </p:tav>
                                      </p:tavLst>
                                    </p:anim>
                                  </p:childTnLst>
                                </p:cTn>
                              </p:par>
                              <p:par>
                                <p:cTn id="161" presetID="2" presetClass="entr" presetSubtype="1" decel="100000" fill="hold" grpId="0" nodeType="withEffect">
                                  <p:stCondLst>
                                    <p:cond delay="0"/>
                                  </p:stCondLst>
                                  <p:childTnLst>
                                    <p:set>
                                      <p:cBhvr>
                                        <p:cTn id="162" dur="1" fill="hold">
                                          <p:stCondLst>
                                            <p:cond delay="0"/>
                                          </p:stCondLst>
                                        </p:cTn>
                                        <p:tgtEl>
                                          <p:spTgt spid="39"/>
                                        </p:tgtEl>
                                        <p:attrNameLst>
                                          <p:attrName>style.visibility</p:attrName>
                                        </p:attrNameLst>
                                      </p:cBhvr>
                                      <p:to>
                                        <p:strVal val="visible"/>
                                      </p:to>
                                    </p:set>
                                    <p:anim calcmode="lin" valueType="num">
                                      <p:cBhvr additive="base">
                                        <p:cTn id="163" dur="1000" fill="hold"/>
                                        <p:tgtEl>
                                          <p:spTgt spid="39"/>
                                        </p:tgtEl>
                                        <p:attrNameLst>
                                          <p:attrName>ppt_x</p:attrName>
                                        </p:attrNameLst>
                                      </p:cBhvr>
                                      <p:tavLst>
                                        <p:tav tm="0">
                                          <p:val>
                                            <p:strVal val="#ppt_x"/>
                                          </p:val>
                                        </p:tav>
                                        <p:tav tm="100000">
                                          <p:val>
                                            <p:strVal val="#ppt_x"/>
                                          </p:val>
                                        </p:tav>
                                      </p:tavLst>
                                    </p:anim>
                                    <p:anim calcmode="lin" valueType="num">
                                      <p:cBhvr additive="base">
                                        <p:cTn id="164" dur="1000" fill="hold"/>
                                        <p:tgtEl>
                                          <p:spTgt spid="39"/>
                                        </p:tgtEl>
                                        <p:attrNameLst>
                                          <p:attrName>ppt_y</p:attrName>
                                        </p:attrNameLst>
                                      </p:cBhvr>
                                      <p:tavLst>
                                        <p:tav tm="0">
                                          <p:val>
                                            <p:strVal val="0-#ppt_h/2"/>
                                          </p:val>
                                        </p:tav>
                                        <p:tav tm="100000">
                                          <p:val>
                                            <p:strVal val="#ppt_y"/>
                                          </p:val>
                                        </p:tav>
                                      </p:tavLst>
                                    </p:anim>
                                  </p:childTnLst>
                                </p:cTn>
                              </p:par>
                              <p:par>
                                <p:cTn id="165" presetID="2" presetClass="entr" presetSubtype="1" decel="100000" fill="hold" grpId="0" nodeType="withEffect">
                                  <p:stCondLst>
                                    <p:cond delay="0"/>
                                  </p:stCondLst>
                                  <p:childTnLst>
                                    <p:set>
                                      <p:cBhvr>
                                        <p:cTn id="166" dur="1" fill="hold">
                                          <p:stCondLst>
                                            <p:cond delay="0"/>
                                          </p:stCondLst>
                                        </p:cTn>
                                        <p:tgtEl>
                                          <p:spTgt spid="43"/>
                                        </p:tgtEl>
                                        <p:attrNameLst>
                                          <p:attrName>style.visibility</p:attrName>
                                        </p:attrNameLst>
                                      </p:cBhvr>
                                      <p:to>
                                        <p:strVal val="visible"/>
                                      </p:to>
                                    </p:set>
                                    <p:anim calcmode="lin" valueType="num">
                                      <p:cBhvr additive="base">
                                        <p:cTn id="167" dur="1000" fill="hold"/>
                                        <p:tgtEl>
                                          <p:spTgt spid="43"/>
                                        </p:tgtEl>
                                        <p:attrNameLst>
                                          <p:attrName>ppt_x</p:attrName>
                                        </p:attrNameLst>
                                      </p:cBhvr>
                                      <p:tavLst>
                                        <p:tav tm="0">
                                          <p:val>
                                            <p:strVal val="#ppt_x"/>
                                          </p:val>
                                        </p:tav>
                                        <p:tav tm="100000">
                                          <p:val>
                                            <p:strVal val="#ppt_x"/>
                                          </p:val>
                                        </p:tav>
                                      </p:tavLst>
                                    </p:anim>
                                    <p:anim calcmode="lin" valueType="num">
                                      <p:cBhvr additive="base">
                                        <p:cTn id="168" dur="1000" fill="hold"/>
                                        <p:tgtEl>
                                          <p:spTgt spid="43"/>
                                        </p:tgtEl>
                                        <p:attrNameLst>
                                          <p:attrName>ppt_y</p:attrName>
                                        </p:attrNameLst>
                                      </p:cBhvr>
                                      <p:tavLst>
                                        <p:tav tm="0">
                                          <p:val>
                                            <p:strVal val="0-#ppt_h/2"/>
                                          </p:val>
                                        </p:tav>
                                        <p:tav tm="100000">
                                          <p:val>
                                            <p:strVal val="#ppt_y"/>
                                          </p:val>
                                        </p:tav>
                                      </p:tavLst>
                                    </p:anim>
                                  </p:childTnLst>
                                </p:cTn>
                              </p:par>
                              <p:par>
                                <p:cTn id="169" presetID="10" presetClass="entr" presetSubtype="0" fill="hold" grpId="1" nodeType="withEffect">
                                  <p:stCondLst>
                                    <p:cond delay="0"/>
                                  </p:stCondLst>
                                  <p:childTnLst>
                                    <p:set>
                                      <p:cBhvr>
                                        <p:cTn id="170" dur="1" fill="hold">
                                          <p:stCondLst>
                                            <p:cond delay="0"/>
                                          </p:stCondLst>
                                        </p:cTn>
                                        <p:tgtEl>
                                          <p:spTgt spid="46">
                                            <p:txEl>
                                              <p:pRg st="0" end="0"/>
                                            </p:txEl>
                                          </p:spTgt>
                                        </p:tgtEl>
                                        <p:attrNameLst>
                                          <p:attrName>style.visibility</p:attrName>
                                        </p:attrNameLst>
                                      </p:cBhvr>
                                      <p:to>
                                        <p:strVal val="visible"/>
                                      </p:to>
                                    </p:set>
                                    <p:animEffect transition="in" filter="fade">
                                      <p:cBhvr>
                                        <p:cTn id="171" dur="1000"/>
                                        <p:tgtEl>
                                          <p:spTgt spid="46">
                                            <p:txEl>
                                              <p:pRg st="0" end="0"/>
                                            </p:txEl>
                                          </p:spTgt>
                                        </p:tgtEl>
                                      </p:cBhvr>
                                    </p:animEffect>
                                  </p:childTnLst>
                                </p:cTn>
                              </p:par>
                              <p:par>
                                <p:cTn id="172" presetID="10" presetClass="entr" presetSubtype="0" fill="hold" grpId="1" nodeType="withEffect">
                                  <p:stCondLst>
                                    <p:cond delay="0"/>
                                  </p:stCondLst>
                                  <p:childTnLst>
                                    <p:set>
                                      <p:cBhvr>
                                        <p:cTn id="173" dur="1" fill="hold">
                                          <p:stCondLst>
                                            <p:cond delay="0"/>
                                          </p:stCondLst>
                                        </p:cTn>
                                        <p:tgtEl>
                                          <p:spTgt spid="47">
                                            <p:txEl>
                                              <p:pRg st="0" end="0"/>
                                            </p:txEl>
                                          </p:spTgt>
                                        </p:tgtEl>
                                        <p:attrNameLst>
                                          <p:attrName>style.visibility</p:attrName>
                                        </p:attrNameLst>
                                      </p:cBhvr>
                                      <p:to>
                                        <p:strVal val="visible"/>
                                      </p:to>
                                    </p:set>
                                    <p:animEffect transition="in" filter="fade">
                                      <p:cBhvr>
                                        <p:cTn id="174" dur="1000"/>
                                        <p:tgtEl>
                                          <p:spTgt spid="47">
                                            <p:txEl>
                                              <p:pRg st="0" end="0"/>
                                            </p:txEl>
                                          </p:spTgt>
                                        </p:tgtEl>
                                      </p:cBhvr>
                                    </p:animEffect>
                                  </p:childTnLst>
                                </p:cTn>
                              </p:par>
                              <p:par>
                                <p:cTn id="175" presetID="10" presetClass="entr" presetSubtype="0" fill="hold" grpId="1" nodeType="withEffect">
                                  <p:stCondLst>
                                    <p:cond delay="0"/>
                                  </p:stCondLst>
                                  <p:childTnLst>
                                    <p:set>
                                      <p:cBhvr>
                                        <p:cTn id="176" dur="1" fill="hold">
                                          <p:stCondLst>
                                            <p:cond delay="0"/>
                                          </p:stCondLst>
                                        </p:cTn>
                                        <p:tgtEl>
                                          <p:spTgt spid="44"/>
                                        </p:tgtEl>
                                        <p:attrNameLst>
                                          <p:attrName>style.visibility</p:attrName>
                                        </p:attrNameLst>
                                      </p:cBhvr>
                                      <p:to>
                                        <p:strVal val="visible"/>
                                      </p:to>
                                    </p:set>
                                    <p:animEffect transition="in" filter="fade">
                                      <p:cBhvr>
                                        <p:cTn id="177" dur="1000"/>
                                        <p:tgtEl>
                                          <p:spTgt spid="44"/>
                                        </p:tgtEl>
                                      </p:cBhvr>
                                    </p:animEffect>
                                  </p:childTnLst>
                                </p:cTn>
                              </p:par>
                              <p:par>
                                <p:cTn id="178" presetID="10" presetClass="entr" presetSubtype="0" fill="hold" grpId="1" nodeType="withEffect">
                                  <p:stCondLst>
                                    <p:cond delay="0"/>
                                  </p:stCondLst>
                                  <p:childTnLst>
                                    <p:set>
                                      <p:cBhvr>
                                        <p:cTn id="179" dur="1" fill="hold">
                                          <p:stCondLst>
                                            <p:cond delay="0"/>
                                          </p:stCondLst>
                                        </p:cTn>
                                        <p:tgtEl>
                                          <p:spTgt spid="45"/>
                                        </p:tgtEl>
                                        <p:attrNameLst>
                                          <p:attrName>style.visibility</p:attrName>
                                        </p:attrNameLst>
                                      </p:cBhvr>
                                      <p:to>
                                        <p:strVal val="visible"/>
                                      </p:to>
                                    </p:set>
                                    <p:animEffect transition="in" filter="fade">
                                      <p:cBhvr>
                                        <p:cTn id="180" dur="1000"/>
                                        <p:tgtEl>
                                          <p:spTgt spid="45"/>
                                        </p:tgtEl>
                                      </p:cBhvr>
                                    </p:animEffect>
                                  </p:childTnLst>
                                </p:cTn>
                              </p:par>
                              <p:par>
                                <p:cTn id="181" presetID="10" presetClass="entr" presetSubtype="0" fill="hold" grpId="1" nodeType="withEffect">
                                  <p:stCondLst>
                                    <p:cond delay="0"/>
                                  </p:stCondLst>
                                  <p:childTnLst>
                                    <p:set>
                                      <p:cBhvr>
                                        <p:cTn id="182" dur="1" fill="hold">
                                          <p:stCondLst>
                                            <p:cond delay="0"/>
                                          </p:stCondLst>
                                        </p:cTn>
                                        <p:tgtEl>
                                          <p:spTgt spid="39"/>
                                        </p:tgtEl>
                                        <p:attrNameLst>
                                          <p:attrName>style.visibility</p:attrName>
                                        </p:attrNameLst>
                                      </p:cBhvr>
                                      <p:to>
                                        <p:strVal val="visible"/>
                                      </p:to>
                                    </p:set>
                                    <p:animEffect transition="in" filter="fade">
                                      <p:cBhvr>
                                        <p:cTn id="183" dur="1000"/>
                                        <p:tgtEl>
                                          <p:spTgt spid="39"/>
                                        </p:tgtEl>
                                      </p:cBhvr>
                                    </p:animEffect>
                                  </p:childTnLst>
                                </p:cTn>
                              </p:par>
                              <p:par>
                                <p:cTn id="184" presetID="10" presetClass="entr" presetSubtype="0" fill="hold" grpId="1" nodeType="withEffect">
                                  <p:stCondLst>
                                    <p:cond delay="0"/>
                                  </p:stCondLst>
                                  <p:childTnLst>
                                    <p:set>
                                      <p:cBhvr>
                                        <p:cTn id="185" dur="1" fill="hold">
                                          <p:stCondLst>
                                            <p:cond delay="0"/>
                                          </p:stCondLst>
                                        </p:cTn>
                                        <p:tgtEl>
                                          <p:spTgt spid="43"/>
                                        </p:tgtEl>
                                        <p:attrNameLst>
                                          <p:attrName>style.visibility</p:attrName>
                                        </p:attrNameLst>
                                      </p:cBhvr>
                                      <p:to>
                                        <p:strVal val="visible"/>
                                      </p:to>
                                    </p:set>
                                    <p:animEffect transition="in" filter="fade">
                                      <p:cBhvr>
                                        <p:cTn id="186" dur="1000"/>
                                        <p:tgtEl>
                                          <p:spTgt spid="43"/>
                                        </p:tgtEl>
                                      </p:cBhvr>
                                    </p:animEffect>
                                  </p:childTnLst>
                                </p:cTn>
                              </p:par>
                              <p:par>
                                <p:cTn id="187" presetID="2" presetClass="entr" presetSubtype="1" decel="100000" fill="hold" grpId="0" nodeType="withEffect">
                                  <p:stCondLst>
                                    <p:cond delay="0"/>
                                  </p:stCondLst>
                                  <p:childTnLst>
                                    <p:set>
                                      <p:cBhvr>
                                        <p:cTn id="188" dur="1" fill="hold">
                                          <p:stCondLst>
                                            <p:cond delay="0"/>
                                          </p:stCondLst>
                                        </p:cTn>
                                        <p:tgtEl>
                                          <p:spTgt spid="52">
                                            <p:txEl>
                                              <p:pRg st="0" end="0"/>
                                            </p:txEl>
                                          </p:spTgt>
                                        </p:tgtEl>
                                        <p:attrNameLst>
                                          <p:attrName>style.visibility</p:attrName>
                                        </p:attrNameLst>
                                      </p:cBhvr>
                                      <p:to>
                                        <p:strVal val="visible"/>
                                      </p:to>
                                    </p:set>
                                    <p:anim calcmode="lin" valueType="num">
                                      <p:cBhvr additive="base">
                                        <p:cTn id="189" dur="10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190" dur="1000" fill="hold"/>
                                        <p:tgtEl>
                                          <p:spTgt spid="52">
                                            <p:txEl>
                                              <p:pRg st="0" end="0"/>
                                            </p:txEl>
                                          </p:spTgt>
                                        </p:tgtEl>
                                        <p:attrNameLst>
                                          <p:attrName>ppt_y</p:attrName>
                                        </p:attrNameLst>
                                      </p:cBhvr>
                                      <p:tavLst>
                                        <p:tav tm="0">
                                          <p:val>
                                            <p:strVal val="0-#ppt_h/2"/>
                                          </p:val>
                                        </p:tav>
                                        <p:tav tm="100000">
                                          <p:val>
                                            <p:strVal val="#ppt_y"/>
                                          </p:val>
                                        </p:tav>
                                      </p:tavLst>
                                    </p:anim>
                                  </p:childTnLst>
                                </p:cTn>
                              </p:par>
                              <p:par>
                                <p:cTn id="191" presetID="10" presetClass="entr" presetSubtype="0" fill="hold" grpId="1" nodeType="withEffect">
                                  <p:stCondLst>
                                    <p:cond delay="0"/>
                                  </p:stCondLst>
                                  <p:childTnLst>
                                    <p:set>
                                      <p:cBhvr>
                                        <p:cTn id="192" dur="1" fill="hold">
                                          <p:stCondLst>
                                            <p:cond delay="0"/>
                                          </p:stCondLst>
                                        </p:cTn>
                                        <p:tgtEl>
                                          <p:spTgt spid="52">
                                            <p:txEl>
                                              <p:pRg st="0" end="0"/>
                                            </p:txEl>
                                          </p:spTgt>
                                        </p:tgtEl>
                                        <p:attrNameLst>
                                          <p:attrName>style.visibility</p:attrName>
                                        </p:attrNameLst>
                                      </p:cBhvr>
                                      <p:to>
                                        <p:strVal val="visible"/>
                                      </p:to>
                                    </p:set>
                                    <p:animEffect transition="in" filter="fade">
                                      <p:cBhvr>
                                        <p:cTn id="193" dur="1000"/>
                                        <p:tgtEl>
                                          <p:spTgt spid="52">
                                            <p:txEl>
                                              <p:pRg st="0" end="0"/>
                                            </p:txEl>
                                          </p:spTgt>
                                        </p:tgtEl>
                                      </p:cBhvr>
                                    </p:animEffect>
                                  </p:childTnLst>
                                </p:cTn>
                              </p:par>
                            </p:childTnLst>
                          </p:cTn>
                        </p:par>
                        <p:par>
                          <p:cTn id="194" fill="hold">
                            <p:stCondLst>
                              <p:cond delay="1000"/>
                            </p:stCondLst>
                            <p:childTnLst>
                              <p:par>
                                <p:cTn id="195" presetID="10" presetClass="entr" presetSubtype="0" fill="hold" grpId="0" nodeType="afterEffect">
                                  <p:stCondLst>
                                    <p:cond delay="0"/>
                                  </p:stCondLst>
                                  <p:childTnLst>
                                    <p:set>
                                      <p:cBhvr>
                                        <p:cTn id="196" dur="1" fill="hold">
                                          <p:stCondLst>
                                            <p:cond delay="0"/>
                                          </p:stCondLst>
                                        </p:cTn>
                                        <p:tgtEl>
                                          <p:spTgt spid="26">
                                            <p:txEl>
                                              <p:pRg st="0" end="0"/>
                                            </p:txEl>
                                          </p:spTgt>
                                        </p:tgtEl>
                                        <p:attrNameLst>
                                          <p:attrName>style.visibility</p:attrName>
                                        </p:attrNameLst>
                                      </p:cBhvr>
                                      <p:to>
                                        <p:strVal val="visible"/>
                                      </p:to>
                                    </p:set>
                                    <p:animEffect transition="in" filter="fade">
                                      <p:cBhvr>
                                        <p:cTn id="197" dur="500"/>
                                        <p:tgtEl>
                                          <p:spTgt spid="26">
                                            <p:txEl>
                                              <p:pRg st="0" end="0"/>
                                            </p:txEl>
                                          </p:spTgt>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27">
                                            <p:txEl>
                                              <p:pRg st="0" end="0"/>
                                            </p:txEl>
                                          </p:spTgt>
                                        </p:tgtEl>
                                        <p:attrNameLst>
                                          <p:attrName>style.visibility</p:attrName>
                                        </p:attrNameLst>
                                      </p:cBhvr>
                                      <p:to>
                                        <p:strVal val="visible"/>
                                      </p:to>
                                    </p:set>
                                    <p:animEffect transition="in" filter="fade">
                                      <p:cBhvr>
                                        <p:cTn id="200" dur="500"/>
                                        <p:tgtEl>
                                          <p:spTgt spid="27">
                                            <p:txEl>
                                              <p:pRg st="0" end="0"/>
                                            </p:txEl>
                                          </p:spTgt>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8">
                                            <p:txEl>
                                              <p:pRg st="0" end="0"/>
                                            </p:txEl>
                                          </p:spTgt>
                                        </p:tgtEl>
                                        <p:attrNameLst>
                                          <p:attrName>style.visibility</p:attrName>
                                        </p:attrNameLst>
                                      </p:cBhvr>
                                      <p:to>
                                        <p:strVal val="visible"/>
                                      </p:to>
                                    </p:set>
                                    <p:animEffect transition="in" filter="fade">
                                      <p:cBhvr>
                                        <p:cTn id="203" dur="500"/>
                                        <p:tgtEl>
                                          <p:spTgt spid="28">
                                            <p:txEl>
                                              <p:pRg st="0" end="0"/>
                                            </p:txEl>
                                          </p:spTgt>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9">
                                            <p:txEl>
                                              <p:pRg st="0" end="0"/>
                                            </p:txEl>
                                          </p:spTgt>
                                        </p:tgtEl>
                                        <p:attrNameLst>
                                          <p:attrName>style.visibility</p:attrName>
                                        </p:attrNameLst>
                                      </p:cBhvr>
                                      <p:to>
                                        <p:strVal val="visible"/>
                                      </p:to>
                                    </p:set>
                                    <p:animEffect transition="in" filter="fade">
                                      <p:cBhvr>
                                        <p:cTn id="206" dur="500"/>
                                        <p:tgtEl>
                                          <p:spTgt spid="29">
                                            <p:txEl>
                                              <p:pRg st="0" end="0"/>
                                            </p:txEl>
                                          </p:spTgt>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30">
                                            <p:txEl>
                                              <p:pRg st="0" end="0"/>
                                            </p:txEl>
                                          </p:spTgt>
                                        </p:tgtEl>
                                        <p:attrNameLst>
                                          <p:attrName>style.visibility</p:attrName>
                                        </p:attrNameLst>
                                      </p:cBhvr>
                                      <p:to>
                                        <p:strVal val="visible"/>
                                      </p:to>
                                    </p:set>
                                    <p:animEffect transition="in" filter="fade">
                                      <p:cBhvr>
                                        <p:cTn id="209" dur="500"/>
                                        <p:tgtEl>
                                          <p:spTgt spid="30">
                                            <p:txEl>
                                              <p:pRg st="0" end="0"/>
                                            </p:txEl>
                                          </p:spTgt>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31">
                                            <p:txEl>
                                              <p:pRg st="0" end="0"/>
                                            </p:txEl>
                                          </p:spTgt>
                                        </p:tgtEl>
                                        <p:attrNameLst>
                                          <p:attrName>style.visibility</p:attrName>
                                        </p:attrNameLst>
                                      </p:cBhvr>
                                      <p:to>
                                        <p:strVal val="visible"/>
                                      </p:to>
                                    </p:set>
                                    <p:animEffect transition="in" filter="fade">
                                      <p:cBhvr>
                                        <p:cTn id="212" dur="500"/>
                                        <p:tgtEl>
                                          <p:spTgt spid="31">
                                            <p:txEl>
                                              <p:pRg st="0" end="0"/>
                                            </p:txEl>
                                          </p:spTgt>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32">
                                            <p:txEl>
                                              <p:pRg st="0" end="0"/>
                                            </p:txEl>
                                          </p:spTgt>
                                        </p:tgtEl>
                                        <p:attrNameLst>
                                          <p:attrName>style.visibility</p:attrName>
                                        </p:attrNameLst>
                                      </p:cBhvr>
                                      <p:to>
                                        <p:strVal val="visible"/>
                                      </p:to>
                                    </p:set>
                                    <p:animEffect transition="in" filter="fade">
                                      <p:cBhvr>
                                        <p:cTn id="215" dur="500"/>
                                        <p:tgtEl>
                                          <p:spTgt spid="32">
                                            <p:txEl>
                                              <p:pRg st="0" end="0"/>
                                            </p:txEl>
                                          </p:spTgt>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33">
                                            <p:txEl>
                                              <p:pRg st="0" end="0"/>
                                            </p:txEl>
                                          </p:spTgt>
                                        </p:tgtEl>
                                        <p:attrNameLst>
                                          <p:attrName>style.visibility</p:attrName>
                                        </p:attrNameLst>
                                      </p:cBhvr>
                                      <p:to>
                                        <p:strVal val="visible"/>
                                      </p:to>
                                    </p:set>
                                    <p:animEffect transition="in" filter="fade">
                                      <p:cBhvr>
                                        <p:cTn id="218" dur="500"/>
                                        <p:tgtEl>
                                          <p:spTgt spid="33">
                                            <p:txEl>
                                              <p:pRg st="0" end="0"/>
                                            </p:txEl>
                                          </p:spTgt>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34">
                                            <p:txEl>
                                              <p:pRg st="0" end="0"/>
                                            </p:txEl>
                                          </p:spTgt>
                                        </p:tgtEl>
                                        <p:attrNameLst>
                                          <p:attrName>style.visibility</p:attrName>
                                        </p:attrNameLst>
                                      </p:cBhvr>
                                      <p:to>
                                        <p:strVal val="visible"/>
                                      </p:to>
                                    </p:set>
                                    <p:animEffect transition="in" filter="fade">
                                      <p:cBhvr>
                                        <p:cTn id="221" dur="500"/>
                                        <p:tgtEl>
                                          <p:spTgt spid="34">
                                            <p:txEl>
                                              <p:pRg st="0" end="0"/>
                                            </p:txEl>
                                          </p:spTgt>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35">
                                            <p:txEl>
                                              <p:pRg st="0" end="0"/>
                                            </p:txEl>
                                          </p:spTgt>
                                        </p:tgtEl>
                                        <p:attrNameLst>
                                          <p:attrName>style.visibility</p:attrName>
                                        </p:attrNameLst>
                                      </p:cBhvr>
                                      <p:to>
                                        <p:strVal val="visible"/>
                                      </p:to>
                                    </p:set>
                                    <p:animEffect transition="in" filter="fade">
                                      <p:cBhvr>
                                        <p:cTn id="224" dur="500"/>
                                        <p:tgtEl>
                                          <p:spTgt spid="35">
                                            <p:txEl>
                                              <p:pRg st="0" end="0"/>
                                            </p:txEl>
                                          </p:spTgt>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48">
                                            <p:txEl>
                                              <p:pRg st="0" end="0"/>
                                            </p:txEl>
                                          </p:spTgt>
                                        </p:tgtEl>
                                        <p:attrNameLst>
                                          <p:attrName>style.visibility</p:attrName>
                                        </p:attrNameLst>
                                      </p:cBhvr>
                                      <p:to>
                                        <p:strVal val="visible"/>
                                      </p:to>
                                    </p:set>
                                    <p:animEffect transition="in" filter="fade">
                                      <p:cBhvr>
                                        <p:cTn id="227" dur="500"/>
                                        <p:tgtEl>
                                          <p:spTgt spid="48">
                                            <p:txEl>
                                              <p:pRg st="0" end="0"/>
                                            </p:txEl>
                                          </p:spTgt>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49">
                                            <p:txEl>
                                              <p:pRg st="0" end="0"/>
                                            </p:txEl>
                                          </p:spTgt>
                                        </p:tgtEl>
                                        <p:attrNameLst>
                                          <p:attrName>style.visibility</p:attrName>
                                        </p:attrNameLst>
                                      </p:cBhvr>
                                      <p:to>
                                        <p:strVal val="visible"/>
                                      </p:to>
                                    </p:set>
                                    <p:animEffect transition="in" filter="fade">
                                      <p:cBhvr>
                                        <p:cTn id="230" dur="500"/>
                                        <p:tgtEl>
                                          <p:spTgt spid="49">
                                            <p:txEl>
                                              <p:pRg st="0" end="0"/>
                                            </p:txEl>
                                          </p:spTgt>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50">
                                            <p:txEl>
                                              <p:pRg st="0" end="0"/>
                                            </p:txEl>
                                          </p:spTgt>
                                        </p:tgtEl>
                                        <p:attrNameLst>
                                          <p:attrName>style.visibility</p:attrName>
                                        </p:attrNameLst>
                                      </p:cBhvr>
                                      <p:to>
                                        <p:strVal val="visible"/>
                                      </p:to>
                                    </p:set>
                                    <p:animEffect transition="in" filter="fade">
                                      <p:cBhvr>
                                        <p:cTn id="233" dur="500"/>
                                        <p:tgtEl>
                                          <p:spTgt spid="50">
                                            <p:txEl>
                                              <p:pRg st="0" end="0"/>
                                            </p:txEl>
                                          </p:spTgt>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51">
                                            <p:txEl>
                                              <p:pRg st="0" end="0"/>
                                            </p:txEl>
                                          </p:spTgt>
                                        </p:tgtEl>
                                        <p:attrNameLst>
                                          <p:attrName>style.visibility</p:attrName>
                                        </p:attrNameLst>
                                      </p:cBhvr>
                                      <p:to>
                                        <p:strVal val="visible"/>
                                      </p:to>
                                    </p:set>
                                    <p:animEffect transition="in" filter="fade">
                                      <p:cBhvr>
                                        <p:cTn id="236" dur="500"/>
                                        <p:tgtEl>
                                          <p:spTgt spid="51">
                                            <p:txEl>
                                              <p:pRg st="0" end="0"/>
                                            </p:txEl>
                                          </p:spTgt>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53">
                                            <p:txEl>
                                              <p:pRg st="0" end="0"/>
                                            </p:txEl>
                                          </p:spTgt>
                                        </p:tgtEl>
                                        <p:attrNameLst>
                                          <p:attrName>style.visibility</p:attrName>
                                        </p:attrNameLst>
                                      </p:cBhvr>
                                      <p:to>
                                        <p:strVal val="visible"/>
                                      </p:to>
                                    </p:set>
                                    <p:animEffect transition="in" filter="fade">
                                      <p:cBhvr>
                                        <p:cTn id="239" dur="500"/>
                                        <p:tgtEl>
                                          <p:spTgt spid="53">
                                            <p:txEl>
                                              <p:pRg st="0" end="0"/>
                                            </p:txEl>
                                          </p:spTgt>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54">
                                            <p:txEl>
                                              <p:pRg st="0" end="0"/>
                                            </p:txEl>
                                          </p:spTgt>
                                        </p:tgtEl>
                                        <p:attrNameLst>
                                          <p:attrName>style.visibility</p:attrName>
                                        </p:attrNameLst>
                                      </p:cBhvr>
                                      <p:to>
                                        <p:strVal val="visible"/>
                                      </p:to>
                                    </p:set>
                                    <p:animEffect transition="in" filter="fade">
                                      <p:cBhvr>
                                        <p:cTn id="242" dur="500"/>
                                        <p:tgtEl>
                                          <p:spTgt spid="54">
                                            <p:txEl>
                                              <p:pRg st="0" end="0"/>
                                            </p:txEl>
                                          </p:spTgt>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55">
                                            <p:txEl>
                                              <p:pRg st="0" end="0"/>
                                            </p:txEl>
                                          </p:spTgt>
                                        </p:tgtEl>
                                        <p:attrNameLst>
                                          <p:attrName>style.visibility</p:attrName>
                                        </p:attrNameLst>
                                      </p:cBhvr>
                                      <p:to>
                                        <p:strVal val="visible"/>
                                      </p:to>
                                    </p:set>
                                    <p:animEffect transition="in" filter="fade">
                                      <p:cBhvr>
                                        <p:cTn id="245" dur="500"/>
                                        <p:tgtEl>
                                          <p:spTgt spid="55">
                                            <p:txEl>
                                              <p:pRg st="0" end="0"/>
                                            </p:txEl>
                                          </p:spTgt>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56">
                                            <p:txEl>
                                              <p:pRg st="0" end="0"/>
                                            </p:txEl>
                                          </p:spTgt>
                                        </p:tgtEl>
                                        <p:attrNameLst>
                                          <p:attrName>style.visibility</p:attrName>
                                        </p:attrNameLst>
                                      </p:cBhvr>
                                      <p:to>
                                        <p:strVal val="visible"/>
                                      </p:to>
                                    </p:set>
                                    <p:animEffect transition="in" filter="fade">
                                      <p:cBhvr>
                                        <p:cTn id="248" dur="500"/>
                                        <p:tgtEl>
                                          <p:spTgt spid="56">
                                            <p:txEl>
                                              <p:pRg st="0" end="0"/>
                                            </p:txEl>
                                          </p:spTgt>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57">
                                            <p:txEl>
                                              <p:pRg st="0" end="0"/>
                                            </p:txEl>
                                          </p:spTgt>
                                        </p:tgtEl>
                                        <p:attrNameLst>
                                          <p:attrName>style.visibility</p:attrName>
                                        </p:attrNameLst>
                                      </p:cBhvr>
                                      <p:to>
                                        <p:strVal val="visible"/>
                                      </p:to>
                                    </p:set>
                                    <p:animEffect transition="in" filter="fade">
                                      <p:cBhvr>
                                        <p:cTn id="251" dur="500"/>
                                        <p:tgtEl>
                                          <p:spTgt spid="57">
                                            <p:txEl>
                                              <p:pRg st="0" end="0"/>
                                            </p:txEl>
                                          </p:spTgt>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58">
                                            <p:txEl>
                                              <p:pRg st="0" end="0"/>
                                            </p:txEl>
                                          </p:spTgt>
                                        </p:tgtEl>
                                        <p:attrNameLst>
                                          <p:attrName>style.visibility</p:attrName>
                                        </p:attrNameLst>
                                      </p:cBhvr>
                                      <p:to>
                                        <p:strVal val="visible"/>
                                      </p:to>
                                    </p:set>
                                    <p:animEffect transition="in" filter="fade">
                                      <p:cBhvr>
                                        <p:cTn id="254" dur="500"/>
                                        <p:tgtEl>
                                          <p:spTgt spid="58">
                                            <p:txEl>
                                              <p:pRg st="0" end="0"/>
                                            </p:txEl>
                                          </p:spTgt>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59">
                                            <p:txEl>
                                              <p:pRg st="0" end="0"/>
                                            </p:txEl>
                                          </p:spTgt>
                                        </p:tgtEl>
                                        <p:attrNameLst>
                                          <p:attrName>style.visibility</p:attrName>
                                        </p:attrNameLst>
                                      </p:cBhvr>
                                      <p:to>
                                        <p:strVal val="visible"/>
                                      </p:to>
                                    </p:set>
                                    <p:animEffect transition="in" filter="fade">
                                      <p:cBhvr>
                                        <p:cTn id="257" dur="500"/>
                                        <p:tgtEl>
                                          <p:spTgt spid="59">
                                            <p:txEl>
                                              <p:pRg st="0" end="0"/>
                                            </p:txEl>
                                          </p:spTgt>
                                        </p:tgtEl>
                                      </p:cBhvr>
                                    </p:animEffect>
                                  </p:childTnLst>
                                </p:cTn>
                              </p:par>
                            </p:childTnLst>
                          </p:cTn>
                        </p:par>
                        <p:par>
                          <p:cTn id="258" fill="hold">
                            <p:stCondLst>
                              <p:cond delay="1500"/>
                            </p:stCondLst>
                            <p:childTnLst>
                              <p:par>
                                <p:cTn id="259" presetID="22" presetClass="entr" presetSubtype="2" fill="hold" nodeType="afterEffect">
                                  <p:stCondLst>
                                    <p:cond delay="0"/>
                                  </p:stCondLst>
                                  <p:childTnLst>
                                    <p:set>
                                      <p:cBhvr>
                                        <p:cTn id="260" dur="1" fill="hold">
                                          <p:stCondLst>
                                            <p:cond delay="0"/>
                                          </p:stCondLst>
                                        </p:cTn>
                                        <p:tgtEl>
                                          <p:spTgt spid="40"/>
                                        </p:tgtEl>
                                        <p:attrNameLst>
                                          <p:attrName>style.visibility</p:attrName>
                                        </p:attrNameLst>
                                      </p:cBhvr>
                                      <p:to>
                                        <p:strVal val="visible"/>
                                      </p:to>
                                    </p:set>
                                    <p:animEffect transition="in" filter="wipe(right)">
                                      <p:cBhvr>
                                        <p:cTn id="261" dur="500"/>
                                        <p:tgtEl>
                                          <p:spTgt spid="40"/>
                                        </p:tgtEl>
                                      </p:cBhvr>
                                    </p:animEffect>
                                  </p:childTnLst>
                                </p:cTn>
                              </p:par>
                              <p:par>
                                <p:cTn id="262" presetID="2" presetClass="entr" presetSubtype="1" decel="100000" fill="hold" grpId="0" nodeType="withEffect">
                                  <p:stCondLst>
                                    <p:cond delay="250"/>
                                  </p:stCondLst>
                                  <p:iterate type="wd">
                                    <p:tmPct val="10000"/>
                                  </p:iterate>
                                  <p:childTnLst>
                                    <p:set>
                                      <p:cBhvr>
                                        <p:cTn id="263" dur="1" fill="hold">
                                          <p:stCondLst>
                                            <p:cond delay="0"/>
                                          </p:stCondLst>
                                        </p:cTn>
                                        <p:tgtEl>
                                          <p:spTgt spid="41"/>
                                        </p:tgtEl>
                                        <p:attrNameLst>
                                          <p:attrName>style.visibility</p:attrName>
                                        </p:attrNameLst>
                                      </p:cBhvr>
                                      <p:to>
                                        <p:strVal val="visible"/>
                                      </p:to>
                                    </p:set>
                                    <p:anim calcmode="lin" valueType="num">
                                      <p:cBhvr additive="base">
                                        <p:cTn id="264" dur="1000" fill="hold"/>
                                        <p:tgtEl>
                                          <p:spTgt spid="41"/>
                                        </p:tgtEl>
                                        <p:attrNameLst>
                                          <p:attrName>ppt_x</p:attrName>
                                        </p:attrNameLst>
                                      </p:cBhvr>
                                      <p:tavLst>
                                        <p:tav tm="0">
                                          <p:val>
                                            <p:strVal val="#ppt_x"/>
                                          </p:val>
                                        </p:tav>
                                        <p:tav tm="100000">
                                          <p:val>
                                            <p:strVal val="#ppt_x"/>
                                          </p:val>
                                        </p:tav>
                                      </p:tavLst>
                                    </p:anim>
                                    <p:anim calcmode="lin" valueType="num">
                                      <p:cBhvr additive="base">
                                        <p:cTn id="265" dur="1000" fill="hold"/>
                                        <p:tgtEl>
                                          <p:spTgt spid="41"/>
                                        </p:tgtEl>
                                        <p:attrNameLst>
                                          <p:attrName>ppt_y</p:attrName>
                                        </p:attrNameLst>
                                      </p:cBhvr>
                                      <p:tavLst>
                                        <p:tav tm="0">
                                          <p:val>
                                            <p:strVal val="0-#ppt_h/2"/>
                                          </p:val>
                                        </p:tav>
                                        <p:tav tm="100000">
                                          <p:val>
                                            <p:strVal val="#ppt_y"/>
                                          </p:val>
                                        </p:tav>
                                      </p:tavLst>
                                    </p:anim>
                                  </p:childTnLst>
                                </p:cTn>
                              </p:par>
                            </p:childTnLst>
                          </p:cTn>
                        </p:par>
                        <p:par>
                          <p:cTn id="266" fill="hold">
                            <p:stCondLst>
                              <p:cond delay="3050"/>
                            </p:stCondLst>
                            <p:childTnLst>
                              <p:par>
                                <p:cTn id="267" presetID="10" presetClass="entr" presetSubtype="0" fill="hold" grpId="0" nodeType="afterEffect">
                                  <p:stCondLst>
                                    <p:cond delay="250"/>
                                  </p:stCondLst>
                                  <p:childTnLst>
                                    <p:set>
                                      <p:cBhvr>
                                        <p:cTn id="268" dur="1" fill="hold">
                                          <p:stCondLst>
                                            <p:cond delay="0"/>
                                          </p:stCondLst>
                                        </p:cTn>
                                        <p:tgtEl>
                                          <p:spTgt spid="42"/>
                                        </p:tgtEl>
                                        <p:attrNameLst>
                                          <p:attrName>style.visibility</p:attrName>
                                        </p:attrNameLst>
                                      </p:cBhvr>
                                      <p:to>
                                        <p:strVal val="visible"/>
                                      </p:to>
                                    </p:set>
                                    <p:animEffect transition="in" filter="fade">
                                      <p:cBhvr>
                                        <p:cTn id="26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build="p">
        <p:tmplLst>
          <p:tmpl lvl="1">
            <p:tnLst>
              <p:par>
                <p:cTn presetID="2" presetClass="entr" presetSubtype="1"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ppt_x"/>
                          </p:val>
                        </p:tav>
                        <p:tav tm="100000">
                          <p:val>
                            <p:strVal val="#ppt_x"/>
                          </p:val>
                        </p:tav>
                      </p:tavLst>
                    </p:anim>
                    <p:anim calcmode="lin" valueType="num">
                      <p:cBhvr additive="base">
                        <p:cTn dur="1000" fill="hold"/>
                        <p:tgtEl>
                          <p:spTgt spid="18"/>
                        </p:tgtEl>
                        <p:attrNameLst>
                          <p:attrName>ppt_y</p:attrName>
                        </p:attrNameLst>
                      </p:cBhvr>
                      <p:tavLst>
                        <p:tav tm="0">
                          <p:val>
                            <p:strVal val="0-#ppt_h/2"/>
                          </p:val>
                        </p:tav>
                        <p:tav tm="100000">
                          <p:val>
                            <p:strVal val="#ppt_y"/>
                          </p:val>
                        </p:tav>
                      </p:tavLst>
                    </p:anim>
                  </p:childTnLst>
                </p:cTn>
              </p:par>
            </p:tnLst>
          </p:tmpl>
        </p:tmplLst>
      </p:bldP>
      <p:bldP spid="18" grpI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P spid="19" grpId="0" build="p">
        <p:tmplLst>
          <p:tmpl lvl="1">
            <p:tnLst>
              <p:par>
                <p:cTn presetID="2" presetClass="entr" presetSubtype="1"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19" grpI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20" grpId="0" build="p">
        <p:tmplLst>
          <p:tmpl lvl="1">
            <p:tnLst>
              <p:par>
                <p:cTn presetID="2" presetClass="entr" presetSubtype="1"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ppt_x"/>
                          </p:val>
                        </p:tav>
                        <p:tav tm="100000">
                          <p:val>
                            <p:strVal val="#ppt_x"/>
                          </p:val>
                        </p:tav>
                      </p:tavLst>
                    </p:anim>
                    <p:anim calcmode="lin" valueType="num">
                      <p:cBhvr additive="base">
                        <p:cTn dur="1000" fill="hold"/>
                        <p:tgtEl>
                          <p:spTgt spid="20"/>
                        </p:tgtEl>
                        <p:attrNameLst>
                          <p:attrName>ppt_y</p:attrName>
                        </p:attrNameLst>
                      </p:cBhvr>
                      <p:tavLst>
                        <p:tav tm="0">
                          <p:val>
                            <p:strVal val="0-#ppt_h/2"/>
                          </p:val>
                        </p:tav>
                        <p:tav tm="100000">
                          <p:val>
                            <p:strVal val="#ppt_y"/>
                          </p:val>
                        </p:tav>
                      </p:tavLst>
                    </p:anim>
                  </p:childTnLst>
                </p:cTn>
              </p:par>
            </p:tnLst>
          </p:tmpl>
        </p:tmplLst>
      </p:bldP>
      <p:bldP spid="20" grpId="1"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1" grpId="0" build="p">
        <p:tmplLst>
          <p:tmpl lvl="1">
            <p:tnLst>
              <p:par>
                <p:cTn presetID="2" presetClass="entr" presetSubtype="1"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0-#ppt_h/2"/>
                          </p:val>
                        </p:tav>
                        <p:tav tm="100000">
                          <p:val>
                            <p:strVal val="#ppt_y"/>
                          </p:val>
                        </p:tav>
                      </p:tavLst>
                    </p:anim>
                  </p:childTnLst>
                </p:cTn>
              </p:par>
            </p:tnLst>
          </p:tmpl>
        </p:tmplLst>
      </p:bldP>
      <p:bldP spid="21" grpId="1"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2" grpId="0" build="p">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0-#ppt_h/2"/>
                          </p:val>
                        </p:tav>
                        <p:tav tm="100000">
                          <p:val>
                            <p:strVal val="#ppt_y"/>
                          </p:val>
                        </p:tav>
                      </p:tavLst>
                    </p:anim>
                  </p:childTnLst>
                </p:cTn>
              </p:par>
            </p:tnLst>
          </p:tmpl>
        </p:tmplLst>
      </p:bldP>
      <p:bldP spid="22" grpId="1"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3" grpId="0" build="p">
        <p:tmplLst>
          <p:tmpl lvl="1">
            <p:tnLst>
              <p:par>
                <p:cTn presetID="2" presetClass="entr" presetSubtype="1"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0-#ppt_h/2"/>
                          </p:val>
                        </p:tav>
                        <p:tav tm="100000">
                          <p:val>
                            <p:strVal val="#ppt_y"/>
                          </p:val>
                        </p:tav>
                      </p:tavLst>
                    </p:anim>
                  </p:childTnLst>
                </p:cTn>
              </p:par>
            </p:tnLst>
          </p:tmpl>
        </p:tmplLst>
      </p:bldP>
      <p:bldP spid="23" grpId="1"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2" presetClass="entr" presetSubtype="1"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0-#ppt_h/2"/>
                          </p:val>
                        </p:tav>
                        <p:tav tm="100000">
                          <p:val>
                            <p:strVal val="#ppt_y"/>
                          </p:val>
                        </p:tav>
                      </p:tavLst>
                    </p:anim>
                  </p:childTnLst>
                </p:cTn>
              </p:par>
            </p:tnLst>
          </p:tmpl>
        </p:tmplLst>
      </p:bldP>
      <p:bldP spid="24" grpId="1"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P spid="25" grpId="0" build="p">
        <p:tmplLst>
          <p:tmpl lvl="1">
            <p:tnLst>
              <p:par>
                <p:cTn presetID="2" presetClass="entr" presetSubtype="1"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0-#ppt_h/2"/>
                          </p:val>
                        </p:tav>
                        <p:tav tm="100000">
                          <p:val>
                            <p:strVal val="#ppt_y"/>
                          </p:val>
                        </p:tav>
                      </p:tavLst>
                    </p:anim>
                  </p:childTnLst>
                </p:cTn>
              </p:par>
            </p:tnLst>
          </p:tmpl>
        </p:tmplLst>
      </p:bldP>
      <p:bldP spid="25" grpId="1"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1" grpId="0"/>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39" grpId="0" animBg="1"/>
      <p:bldP spid="39" grpId="1" animBg="1"/>
      <p:bldP spid="43" grpId="0" animBg="1"/>
      <p:bldP spid="43" grpId="1" animBg="1"/>
      <p:bldP spid="44" grpId="0" animBg="1"/>
      <p:bldP spid="44" grpId="1" animBg="1"/>
      <p:bldP spid="45" grpId="0" animBg="1"/>
      <p:bldP spid="45" grpId="1" animBg="1"/>
      <p:bldP spid="46" grpId="0" build="p">
        <p:tmplLst>
          <p:tmpl lvl="1">
            <p:tnLst>
              <p:par>
                <p:cTn presetID="2" presetClass="entr" presetSubtype="1"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ppt_x"/>
                          </p:val>
                        </p:tav>
                        <p:tav tm="100000">
                          <p:val>
                            <p:strVal val="#ppt_x"/>
                          </p:val>
                        </p:tav>
                      </p:tavLst>
                    </p:anim>
                    <p:anim calcmode="lin" valueType="num">
                      <p:cBhvr additive="base">
                        <p:cTn dur="1000" fill="hold"/>
                        <p:tgtEl>
                          <p:spTgt spid="46"/>
                        </p:tgtEl>
                        <p:attrNameLst>
                          <p:attrName>ppt_y</p:attrName>
                        </p:attrNameLst>
                      </p:cBhvr>
                      <p:tavLst>
                        <p:tav tm="0">
                          <p:val>
                            <p:strVal val="0-#ppt_h/2"/>
                          </p:val>
                        </p:tav>
                        <p:tav tm="100000">
                          <p:val>
                            <p:strVal val="#ppt_y"/>
                          </p:val>
                        </p:tav>
                      </p:tavLst>
                    </p:anim>
                  </p:childTnLst>
                </p:cTn>
              </p:par>
            </p:tnLst>
          </p:tmpl>
        </p:tmplLst>
      </p:bldP>
      <p:bldP spid="46" grpId="1"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1000"/>
                        <p:tgtEl>
                          <p:spTgt spid="46"/>
                        </p:tgtEl>
                      </p:cBhvr>
                    </p:animEffect>
                  </p:childTnLst>
                </p:cTn>
              </p:par>
            </p:tnLst>
          </p:tmpl>
        </p:tmplLst>
      </p:bldP>
      <p:bldP spid="47" grpId="0" build="p">
        <p:tmplLst>
          <p:tmpl lvl="1">
            <p:tnLst>
              <p:par>
                <p:cTn presetID="2" presetClass="entr" presetSubtype="1"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fill="hold"/>
                        <p:tgtEl>
                          <p:spTgt spid="47"/>
                        </p:tgtEl>
                        <p:attrNameLst>
                          <p:attrName>ppt_x</p:attrName>
                        </p:attrNameLst>
                      </p:cBhvr>
                      <p:tavLst>
                        <p:tav tm="0">
                          <p:val>
                            <p:strVal val="#ppt_x"/>
                          </p:val>
                        </p:tav>
                        <p:tav tm="100000">
                          <p:val>
                            <p:strVal val="#ppt_x"/>
                          </p:val>
                        </p:tav>
                      </p:tavLst>
                    </p:anim>
                    <p:anim calcmode="lin" valueType="num">
                      <p:cBhvr additive="base">
                        <p:cTn dur="1000" fill="hold"/>
                        <p:tgtEl>
                          <p:spTgt spid="47"/>
                        </p:tgtEl>
                        <p:attrNameLst>
                          <p:attrName>ppt_y</p:attrName>
                        </p:attrNameLst>
                      </p:cBhvr>
                      <p:tavLst>
                        <p:tav tm="0">
                          <p:val>
                            <p:strVal val="0-#ppt_h/2"/>
                          </p:val>
                        </p:tav>
                        <p:tav tm="100000">
                          <p:val>
                            <p:strVal val="#ppt_y"/>
                          </p:val>
                        </p:tav>
                      </p:tavLst>
                    </p:anim>
                  </p:childTnLst>
                </p:cTn>
              </p:par>
            </p:tnLst>
          </p:tmpl>
        </p:tmplLst>
      </p:bldP>
      <p:bldP spid="47" grpId="1"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1000"/>
                        <p:tgtEl>
                          <p:spTgt spid="47"/>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2" presetClass="entr" presetSubtype="1"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ppt_x"/>
                          </p:val>
                        </p:tav>
                        <p:tav tm="100000">
                          <p:val>
                            <p:strVal val="#ppt_x"/>
                          </p:val>
                        </p:tav>
                      </p:tavLst>
                    </p:anim>
                    <p:anim calcmode="lin" valueType="num">
                      <p:cBhvr additive="base">
                        <p:cTn dur="1000" fill="hold"/>
                        <p:tgtEl>
                          <p:spTgt spid="52"/>
                        </p:tgtEl>
                        <p:attrNameLst>
                          <p:attrName>ppt_y</p:attrName>
                        </p:attrNameLst>
                      </p:cBhvr>
                      <p:tavLst>
                        <p:tav tm="0">
                          <p:val>
                            <p:strVal val="0-#ppt_h/2"/>
                          </p:val>
                        </p:tav>
                        <p:tav tm="100000">
                          <p:val>
                            <p:strVal val="#ppt_y"/>
                          </p:val>
                        </p:tav>
                      </p:tavLst>
                    </p:anim>
                  </p:childTnLst>
                </p:cTn>
              </p:par>
            </p:tnLst>
          </p:tmpl>
        </p:tmplLst>
      </p:bldP>
      <p:bldP spid="52" grpId="1"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10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text only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935573"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48272" y="3574543"/>
            <a:ext cx="3395133"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1479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text only 2">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73" y="932537"/>
            <a:ext cx="3407833"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48272" y="3574543"/>
            <a:ext cx="3395133" cy="2015378"/>
          </a:xfrm>
        </p:spPr>
        <p:txBody>
          <a:bodyPr anchor="t"/>
          <a:lstStyle>
            <a:lvl1pPr marL="0" indent="0" algn="just">
              <a:spcBef>
                <a:spcPts val="0"/>
              </a:spcBef>
              <a:buFontTx/>
              <a:buNone/>
              <a:defRPr>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7" name="Footer Placeholder 2"/>
          <p:cNvSpPr>
            <a:spLocks noGrp="1"/>
          </p:cNvSpPr>
          <p:nvPr>
            <p:ph type="ftr" sz="quarter" idx="10"/>
          </p:nvPr>
        </p:nvSpPr>
        <p:spPr>
          <a:xfrm>
            <a:off x="7446433" y="6411945"/>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8"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Tree>
    <p:extLst>
      <p:ext uri="{BB962C8B-B14F-4D97-AF65-F5344CB8AC3E}">
        <p14:creationId xmlns:p14="http://schemas.microsoft.com/office/powerpoint/2010/main" val="5081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text only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10" name="Title 1"/>
          <p:cNvSpPr>
            <a:spLocks noGrp="1"/>
          </p:cNvSpPr>
          <p:nvPr>
            <p:ph type="title" hasCustomPrompt="1"/>
          </p:nvPr>
        </p:nvSpPr>
        <p:spPr>
          <a:xfrm>
            <a:off x="7440088" y="932537"/>
            <a:ext cx="3456517"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7452788" y="3574543"/>
            <a:ext cx="3443635" cy="2015378"/>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5647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15072" y="2180503"/>
            <a:ext cx="8161867" cy="2496994"/>
          </a:xfrm>
        </p:spPr>
        <p:txBody>
          <a:bodyPr anchor="ctr">
            <a:normAutofit/>
          </a:bodyPr>
          <a:lstStyle>
            <a:lvl1pPr algn="ctr">
              <a:lnSpc>
                <a:spcPct val="130000"/>
              </a:lnSpc>
              <a:defRPr sz="2900">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40319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arch">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3514341" y="3147253"/>
            <a:ext cx="3657696" cy="56350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grpSp>
        <p:nvGrpSpPr>
          <p:cNvPr id="7" name="Group 6"/>
          <p:cNvGrpSpPr/>
          <p:nvPr userDrawn="1"/>
        </p:nvGrpSpPr>
        <p:grpSpPr>
          <a:xfrm rot="2700000">
            <a:off x="3713515" y="3307453"/>
            <a:ext cx="380049" cy="243097"/>
            <a:chOff x="4700814" y="3860800"/>
            <a:chExt cx="907506" cy="580572"/>
          </a:xfrm>
        </p:grpSpPr>
        <p:sp>
          <p:nvSpPr>
            <p:cNvPr id="5" name="Circle: Hollow 4"/>
            <p:cNvSpPr/>
            <p:nvPr userDrawn="1"/>
          </p:nvSpPr>
          <p:spPr>
            <a:xfrm>
              <a:off x="4700814" y="3860800"/>
              <a:ext cx="580572" cy="580572"/>
            </a:xfrm>
            <a:prstGeom prst="donut">
              <a:avLst>
                <a:gd name="adj" fmla="val 1064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304790"/>
              <a:endParaRPr kumimoji="1" lang="ja-JP" altLang="en-US" sz="1200">
                <a:solidFill>
                  <a:srgbClr val="3C3C3C"/>
                </a:solidFill>
              </a:endParaRPr>
            </a:p>
          </p:txBody>
        </p:sp>
        <p:sp>
          <p:nvSpPr>
            <p:cNvPr id="6" name="Rectangle: Rounded Corners 5"/>
            <p:cNvSpPr/>
            <p:nvPr userDrawn="1"/>
          </p:nvSpPr>
          <p:spPr>
            <a:xfrm>
              <a:off x="5225143" y="4107542"/>
              <a:ext cx="383177" cy="91077"/>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grpSp>
      <p:sp>
        <p:nvSpPr>
          <p:cNvPr id="12" name="Text Placeholder 5"/>
          <p:cNvSpPr>
            <a:spLocks noGrp="1"/>
          </p:cNvSpPr>
          <p:nvPr>
            <p:ph type="body" sz="quarter" idx="12" hasCustomPrompt="1"/>
          </p:nvPr>
        </p:nvSpPr>
        <p:spPr>
          <a:xfrm>
            <a:off x="4287128" y="3171718"/>
            <a:ext cx="2770434" cy="502082"/>
          </a:xfrm>
        </p:spPr>
        <p:txBody>
          <a:bodyPr anchor="ctr">
            <a:normAutofit/>
          </a:bodyPr>
          <a:lstStyle>
            <a:lvl1pPr marL="0" indent="0" algn="just">
              <a:lnSpc>
                <a:spcPct val="100000"/>
              </a:lnSpc>
              <a:spcBef>
                <a:spcPts val="0"/>
              </a:spcBef>
              <a:buFontTx/>
              <a:buNone/>
              <a:defRPr sz="1600">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13" name="Rectangle 12"/>
          <p:cNvSpPr/>
          <p:nvPr userDrawn="1"/>
        </p:nvSpPr>
        <p:spPr>
          <a:xfrm>
            <a:off x="7293920" y="3147253"/>
            <a:ext cx="1485249" cy="56350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8" tIns="30482" rIns="60958" bIns="30482"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4" name="Text Placeholder 5"/>
          <p:cNvSpPr>
            <a:spLocks noGrp="1"/>
          </p:cNvSpPr>
          <p:nvPr>
            <p:ph type="body" sz="quarter" idx="22" hasCustomPrompt="1"/>
          </p:nvPr>
        </p:nvSpPr>
        <p:spPr>
          <a:xfrm>
            <a:off x="7399156" y="3239169"/>
            <a:ext cx="1269173"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Word</a:t>
            </a:r>
            <a:endParaRPr kumimoji="1" lang="ja-JP" altLang="en-US" dirty="0"/>
          </a:p>
        </p:txBody>
      </p:sp>
      <p:grpSp>
        <p:nvGrpSpPr>
          <p:cNvPr id="17" name="Group 16"/>
          <p:cNvGrpSpPr/>
          <p:nvPr userDrawn="1"/>
        </p:nvGrpSpPr>
        <p:grpSpPr>
          <a:xfrm rot="20515710">
            <a:off x="10285876" y="7215083"/>
            <a:ext cx="319314" cy="671390"/>
            <a:chOff x="3991428" y="1654628"/>
            <a:chExt cx="478971" cy="1006929"/>
          </a:xfrm>
          <a:solidFill>
            <a:schemeClr val="bg1"/>
          </a:solidFill>
        </p:grpSpPr>
        <p:sp>
          <p:nvSpPr>
            <p:cNvPr id="15" name="Isosceles Triangle 14"/>
            <p:cNvSpPr/>
            <p:nvPr userDrawn="1"/>
          </p:nvSpPr>
          <p:spPr>
            <a:xfrm>
              <a:off x="3991428" y="1654628"/>
              <a:ext cx="478971" cy="725714"/>
            </a:xfrm>
            <a:custGeom>
              <a:avLst/>
              <a:gdLst>
                <a:gd name="connsiteX0" fmla="*/ 0 w 478971"/>
                <a:gd name="connsiteY0" fmla="*/ 725714 h 725714"/>
                <a:gd name="connsiteX1" fmla="*/ 239486 w 478971"/>
                <a:gd name="connsiteY1" fmla="*/ 0 h 725714"/>
                <a:gd name="connsiteX2" fmla="*/ 478971 w 478971"/>
                <a:gd name="connsiteY2" fmla="*/ 725714 h 725714"/>
                <a:gd name="connsiteX3" fmla="*/ 0 w 478971"/>
                <a:gd name="connsiteY3" fmla="*/ 725714 h 725714"/>
                <a:gd name="connsiteX0" fmla="*/ 0 w 478971"/>
                <a:gd name="connsiteY0" fmla="*/ 725714 h 726622"/>
                <a:gd name="connsiteX1" fmla="*/ 239486 w 478971"/>
                <a:gd name="connsiteY1" fmla="*/ 0 h 726622"/>
                <a:gd name="connsiteX2" fmla="*/ 478971 w 478971"/>
                <a:gd name="connsiteY2" fmla="*/ 725714 h 726622"/>
                <a:gd name="connsiteX3" fmla="*/ 237672 w 478971"/>
                <a:gd name="connsiteY3" fmla="*/ 726622 h 726622"/>
                <a:gd name="connsiteX4" fmla="*/ 0 w 478971"/>
                <a:gd name="connsiteY4" fmla="*/ 725714 h 726622"/>
                <a:gd name="connsiteX0" fmla="*/ 0 w 478971"/>
                <a:gd name="connsiteY0" fmla="*/ 725714 h 725714"/>
                <a:gd name="connsiteX1" fmla="*/ 239486 w 478971"/>
                <a:gd name="connsiteY1" fmla="*/ 0 h 725714"/>
                <a:gd name="connsiteX2" fmla="*/ 478971 w 478971"/>
                <a:gd name="connsiteY2" fmla="*/ 725714 h 725714"/>
                <a:gd name="connsiteX3" fmla="*/ 231322 w 478971"/>
                <a:gd name="connsiteY3" fmla="*/ 637722 h 725714"/>
                <a:gd name="connsiteX4" fmla="*/ 0 w 478971"/>
                <a:gd name="connsiteY4" fmla="*/ 725714 h 72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71" h="725714">
                  <a:moveTo>
                    <a:pt x="0" y="725714"/>
                  </a:moveTo>
                  <a:lnTo>
                    <a:pt x="239486" y="0"/>
                  </a:lnTo>
                  <a:lnTo>
                    <a:pt x="478971" y="725714"/>
                  </a:lnTo>
                  <a:lnTo>
                    <a:pt x="231322" y="637722"/>
                  </a:lnTo>
                  <a:lnTo>
                    <a:pt x="0" y="7257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sp>
          <p:nvSpPr>
            <p:cNvPr id="16" name="Rectangle 15"/>
            <p:cNvSpPr/>
            <p:nvPr userDrawn="1"/>
          </p:nvSpPr>
          <p:spPr>
            <a:xfrm>
              <a:off x="4175757" y="2255156"/>
              <a:ext cx="110312" cy="406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304790"/>
              <a:endParaRPr kumimoji="1" lang="ja-JP" altLang="en-US" sz="1200">
                <a:solidFill>
                  <a:prstClr val="white"/>
                </a:solidFill>
              </a:endParaRPr>
            </a:p>
          </p:txBody>
        </p:sp>
      </p:grpSp>
    </p:spTree>
    <p:extLst>
      <p:ext uri="{BB962C8B-B14F-4D97-AF65-F5344CB8AC3E}">
        <p14:creationId xmlns:p14="http://schemas.microsoft.com/office/powerpoint/2010/main" val="44970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500"/>
                                        <p:tgtEl>
                                          <p:spTgt spid="14">
                                            <p:txEl>
                                              <p:pRg st="0" end="0"/>
                                            </p:txEl>
                                          </p:spTgt>
                                        </p:tgtEl>
                                      </p:cBhvr>
                                    </p:animEffect>
                                  </p:childTnLst>
                                </p:cTn>
                              </p:par>
                            </p:childTnLst>
                          </p:cTn>
                        </p:par>
                        <p:par>
                          <p:cTn id="17" fill="hold">
                            <p:stCondLst>
                              <p:cond delay="500"/>
                            </p:stCondLst>
                            <p:childTnLst>
                              <p:par>
                                <p:cTn id="18" presetID="1" presetClass="entr" presetSubtype="0" fill="hold" grpId="0" nodeType="afterEffect">
                                  <p:stCondLst>
                                    <p:cond delay="1000"/>
                                  </p:stCondLst>
                                  <p:iterate type="lt">
                                    <p:tmAbs val="100"/>
                                  </p:iterate>
                                  <p:childTnLst>
                                    <p:set>
                                      <p:cBhvr>
                                        <p:cTn id="19" dur="1" fill="hold">
                                          <p:stCondLst>
                                            <p:cond delay="0"/>
                                          </p:stCondLst>
                                        </p:cTn>
                                        <p:tgtEl>
                                          <p:spTgt spid="12">
                                            <p:txEl>
                                              <p:pRg st="0" end="0"/>
                                            </p:txEl>
                                          </p:spTgt>
                                        </p:tgtEl>
                                        <p:attrNameLst>
                                          <p:attrName>style.visibility</p:attrName>
                                        </p:attrNameLst>
                                      </p:cBhvr>
                                      <p:to>
                                        <p:strVal val="visible"/>
                                      </p:to>
                                    </p:set>
                                  </p:childTnLst>
                                </p:cTn>
                              </p:par>
                            </p:childTnLst>
                          </p:cTn>
                        </p:par>
                        <p:par>
                          <p:cTn id="20" fill="hold">
                            <p:stCondLst>
                              <p:cond delay="2601"/>
                            </p:stCondLst>
                            <p:childTnLst>
                              <p:par>
                                <p:cTn id="21" presetID="42" presetClass="path" presetSubtype="0" decel="100000" fill="hold" nodeType="afterEffect">
                                  <p:stCondLst>
                                    <p:cond delay="500"/>
                                  </p:stCondLst>
                                  <p:childTnLst>
                                    <p:animMotion origin="layout" path="M 4.44444E-6 -2.19478E-6 L -0.14575 -0.54638 " pathEditMode="relative" rAng="0" ptsTypes="AA">
                                      <p:cBhvr>
                                        <p:cTn id="22" dur="1000" fill="hold"/>
                                        <p:tgtEl>
                                          <p:spTgt spid="17"/>
                                        </p:tgtEl>
                                        <p:attrNameLst>
                                          <p:attrName>ppt_x</p:attrName>
                                          <p:attrName>ppt_y</p:attrName>
                                        </p:attrNameLst>
                                      </p:cBhvr>
                                      <p:rCtr x="-7231" y="-26671"/>
                                    </p:animMotion>
                                  </p:childTnLst>
                                </p:cTn>
                              </p:par>
                            </p:childTnLst>
                          </p:cTn>
                        </p:par>
                        <p:par>
                          <p:cTn id="23" fill="hold">
                            <p:stCondLst>
                              <p:cond delay="4101"/>
                            </p:stCondLst>
                            <p:childTnLst>
                              <p:par>
                                <p:cTn id="24" presetID="1" presetClass="emph" presetSubtype="2" fill="hold" nodeType="afterEffect">
                                  <p:stCondLst>
                                    <p:cond delay="0"/>
                                  </p:stCondLst>
                                  <p:childTnLst>
                                    <p:animClr clrSpc="rgb" dir="cw">
                                      <p:cBhvr>
                                        <p:cTn id="25" dur="250" fill="hold"/>
                                        <p:tgtEl>
                                          <p:spTgt spid="13"/>
                                        </p:tgtEl>
                                        <p:attrNameLst>
                                          <p:attrName>fillcolor</p:attrName>
                                        </p:attrNameLst>
                                      </p:cBhvr>
                                      <p:to>
                                        <a:schemeClr val="bg2"/>
                                      </p:to>
                                    </p:animClr>
                                    <p:set>
                                      <p:cBhvr>
                                        <p:cTn id="26" dur="250" fill="hold"/>
                                        <p:tgtEl>
                                          <p:spTgt spid="13"/>
                                        </p:tgtEl>
                                        <p:attrNameLst>
                                          <p:attrName>fill.type</p:attrName>
                                        </p:attrNameLst>
                                      </p:cBhvr>
                                      <p:to>
                                        <p:strVal val="solid"/>
                                      </p:to>
                                    </p:set>
                                    <p:set>
                                      <p:cBhvr>
                                        <p:cTn id="27" dur="250" fill="hold"/>
                                        <p:tgtEl>
                                          <p:spTgt spid="13"/>
                                        </p:tgtEl>
                                        <p:attrNameLst>
                                          <p:attrName>fill.on</p:attrName>
                                        </p:attrNameLst>
                                      </p:cBhvr>
                                      <p:to>
                                        <p:strVal val="true"/>
                                      </p:to>
                                    </p:set>
                                  </p:childTnLst>
                                </p:cTn>
                              </p:par>
                            </p:childTnLst>
                          </p:cTn>
                        </p:par>
                        <p:par>
                          <p:cTn id="28" fill="hold">
                            <p:stCondLst>
                              <p:cond delay="4351"/>
                            </p:stCondLst>
                            <p:childTnLst>
                              <p:par>
                                <p:cTn id="29" presetID="1" presetClass="emph" presetSubtype="2" fill="hold" nodeType="afterEffect">
                                  <p:stCondLst>
                                    <p:cond delay="0"/>
                                  </p:stCondLst>
                                  <p:childTnLst>
                                    <p:animClr clrSpc="rgb" dir="cw">
                                      <p:cBhvr>
                                        <p:cTn id="30" dur="250" fill="hold"/>
                                        <p:tgtEl>
                                          <p:spTgt spid="13"/>
                                        </p:tgtEl>
                                        <p:attrNameLst>
                                          <p:attrName>fillcolor</p:attrName>
                                        </p:attrNameLst>
                                      </p:cBhvr>
                                      <p:to>
                                        <a:schemeClr val="accent2"/>
                                      </p:to>
                                    </p:animClr>
                                    <p:set>
                                      <p:cBhvr>
                                        <p:cTn id="31" dur="250" fill="hold"/>
                                        <p:tgtEl>
                                          <p:spTgt spid="13"/>
                                        </p:tgtEl>
                                        <p:attrNameLst>
                                          <p:attrName>fill.type</p:attrName>
                                        </p:attrNameLst>
                                      </p:cBhvr>
                                      <p:to>
                                        <p:strVal val="solid"/>
                                      </p:to>
                                    </p:set>
                                    <p:set>
                                      <p:cBhvr>
                                        <p:cTn id="32" dur="25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 presetClass="entr" presetSubtype="0" fill="hold" nodeType="afterEffect">
                  <p:stCondLst>
                    <p:cond delay="1000"/>
                  </p:stCondLst>
                  <p:iterate type="lt">
                    <p:tmAbs val="100"/>
                  </p:iterate>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Tree>
    <p:extLst>
      <p:ext uri="{BB962C8B-B14F-4D97-AF65-F5344CB8AC3E}">
        <p14:creationId xmlns:p14="http://schemas.microsoft.com/office/powerpoint/2010/main" val="37847824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4" name="Title 1"/>
          <p:cNvSpPr>
            <a:spLocks noGrp="1"/>
          </p:cNvSpPr>
          <p:nvPr>
            <p:ph type="title" hasCustomPrompt="1"/>
          </p:nvPr>
        </p:nvSpPr>
        <p:spPr>
          <a:xfrm>
            <a:off x="935572" y="2925657"/>
            <a:ext cx="10320867" cy="905070"/>
          </a:xfrm>
        </p:spPr>
        <p:txBody>
          <a:bodyPr anchor="b">
            <a:normAutofit/>
          </a:bodyPr>
          <a:lstStyle>
            <a:lvl1pPr algn="ctr">
              <a:defRPr sz="5300" spc="0">
                <a:solidFill>
                  <a:schemeClr val="bg1"/>
                </a:solidFill>
              </a:defRPr>
            </a:lvl1pPr>
          </a:lstStyle>
          <a:p>
            <a:r>
              <a:rPr kumimoji="1" lang="en-US" altLang="ja-JP" dirty="0"/>
              <a:t>Presentation title</a:t>
            </a:r>
            <a:endParaRPr kumimoji="1" lang="ja-JP" altLang="en-US" dirty="0"/>
          </a:p>
        </p:txBody>
      </p:sp>
      <p:sp>
        <p:nvSpPr>
          <p:cNvPr id="5" name="Text Placeholder 5"/>
          <p:cNvSpPr>
            <a:spLocks noGrp="1"/>
          </p:cNvSpPr>
          <p:nvPr>
            <p:ph type="body" sz="quarter" idx="15" hasCustomPrompt="1"/>
          </p:nvPr>
        </p:nvSpPr>
        <p:spPr>
          <a:xfrm>
            <a:off x="2015068" y="3801495"/>
            <a:ext cx="8161866" cy="297009"/>
          </a:xfrm>
        </p:spPr>
        <p:txBody>
          <a:bodyPr anchor="t">
            <a:normAutofit/>
          </a:bodyPr>
          <a:lstStyle>
            <a:lvl1pPr marL="0" indent="0" algn="ctr">
              <a:lnSpc>
                <a:spcPct val="100000"/>
              </a:lnSpc>
              <a:spcBef>
                <a:spcPts val="0"/>
              </a:spcBef>
              <a:buFontTx/>
              <a:buNone/>
              <a:defRPr sz="1300">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6" name="Text Placeholder 5"/>
          <p:cNvSpPr>
            <a:spLocks noGrp="1"/>
          </p:cNvSpPr>
          <p:nvPr>
            <p:ph type="body" sz="quarter" idx="16" hasCustomPrompt="1"/>
          </p:nvPr>
        </p:nvSpPr>
        <p:spPr>
          <a:xfrm>
            <a:off x="2015068" y="5510701"/>
            <a:ext cx="8161866" cy="1043515"/>
          </a:xfrm>
        </p:spPr>
        <p:txBody>
          <a:bodyPr anchor="b">
            <a:normAutofit/>
          </a:bodyPr>
          <a:lstStyle>
            <a:lvl1pPr marL="0" indent="0" algn="ctr">
              <a:lnSpc>
                <a:spcPct val="130000"/>
              </a:lnSpc>
              <a:spcBef>
                <a:spcPts val="0"/>
              </a:spcBef>
              <a:buFontTx/>
              <a:buNone/>
              <a:defRPr sz="1100">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3839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7" presetClass="entr" presetSubtype="10" fill="hold" grpId="0" nodeType="afterEffect">
                                  <p:stCondLst>
                                    <p:cond delay="50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2550"/>
                            </p:stCondLst>
                            <p:childTnLst>
                              <p:par>
                                <p:cTn id="14" presetID="10" presetClass="entr" presetSubtype="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33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tmplLst>
          <p:tmpl>
            <p:tnLst>
              <p:par>
                <p:cTn presetID="10" presetClass="entr" presetSubtype="0" fill="hold" nodeType="after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347468" y="1680199"/>
            <a:ext cx="3497062" cy="3497602"/>
          </a:xfrm>
          <a:solidFill>
            <a:schemeClr val="accent5">
              <a:lumMod val="40000"/>
              <a:lumOff val="60000"/>
            </a:schemeClr>
          </a:solidFill>
        </p:spPr>
        <p:txBody>
          <a:bodyPr anchor="b">
            <a:noAutofit/>
          </a:bodyPr>
          <a:lstStyle>
            <a:lvl1pPr marL="0" indent="0" algn="just">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 </a:t>
            </a:r>
            <a:endParaRPr kumimoji="1" lang="ja-JP" altLang="en-US" dirty="0"/>
          </a:p>
        </p:txBody>
      </p:sp>
      <p:sp>
        <p:nvSpPr>
          <p:cNvPr id="4" name="Text Placeholder 5"/>
          <p:cNvSpPr>
            <a:spLocks noGrp="1"/>
          </p:cNvSpPr>
          <p:nvPr>
            <p:ph type="body" sz="quarter" idx="19" hasCustomPrompt="1"/>
          </p:nvPr>
        </p:nvSpPr>
        <p:spPr>
          <a:xfrm rot="18900000">
            <a:off x="4619624" y="1952314"/>
            <a:ext cx="2952763" cy="2953219"/>
          </a:xfrm>
          <a:solidFill>
            <a:schemeClr val="tx1"/>
          </a:solidFill>
        </p:spPr>
        <p:txBody>
          <a:bodyPr anchor="b">
            <a:noAutofit/>
          </a:bodyPr>
          <a:lstStyle>
            <a:lvl1pPr marL="0" indent="0" algn="just">
              <a:lnSpc>
                <a:spcPct val="100000"/>
              </a:lnSpc>
              <a:spcBef>
                <a:spcPts val="0"/>
              </a:spcBef>
              <a:buFontTx/>
              <a:buNone/>
              <a:defRPr sz="1900">
                <a:solidFill>
                  <a:schemeClr val="tx2"/>
                </a:solidFill>
                <a:latin typeface="+mj-lt"/>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 </a:t>
            </a:r>
            <a:endParaRPr kumimoji="1" lang="ja-JP" altLang="en-US" dirty="0"/>
          </a:p>
        </p:txBody>
      </p:sp>
      <p:sp>
        <p:nvSpPr>
          <p:cNvPr id="6" name="Title 1"/>
          <p:cNvSpPr>
            <a:spLocks noGrp="1"/>
          </p:cNvSpPr>
          <p:nvPr>
            <p:ph type="title" hasCustomPrompt="1"/>
          </p:nvPr>
        </p:nvSpPr>
        <p:spPr>
          <a:xfrm>
            <a:off x="4623061" y="2337160"/>
            <a:ext cx="2945889" cy="1091310"/>
          </a:xfrm>
        </p:spPr>
        <p:txBody>
          <a:bodyPr anchor="b">
            <a:normAutofit/>
          </a:bodyPr>
          <a:lstStyle>
            <a:lvl1pPr algn="ctr">
              <a:defRPr sz="3200" spc="0">
                <a:solidFill>
                  <a:schemeClr val="bg1"/>
                </a:solidFill>
              </a:defRPr>
            </a:lvl1pPr>
          </a:lstStyle>
          <a:p>
            <a:r>
              <a:rPr kumimoji="1" lang="en-US" altLang="ja-JP" dirty="0"/>
              <a:t>Title</a:t>
            </a:r>
            <a:endParaRPr kumimoji="1" lang="ja-JP" altLang="en-US" dirty="0"/>
          </a:p>
        </p:txBody>
      </p:sp>
      <p:sp>
        <p:nvSpPr>
          <p:cNvPr id="7" name="Text Placeholder 5"/>
          <p:cNvSpPr>
            <a:spLocks noGrp="1"/>
          </p:cNvSpPr>
          <p:nvPr>
            <p:ph type="body" sz="quarter" idx="15" hasCustomPrompt="1"/>
          </p:nvPr>
        </p:nvSpPr>
        <p:spPr>
          <a:xfrm>
            <a:off x="4623061" y="3472475"/>
            <a:ext cx="2945889" cy="642960"/>
          </a:xfrm>
        </p:spPr>
        <p:txBody>
          <a:bodyPr anchor="t">
            <a:normAutofit/>
          </a:bodyPr>
          <a:lstStyle>
            <a:lvl1pPr marL="0" indent="0" algn="ctr">
              <a:lnSpc>
                <a:spcPct val="100000"/>
              </a:lnSpc>
              <a:spcBef>
                <a:spcPts val="0"/>
              </a:spcBef>
              <a:buFontTx/>
              <a:buNone/>
              <a:defRPr sz="1300">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9217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2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par>
                          <p:cTn id="19" fill="hold">
                            <p:stCondLst>
                              <p:cond delay="1250"/>
                            </p:stCondLst>
                            <p:childTnLst>
                              <p:par>
                                <p:cTn id="20" presetID="17" presetClass="entr" presetSubtype="1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childTnLst>
                                </p:cTn>
                              </p:par>
                            </p:childTnLst>
                          </p:cTn>
                        </p:par>
                        <p:par>
                          <p:cTn id="24" fill="hold">
                            <p:stCondLst>
                              <p:cond delay="1950"/>
                            </p:stCondLst>
                            <p:childTnLst>
                              <p:par>
                                <p:cTn id="25" presetID="10" presetClass="entr" presetSubtype="0" fill="hold" grpId="0" nodeType="afterEffect">
                                  <p:stCondLst>
                                    <p:cond delay="2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1"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0-#ppt_h/2"/>
                          </p:val>
                        </p:tav>
                        <p:tav tm="100000">
                          <p:val>
                            <p:strVal val="#ppt_y"/>
                          </p:val>
                        </p:tav>
                      </p:tavLst>
                    </p:anim>
                  </p:childTnLst>
                </p:cTn>
              </p:par>
            </p:tnLst>
          </p:tmpl>
        </p:tmplLst>
      </p:bldP>
      <p:bldP spid="3" grpId="1"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4" grpId="0" animBg="1">
        <p:tmplLst>
          <p:tmpl>
            <p:tnLst>
              <p:par>
                <p:cTn presetID="2" presetClass="entr" presetSubtype="1" decel="10000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ppt_x"/>
                          </p:val>
                        </p:tav>
                        <p:tav tm="100000">
                          <p:val>
                            <p:strVal val="#ppt_x"/>
                          </p:val>
                        </p:tav>
                      </p:tavLst>
                    </p:anim>
                    <p:anim calcmode="lin" valueType="num">
                      <p:cBhvr additive="base">
                        <p:cTn dur="1000" fill="hold"/>
                        <p:tgtEl>
                          <p:spTgt spid="4"/>
                        </p:tgtEl>
                        <p:attrNameLst>
                          <p:attrName>ppt_y</p:attrName>
                        </p:attrNameLst>
                      </p:cBhvr>
                      <p:tavLst>
                        <p:tav tm="0">
                          <p:val>
                            <p:strVal val="0-#ppt_h/2"/>
                          </p:val>
                        </p:tav>
                        <p:tav tm="100000">
                          <p:val>
                            <p:strVal val="#ppt_y"/>
                          </p:val>
                        </p:tav>
                      </p:tavLst>
                    </p:anim>
                  </p:childTnLst>
                </p:cTn>
              </p:par>
            </p:tnLst>
          </p:tmpl>
        </p:tmplLst>
      </p:bldP>
      <p:bldP spid="4" grpId="1" animBg="1">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5" y="1152010"/>
            <a:ext cx="3600451"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5" y="1152010"/>
            <a:ext cx="3600451"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3" y="2233126"/>
            <a:ext cx="3903133" cy="1518442"/>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6" name="Straight Connector 5"/>
          <p:cNvCxnSpPr/>
          <p:nvPr userDrawn="1"/>
        </p:nvCxnSpPr>
        <p:spPr>
          <a:xfrm flipV="1">
            <a:off x="5359400" y="2"/>
            <a:ext cx="0" cy="361582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5"/>
          <p:cNvSpPr>
            <a:spLocks noGrp="1"/>
          </p:cNvSpPr>
          <p:nvPr>
            <p:ph type="body" sz="quarter" idx="12" hasCustomPrompt="1"/>
          </p:nvPr>
        </p:nvSpPr>
        <p:spPr>
          <a:xfrm>
            <a:off x="5520268" y="3151145"/>
            <a:ext cx="4656666" cy="2438776"/>
          </a:xfrm>
        </p:spPr>
        <p:txBody>
          <a:bodyPr anchor="t"/>
          <a:lstStyle>
            <a:lvl1pPr marL="0" indent="0" algn="l">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39596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70" y="2493893"/>
            <a:ext cx="8161867" cy="822019"/>
          </a:xfrm>
        </p:spPr>
        <p:txBody>
          <a:bodyPr anchor="b"/>
          <a:lstStyle>
            <a:lvl1pPr algn="ctr">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8" name="Text Placeholder 5"/>
          <p:cNvSpPr>
            <a:spLocks noGrp="1"/>
          </p:cNvSpPr>
          <p:nvPr>
            <p:ph type="body" sz="quarter" idx="12" hasCustomPrompt="1"/>
          </p:nvPr>
        </p:nvSpPr>
        <p:spPr>
          <a:xfrm>
            <a:off x="2015070" y="3428471"/>
            <a:ext cx="8161867" cy="2161450"/>
          </a:xfrm>
        </p:spPr>
        <p:txBody>
          <a:bodyPr anchor="t"/>
          <a:lstStyle>
            <a:lvl1pPr marL="0" indent="0" algn="ctr">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4310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3" y="2501631"/>
            <a:ext cx="3903133" cy="1854741"/>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8" name="Text Placeholder 5"/>
          <p:cNvSpPr>
            <a:spLocks noGrp="1"/>
          </p:cNvSpPr>
          <p:nvPr>
            <p:ph type="body" sz="quarter" idx="12" hasCustomPrompt="1"/>
          </p:nvPr>
        </p:nvSpPr>
        <p:spPr>
          <a:xfrm>
            <a:off x="5520268" y="932536"/>
            <a:ext cx="4656666" cy="4986622"/>
          </a:xfrm>
        </p:spPr>
        <p:txBody>
          <a:bodyPr anchor="ctr"/>
          <a:lstStyle>
            <a:lvl1pPr marL="190501" indent="-190501" algn="l">
              <a:spcBef>
                <a:spcPts val="1200"/>
              </a:spcBef>
              <a:buFont typeface="Wingdings" panose="05000000000000000000" pitchFamily="2" charset="2"/>
              <a:buChar char="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7171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70" y="2501631"/>
            <a:ext cx="3183467" cy="1854741"/>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8" name="Text Placeholder 5"/>
          <p:cNvSpPr>
            <a:spLocks noGrp="1"/>
          </p:cNvSpPr>
          <p:nvPr>
            <p:ph type="body" sz="quarter" idx="12" hasCustomPrompt="1"/>
          </p:nvPr>
        </p:nvSpPr>
        <p:spPr>
          <a:xfrm>
            <a:off x="5520268" y="932536"/>
            <a:ext cx="4656666" cy="4986622"/>
          </a:xfrm>
        </p:spPr>
        <p:txBody>
          <a:bodyPr anchor="ctr"/>
          <a:lstStyle>
            <a:lvl1pPr marL="190501" indent="-190501" algn="l">
              <a:spcBef>
                <a:spcPts val="1200"/>
              </a:spcBef>
              <a:buFont typeface="Wingdings" panose="05000000000000000000" pitchFamily="2" charset="2"/>
              <a:buChar char="l"/>
              <a:defRPr>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8344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70" y="2493893"/>
            <a:ext cx="8161867" cy="82201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2015070" y="3428472"/>
            <a:ext cx="8161867" cy="598051"/>
          </a:xfrm>
        </p:spPr>
        <p:txBody>
          <a:bodyPr anchor="t"/>
          <a:lstStyle>
            <a:lvl1pPr marL="0" indent="0" algn="ctr">
              <a:spcBef>
                <a:spcPts val="0"/>
              </a:spcBef>
              <a:buFontTx/>
              <a:buNone/>
              <a:defRPr>
                <a:solidFill>
                  <a:schemeClr val="bg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2015070" y="4677498"/>
            <a:ext cx="8161867" cy="1247967"/>
          </a:xfrm>
        </p:spPr>
        <p:txBody>
          <a:bodyPr anchor="b"/>
          <a:lstStyle>
            <a:lvl1pPr marL="0" indent="0" algn="ctr">
              <a:spcBef>
                <a:spcPts val="0"/>
              </a:spcBef>
              <a:buFontTx/>
              <a:buNone/>
              <a:defRPr>
                <a:solidFill>
                  <a:schemeClr val="bg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6643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23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3" y="2233126"/>
            <a:ext cx="3903133" cy="1518442"/>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6" name="Straight Connector 5"/>
          <p:cNvCxnSpPr/>
          <p:nvPr userDrawn="1"/>
        </p:nvCxnSpPr>
        <p:spPr>
          <a:xfrm flipV="1">
            <a:off x="5359400" y="2"/>
            <a:ext cx="0" cy="361582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3"/>
          </p:nvPr>
        </p:nvSpPr>
        <p:spPr>
          <a:xfrm>
            <a:off x="5520270" y="1869306"/>
            <a:ext cx="6671733" cy="1746519"/>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5461003" y="3770923"/>
            <a:ext cx="4715933" cy="1818999"/>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2636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932539"/>
            <a:ext cx="12192000" cy="2495935"/>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 name="Title 1"/>
          <p:cNvSpPr>
            <a:spLocks noGrp="1"/>
          </p:cNvSpPr>
          <p:nvPr>
            <p:ph type="title" hasCustomPrompt="1"/>
          </p:nvPr>
        </p:nvSpPr>
        <p:spPr>
          <a:xfrm>
            <a:off x="1295400" y="2523401"/>
            <a:ext cx="9601200" cy="905070"/>
          </a:xfrm>
        </p:spPr>
        <p:txBody>
          <a:bodyPr/>
          <a:lstStyle>
            <a:lvl1pPr algn="ctr">
              <a:defRPr>
                <a:solidFill>
                  <a:schemeClr val="bg1"/>
                </a:solidFill>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2891370" y="3700505"/>
            <a:ext cx="6409267" cy="1889417"/>
          </a:xfrm>
        </p:spPr>
        <p:txBody>
          <a:bodyPr anchor="ctr"/>
          <a:lstStyle>
            <a:lvl1pPr marL="0" indent="0" algn="ctr">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3308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932539"/>
            <a:ext cx="12192000" cy="2495935"/>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2891370" y="4446997"/>
            <a:ext cx="6409267" cy="1288087"/>
          </a:xfrm>
        </p:spPr>
        <p:txBody>
          <a:bodyPr anchor="t"/>
          <a:lstStyle>
            <a:lvl1pPr marL="0" indent="0" algn="ctr">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2015070" y="3589058"/>
            <a:ext cx="8161867" cy="761163"/>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41768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100000" fill="hold" grpId="0" nodeType="withEffect">
                                  <p:stCondLst>
                                    <p:cond delay="250"/>
                                  </p:stCondLst>
                                  <p:iterate type="wd">
                                    <p:tmPct val="10000"/>
                                  </p:iterate>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3"/>
            <a:ext cx="12192000" cy="4677497"/>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8" name="Title 1"/>
          <p:cNvSpPr>
            <a:spLocks noGrp="1"/>
          </p:cNvSpPr>
          <p:nvPr>
            <p:ph type="title" hasCustomPrompt="1"/>
          </p:nvPr>
        </p:nvSpPr>
        <p:spPr>
          <a:xfrm>
            <a:off x="935568" y="4995977"/>
            <a:ext cx="3816350" cy="703098"/>
          </a:xfrm>
        </p:spPr>
        <p:txBody>
          <a:bodyPr anchor="ctr"/>
          <a:lstStyle>
            <a:lvl1pPr algn="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5052649" y="4792874"/>
            <a:ext cx="5124287" cy="1109304"/>
          </a:xfrm>
        </p:spPr>
        <p:txBody>
          <a:bodyPr anchor="ctr"/>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89185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decel="100000" fill="hold" grpId="0" nodeType="afterEffect">
                                  <p:stCondLst>
                                    <p:cond delay="250"/>
                                  </p:stCondLst>
                                  <p:iterate type="wd">
                                    <p:tmPct val="10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850"/>
                            </p:stCondLst>
                            <p:childTnLst>
                              <p:par>
                                <p:cTn id="14" presetID="10"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Wide image and text 4">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932539"/>
            <a:ext cx="12192000" cy="2495935"/>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6417733" y="3793652"/>
            <a:ext cx="3759200" cy="1796268"/>
          </a:xfrm>
        </p:spPr>
        <p:txBody>
          <a:bodyPr anchor="b"/>
          <a:lstStyle>
            <a:lvl1pPr marL="0" indent="0" algn="l">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2015070" y="2239782"/>
            <a:ext cx="4080933" cy="3409417"/>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91354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100000" fill="hold" grpId="0" nodeType="withEffect">
                                  <p:stCondLst>
                                    <p:cond delay="250"/>
                                  </p:stCondLst>
                                  <p:iterate type="wd">
                                    <p:tmPct val="5000"/>
                                  </p:iterate>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14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Half Image">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6F821722-FE34-4DE9-9836-565D865C1559}"/>
              </a:ext>
            </a:extLst>
          </p:cNvPr>
          <p:cNvSpPr>
            <a:spLocks noGrp="1"/>
          </p:cNvSpPr>
          <p:nvPr>
            <p:ph type="pic" sz="quarter" idx="13" hasCustomPrompt="1"/>
          </p:nvPr>
        </p:nvSpPr>
        <p:spPr>
          <a:xfrm>
            <a:off x="0" y="0"/>
            <a:ext cx="12192000" cy="6778800"/>
          </a:xfrm>
          <a:solidFill>
            <a:schemeClr val="bg1">
              <a:lumMod val="95000"/>
            </a:schemeClr>
          </a:solidFill>
        </p:spPr>
        <p:txBody>
          <a:bodyPr tIns="0" rIns="539946" anchor="ctr"/>
          <a:lstStyle>
            <a:lvl1pPr marL="0" indent="0" algn="r">
              <a:buNone/>
              <a:defRPr/>
            </a:lvl1pPr>
          </a:lstStyle>
          <a:p>
            <a:r>
              <a:rPr lang="en-US" noProof="0" dirty="0"/>
              <a:t>Insert or Drag and Drop your Photo</a:t>
            </a:r>
          </a:p>
        </p:txBody>
      </p:sp>
      <p:sp>
        <p:nvSpPr>
          <p:cNvPr id="13" name="Rectangle 12">
            <a:extLst>
              <a:ext uri="{FF2B5EF4-FFF2-40B4-BE49-F238E27FC236}">
                <a16:creationId xmlns:a16="http://schemas.microsoft.com/office/drawing/2014/main" id="{9BD909C6-0E9A-451D-91FD-B891A0C803D7}"/>
              </a:ext>
            </a:extLst>
          </p:cNvPr>
          <p:cNvSpPr/>
          <p:nvPr userDrawn="1"/>
        </p:nvSpPr>
        <p:spPr>
          <a:xfrm>
            <a:off x="0" y="6780462"/>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14" name="Rectangle 13">
            <a:extLst>
              <a:ext uri="{FF2B5EF4-FFF2-40B4-BE49-F238E27FC236}">
                <a16:creationId xmlns:a16="http://schemas.microsoft.com/office/drawing/2014/main" id="{41A9BD7F-717A-4177-BAD1-D798AE60FFD0}"/>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144000"/>
            <a:ext cx="4860000" cy="6480000"/>
          </a:xfrm>
          <a:solidFill>
            <a:schemeClr val="bg1"/>
          </a:solidFill>
          <a:ln>
            <a:noFill/>
          </a:ln>
        </p:spPr>
        <p:txBody>
          <a:bodyPr lIns="431958" tIns="71994" rIns="287970" bIns="1403862" anchor="b"/>
          <a:lstStyle>
            <a:lvl1pPr algn="l">
              <a:defRPr sz="5000">
                <a:solidFill>
                  <a:schemeClr val="tx1">
                    <a:lumMod val="75000"/>
                    <a:lumOff val="25000"/>
                  </a:schemeClr>
                </a:solidFill>
              </a:defRPr>
            </a:lvl1pPr>
          </a:lstStyle>
          <a:p>
            <a:r>
              <a:rPr lang="en-US" noProof="0"/>
              <a:t>Cover Title 2</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7607" y="5578496"/>
            <a:ext cx="3932788" cy="750814"/>
          </a:xfrm>
          <a:noFill/>
        </p:spPr>
        <p:txBody>
          <a:bodyPr lIns="0" tIns="0" rIns="0" bIns="0" anchor="t"/>
          <a:lstStyle>
            <a:lvl1pPr marL="0" indent="0" algn="l">
              <a:buNone/>
              <a:defRPr sz="1800">
                <a:solidFill>
                  <a:schemeClr val="tx1">
                    <a:lumMod val="75000"/>
                    <a:lumOff val="25000"/>
                  </a:schemeClr>
                </a:solidFill>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noProof="0"/>
              <a:t>Click to edit Master subtitle style</a:t>
            </a:r>
          </a:p>
        </p:txBody>
      </p:sp>
      <p:sp>
        <p:nvSpPr>
          <p:cNvPr id="6" name="Picture Placeholder 5">
            <a:extLst>
              <a:ext uri="{FF2B5EF4-FFF2-40B4-BE49-F238E27FC236}">
                <a16:creationId xmlns:a16="http://schemas.microsoft.com/office/drawing/2014/main" id="{63EB74F7-DC44-48B1-8EF5-BD557540B41C}"/>
              </a:ext>
            </a:extLst>
          </p:cNvPr>
          <p:cNvSpPr>
            <a:spLocks noGrp="1"/>
          </p:cNvSpPr>
          <p:nvPr>
            <p:ph type="pic" sz="quarter" idx="14"/>
          </p:nvPr>
        </p:nvSpPr>
        <p:spPr>
          <a:xfrm>
            <a:off x="607607" y="764518"/>
            <a:ext cx="3932788" cy="2448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454445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4" y="1152533"/>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4" y="1152533"/>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4" y="1148066"/>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4" y="1152533"/>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748372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3"/>
            <a:ext cx="12192000" cy="3428471"/>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7" name="Text Placeholder 5"/>
          <p:cNvSpPr>
            <a:spLocks noGrp="1"/>
          </p:cNvSpPr>
          <p:nvPr>
            <p:ph type="body" sz="quarter" idx="12" hasCustomPrompt="1"/>
          </p:nvPr>
        </p:nvSpPr>
        <p:spPr>
          <a:xfrm>
            <a:off x="935570" y="4422709"/>
            <a:ext cx="2805161" cy="149645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935570" y="3983147"/>
            <a:ext cx="2805161" cy="390888"/>
          </a:xfrm>
        </p:spPr>
        <p:txBody>
          <a:bodyPr anchor="b">
            <a:normAutofit/>
          </a:bodyPr>
          <a:lstStyle>
            <a:lvl1pPr marL="0" indent="0" algn="ctr">
              <a:lnSpc>
                <a:spcPct val="100000"/>
              </a:lnSpc>
              <a:spcBef>
                <a:spcPts val="0"/>
              </a:spcBef>
              <a:buFontTx/>
              <a:buNone/>
              <a:defRPr sz="1900" baseline="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1" name="Text Placeholder 5"/>
          <p:cNvSpPr>
            <a:spLocks noGrp="1"/>
          </p:cNvSpPr>
          <p:nvPr>
            <p:ph type="body" sz="quarter" idx="15" hasCustomPrompt="1"/>
          </p:nvPr>
        </p:nvSpPr>
        <p:spPr>
          <a:xfrm>
            <a:off x="4693423" y="4422709"/>
            <a:ext cx="2805161" cy="149645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6" hasCustomPrompt="1"/>
          </p:nvPr>
        </p:nvSpPr>
        <p:spPr>
          <a:xfrm>
            <a:off x="4693423" y="398314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17" hasCustomPrompt="1"/>
          </p:nvPr>
        </p:nvSpPr>
        <p:spPr>
          <a:xfrm>
            <a:off x="8451276" y="4422709"/>
            <a:ext cx="2805161" cy="149645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8" hasCustomPrompt="1"/>
          </p:nvPr>
        </p:nvSpPr>
        <p:spPr>
          <a:xfrm>
            <a:off x="8451276" y="398314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7" name="Title 1"/>
          <p:cNvSpPr>
            <a:spLocks noGrp="1"/>
          </p:cNvSpPr>
          <p:nvPr>
            <p:ph type="title" hasCustomPrompt="1"/>
          </p:nvPr>
        </p:nvSpPr>
        <p:spPr>
          <a:xfrm>
            <a:off x="1295400" y="2523401"/>
            <a:ext cx="9601200" cy="905070"/>
          </a:xfrm>
        </p:spPr>
        <p:txBody>
          <a:bodyPr/>
          <a:lstStyle>
            <a:lvl1pPr algn="ctr">
              <a:defRPr>
                <a:solidFill>
                  <a:schemeClr val="bg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287495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3050"/>
                            </p:stCondLst>
                            <p:childTnLst>
                              <p:par>
                                <p:cTn id="22" presetID="22" presetClass="entr" presetSubtype="8"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4300"/>
                            </p:stCondLst>
                            <p:childTnLst>
                              <p:par>
                                <p:cTn id="30" presetID="22" presetClass="entr" presetSubtype="8" fill="hold" grpId="0" nodeType="after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par>
                          <p:cTn id="33" fill="hold">
                            <p:stCondLst>
                              <p:cond delay="4800"/>
                            </p:stCondLst>
                            <p:childTnLst>
                              <p:par>
                                <p:cTn id="34" presetID="10" presetClass="entr" presetSubtype="0" fill="hold" grpId="0" nodeType="afterEffect">
                                  <p:stCondLst>
                                    <p:cond delay="25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7" grpId="0"/>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 wide image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3"/>
          </p:nvPr>
        </p:nvSpPr>
        <p:spPr>
          <a:xfrm>
            <a:off x="0" y="932539"/>
            <a:ext cx="6096000" cy="2495935"/>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4"/>
          </p:nvPr>
        </p:nvSpPr>
        <p:spPr>
          <a:xfrm>
            <a:off x="6096000" y="3423227"/>
            <a:ext cx="6096000" cy="2495935"/>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7344837" y="1410640"/>
            <a:ext cx="3456517" cy="1496453"/>
          </a:xfrm>
        </p:spPr>
        <p:txBody>
          <a:bodyPr anchor="ctr"/>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0" name="Title 1"/>
          <p:cNvSpPr>
            <a:spLocks noGrp="1"/>
          </p:cNvSpPr>
          <p:nvPr>
            <p:ph type="title" hasCustomPrompt="1"/>
          </p:nvPr>
        </p:nvSpPr>
        <p:spPr>
          <a:xfrm>
            <a:off x="1295403" y="3704803"/>
            <a:ext cx="3450167" cy="194539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5472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iterate type="wd">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Picture Placeholder 6"/>
          <p:cNvSpPr>
            <a:spLocks noGrp="1"/>
          </p:cNvSpPr>
          <p:nvPr>
            <p:ph type="pic" sz="quarter" idx="13"/>
          </p:nvPr>
        </p:nvSpPr>
        <p:spPr>
          <a:xfrm>
            <a:off x="0" y="2180506"/>
            <a:ext cx="4751916" cy="2495935"/>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6096003" y="2013887"/>
            <a:ext cx="4814603" cy="761059"/>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6096003" y="3364737"/>
            <a:ext cx="4814603" cy="1312761"/>
          </a:xfrm>
        </p:spPr>
        <p:txBody>
          <a:bodyPr anchor="b"/>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096003" y="2693956"/>
            <a:ext cx="4814603" cy="467587"/>
          </a:xfrm>
        </p:spPr>
        <p:txBody>
          <a:bodyPr anchor="t">
            <a:normAutofit/>
          </a:bodyPr>
          <a:lstStyle>
            <a:lvl1pPr marL="0" indent="0" algn="just">
              <a:lnSpc>
                <a:spcPct val="13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7912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ppt_x"/>
                                          </p:val>
                                        </p:tav>
                                        <p:tav tm="100000">
                                          <p:val>
                                            <p:strVal val="#ppt_x"/>
                                          </p:val>
                                        </p:tav>
                                      </p:tavLst>
                                    </p:anim>
                                    <p:anim calcmode="lin" valueType="num">
                                      <p:cBhvr additive="base">
                                        <p:cTn id="11" dur="1000" fill="hold"/>
                                        <p:tgtEl>
                                          <p:spTgt spid="10"/>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quare image and text">
    <p:spTree>
      <p:nvGrpSpPr>
        <p:cNvPr id="1" name=""/>
        <p:cNvGrpSpPr/>
        <p:nvPr/>
      </p:nvGrpSpPr>
      <p:grpSpPr>
        <a:xfrm>
          <a:off x="0" y="0"/>
          <a:ext cx="0" cy="0"/>
          <a:chOff x="0" y="0"/>
          <a:chExt cx="0" cy="0"/>
        </a:xfrm>
      </p:grpSpPr>
      <p:sp>
        <p:nvSpPr>
          <p:cNvPr id="9" name="Rectangle 8"/>
          <p:cNvSpPr/>
          <p:nvPr userDrawn="1"/>
        </p:nvSpPr>
        <p:spPr>
          <a:xfrm>
            <a:off x="3"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Picture Placeholder 6"/>
          <p:cNvSpPr>
            <a:spLocks noGrp="1"/>
          </p:cNvSpPr>
          <p:nvPr>
            <p:ph type="pic" sz="quarter" idx="13"/>
          </p:nvPr>
        </p:nvSpPr>
        <p:spPr>
          <a:xfrm>
            <a:off x="2015067" y="1700735"/>
            <a:ext cx="3456516" cy="3456533"/>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6096000" y="1595814"/>
            <a:ext cx="4080933" cy="1274211"/>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6096000" y="4123696"/>
            <a:ext cx="4080933" cy="1034574"/>
          </a:xfrm>
        </p:spPr>
        <p:txBody>
          <a:bodyPr anchor="b"/>
          <a:lstStyle>
            <a:lvl1pPr marL="190501" indent="-190501" algn="just">
              <a:spcBef>
                <a:spcPts val="0"/>
              </a:spcBef>
              <a:buFont typeface="Wingdings" panose="05000000000000000000" pitchFamily="2" charset="2"/>
              <a:buChar char="l"/>
              <a:defRPr>
                <a:solidFill>
                  <a:schemeClr val="accent4"/>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6096000" y="2936767"/>
            <a:ext cx="4080933" cy="1043768"/>
          </a:xfrm>
        </p:spPr>
        <p:txBody>
          <a:bodyPr anchor="t"/>
          <a:lstStyle>
            <a:lvl1pPr marL="190501" indent="-190501" algn="just">
              <a:spcBef>
                <a:spcPts val="0"/>
              </a:spcBef>
              <a:buFont typeface="Wingdings" panose="05000000000000000000" pitchFamily="2" charset="2"/>
              <a:buChar char="l"/>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56372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50"/>
                            </p:stCondLst>
                            <p:childTnLst>
                              <p:par>
                                <p:cTn id="21" presetID="10" presetClass="entr" presetSubtype="0"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3"/>
          </p:nvPr>
        </p:nvSpPr>
        <p:spPr>
          <a:xfrm>
            <a:off x="935568" y="0"/>
            <a:ext cx="3816350" cy="6858000"/>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5943473" y="1846750"/>
            <a:ext cx="4954433" cy="1518442"/>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8" name="Straight Connector 7"/>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5"/>
          <p:cNvSpPr>
            <a:spLocks noGrp="1"/>
          </p:cNvSpPr>
          <p:nvPr>
            <p:ph type="body" sz="quarter" idx="12" hasCustomPrompt="1"/>
          </p:nvPr>
        </p:nvSpPr>
        <p:spPr>
          <a:xfrm>
            <a:off x="5956173" y="3574543"/>
            <a:ext cx="49544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6406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3"/>
          </p:nvPr>
        </p:nvSpPr>
        <p:spPr>
          <a:xfrm>
            <a:off x="4" y="-528"/>
            <a:ext cx="3487615" cy="6858000"/>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8231631" y="1820533"/>
            <a:ext cx="3024805" cy="3215881"/>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3487618"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9" name="Text Placeholder 5"/>
          <p:cNvSpPr>
            <a:spLocks noGrp="1"/>
          </p:cNvSpPr>
          <p:nvPr>
            <p:ph type="body" sz="quarter" idx="12" hasCustomPrompt="1"/>
          </p:nvPr>
        </p:nvSpPr>
        <p:spPr>
          <a:xfrm>
            <a:off x="4085072" y="2799964"/>
            <a:ext cx="3145515" cy="2015378"/>
          </a:xfrm>
        </p:spPr>
        <p:txBody>
          <a:bodyPr anchor="t"/>
          <a:lstStyle>
            <a:lvl1pPr marL="0" indent="0" algn="just">
              <a:spcBef>
                <a:spcPts val="0"/>
              </a:spcBef>
              <a:buFontTx/>
              <a:buNone/>
              <a:defRPr>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4085072" y="2322643"/>
            <a:ext cx="3145515" cy="424810"/>
          </a:xfrm>
        </p:spPr>
        <p:txBody>
          <a:bodyPr anchor="b">
            <a:noAutofit/>
          </a:bodyPr>
          <a:lstStyle>
            <a:lvl1pPr marL="0" indent="0" algn="just">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53456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8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11" name="Picture Placeholder 6"/>
          <p:cNvSpPr>
            <a:spLocks noGrp="1"/>
          </p:cNvSpPr>
          <p:nvPr>
            <p:ph type="pic" sz="quarter" idx="13"/>
          </p:nvPr>
        </p:nvSpPr>
        <p:spPr>
          <a:xfrm>
            <a:off x="7440084" y="0"/>
            <a:ext cx="3816350" cy="6858000"/>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935570" y="932537"/>
            <a:ext cx="49544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4" name="Straight Connector 13"/>
          <p:cNvCxnSpPr>
            <a:endCxn id="11" idx="1"/>
          </p:cNvCxnSpPr>
          <p:nvPr userDrawn="1"/>
        </p:nvCxnSpPr>
        <p:spPr>
          <a:xfrm>
            <a:off x="1011767" y="3428474"/>
            <a:ext cx="6428316" cy="52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p:cNvSpPr>
            <a:spLocks noGrp="1"/>
          </p:cNvSpPr>
          <p:nvPr>
            <p:ph type="body" sz="quarter" idx="12" hasCustomPrompt="1"/>
          </p:nvPr>
        </p:nvSpPr>
        <p:spPr>
          <a:xfrm>
            <a:off x="948270" y="3574543"/>
            <a:ext cx="49544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8" name="Footer Placeholder 2"/>
          <p:cNvSpPr>
            <a:spLocks noGrp="1"/>
          </p:cNvSpPr>
          <p:nvPr>
            <p:ph type="ftr" sz="quarter" idx="10"/>
          </p:nvPr>
        </p:nvSpPr>
        <p:spPr>
          <a:xfrm>
            <a:off x="305405" y="6411943"/>
            <a:ext cx="4521200"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9"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Tree>
    <p:extLst>
      <p:ext uri="{BB962C8B-B14F-4D97-AF65-F5344CB8AC3E}">
        <p14:creationId xmlns:p14="http://schemas.microsoft.com/office/powerpoint/2010/main" val="387175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8" y="-528"/>
            <a:ext cx="3487615" cy="6858000"/>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35570" y="2422734"/>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4363965"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9" name="Text Placeholder 5"/>
          <p:cNvSpPr>
            <a:spLocks noGrp="1"/>
          </p:cNvSpPr>
          <p:nvPr>
            <p:ph type="body" sz="quarter" idx="12" hasCustomPrompt="1"/>
          </p:nvPr>
        </p:nvSpPr>
        <p:spPr>
          <a:xfrm>
            <a:off x="4970719" y="2687646"/>
            <a:ext cx="3126917" cy="2176450"/>
          </a:xfrm>
        </p:spPr>
        <p:txBody>
          <a:bodyPr anchor="t"/>
          <a:lstStyle>
            <a:lvl1pPr marL="0" indent="0" algn="just">
              <a:spcBef>
                <a:spcPts val="0"/>
              </a:spcBef>
              <a:buFontTx/>
              <a:buNone/>
              <a:defRPr>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4970719" y="2210325"/>
            <a:ext cx="3126917" cy="424810"/>
          </a:xfrm>
        </p:spPr>
        <p:txBody>
          <a:bodyPr anchor="b">
            <a:noAutofit/>
          </a:bodyPr>
          <a:lstStyle>
            <a:lvl1pPr marL="0" indent="0" algn="just">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305408" y="6411943"/>
            <a:ext cx="4058557"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11"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Tree>
    <p:extLst>
      <p:ext uri="{BB962C8B-B14F-4D97-AF65-F5344CB8AC3E}">
        <p14:creationId xmlns:p14="http://schemas.microsoft.com/office/powerpoint/2010/main" val="143970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28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8" y="-528"/>
            <a:ext cx="3487615" cy="6858000"/>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35570" y="2422734"/>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4363965"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9" name="Text Placeholder 5"/>
          <p:cNvSpPr>
            <a:spLocks noGrp="1"/>
          </p:cNvSpPr>
          <p:nvPr>
            <p:ph type="body" sz="quarter" idx="12" hasCustomPrompt="1"/>
          </p:nvPr>
        </p:nvSpPr>
        <p:spPr>
          <a:xfrm>
            <a:off x="4970719" y="1953119"/>
            <a:ext cx="3126917" cy="1448539"/>
          </a:xfrm>
        </p:spPr>
        <p:txBody>
          <a:bodyPr anchor="t"/>
          <a:lstStyle>
            <a:lvl1pPr marL="0" indent="0" algn="just">
              <a:spcBef>
                <a:spcPts val="0"/>
              </a:spcBef>
              <a:buFontTx/>
              <a:buNone/>
              <a:defRPr>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4970719" y="1471010"/>
            <a:ext cx="3126917" cy="429599"/>
          </a:xfrm>
        </p:spPr>
        <p:txBody>
          <a:bodyPr anchor="b">
            <a:noAutofit/>
          </a:bodyPr>
          <a:lstStyle>
            <a:lvl1pPr marL="0" indent="0" algn="just">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305408" y="6411943"/>
            <a:ext cx="4058557"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11"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12" name="Text Placeholder 5"/>
          <p:cNvSpPr>
            <a:spLocks noGrp="1"/>
          </p:cNvSpPr>
          <p:nvPr>
            <p:ph type="body" sz="quarter" idx="15" hasCustomPrompt="1"/>
          </p:nvPr>
        </p:nvSpPr>
        <p:spPr>
          <a:xfrm>
            <a:off x="4970719" y="4142544"/>
            <a:ext cx="3126917" cy="1448539"/>
          </a:xfrm>
        </p:spPr>
        <p:txBody>
          <a:bodyPr anchor="t"/>
          <a:lstStyle>
            <a:lvl1pPr marL="0" indent="0" algn="just">
              <a:spcBef>
                <a:spcPts val="0"/>
              </a:spcBef>
              <a:buFontTx/>
              <a:buNone/>
              <a:defRPr>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4970719" y="3660434"/>
            <a:ext cx="3126917" cy="429599"/>
          </a:xfrm>
        </p:spPr>
        <p:txBody>
          <a:bodyPr anchor="b">
            <a:noAutofit/>
          </a:bodyPr>
          <a:lstStyle>
            <a:lvl1pPr marL="0" indent="0" algn="just">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11388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28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405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3"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6" name="Title 1"/>
          <p:cNvSpPr>
            <a:spLocks noGrp="1"/>
          </p:cNvSpPr>
          <p:nvPr>
            <p:ph type="title" hasCustomPrompt="1"/>
          </p:nvPr>
        </p:nvSpPr>
        <p:spPr>
          <a:xfrm>
            <a:off x="392192" y="2422734"/>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5263851" y="955823"/>
            <a:ext cx="5992585" cy="2472648"/>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5196117" y="3710999"/>
            <a:ext cx="6134705" cy="2208159"/>
          </a:xfrm>
        </p:spPr>
        <p:txBody>
          <a:bodyPr numCol="1" spcCol="360000" anchor="t"/>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9602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152" indent="0">
              <a:buNone/>
              <a:defRPr sz="2000" b="1"/>
            </a:lvl2pPr>
            <a:lvl3pPr marL="914310" indent="0">
              <a:buNone/>
              <a:defRPr sz="1800" b="1"/>
            </a:lvl3pPr>
            <a:lvl4pPr marL="1371462" indent="0">
              <a:buNone/>
              <a:defRPr sz="1600" b="1"/>
            </a:lvl4pPr>
            <a:lvl5pPr marL="1828619" indent="0">
              <a:buNone/>
              <a:defRPr sz="1600" b="1"/>
            </a:lvl5pPr>
            <a:lvl6pPr marL="2285772" indent="0">
              <a:buNone/>
              <a:defRPr sz="1600" b="1"/>
            </a:lvl6pPr>
            <a:lvl7pPr marL="2742924" indent="0">
              <a:buNone/>
              <a:defRPr sz="1600" b="1"/>
            </a:lvl7pPr>
            <a:lvl8pPr marL="3200077" indent="0">
              <a:buNone/>
              <a:defRPr sz="1600" b="1"/>
            </a:lvl8pPr>
            <a:lvl9pPr marL="3657234"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cxnSp>
        <p:nvCxnSpPr>
          <p:cNvPr id="9" name="Straight Connector 8">
            <a:extLst>
              <a:ext uri="{FF2B5EF4-FFF2-40B4-BE49-F238E27FC236}">
                <a16:creationId xmlns:a16="http://schemas.microsoft.com/office/drawing/2014/main" id="{0A0FADEC-BFBD-4A6E-B51C-B0DFD4C804F5}"/>
              </a:ext>
              <a:ext uri="{C183D7F6-B498-43B3-948B-1728B52AA6E4}">
                <adec:decorative xmlns:adec="http://schemas.microsoft.com/office/drawing/2017/decorative" val="1"/>
              </a:ext>
            </a:extLst>
          </p:cNvPr>
          <p:cNvCxnSpPr>
            <a:cxnSpLocks/>
          </p:cNvCxnSpPr>
          <p:nvPr userDrawn="1"/>
        </p:nvCxnSpPr>
        <p:spPr>
          <a:xfrm>
            <a:off x="6101944" y="2185855"/>
            <a:ext cx="0" cy="26273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C47312EC-14D6-4EE3-84DF-5BE8F35DD85E}"/>
              </a:ext>
            </a:extLst>
          </p:cNvPr>
          <p:cNvSpPr>
            <a:spLocks noGrp="1"/>
          </p:cNvSpPr>
          <p:nvPr>
            <p:ph type="body" sz="quarter" idx="3"/>
          </p:nvPr>
        </p:nvSpPr>
        <p:spPr>
          <a:xfrm>
            <a:off x="6300000" y="1152000"/>
            <a:ext cx="5472000" cy="360000"/>
          </a:xfrm>
        </p:spPr>
        <p:txBody>
          <a:bodyPr vert="horz" lIns="0" tIns="0" rIns="0" bIns="0" rtlCol="0" anchor="t">
            <a:noAutofit/>
          </a:bodyPr>
          <a:lstStyle>
            <a:lvl1pPr marL="0" indent="0">
              <a:buNone/>
              <a:defRPr lang="en-US" sz="2400" b="1"/>
            </a:lvl1pPr>
          </a:lstStyle>
          <a:p>
            <a:pPr marL="266675" lvl="0" indent="-266675"/>
            <a:r>
              <a:rPr lang="en-US" noProof="0"/>
              <a:t>Click to edit Master text styles</a:t>
            </a:r>
          </a:p>
        </p:txBody>
      </p:sp>
      <p:sp>
        <p:nvSpPr>
          <p:cNvPr id="14" name="Content Placeholder 5">
            <a:extLst>
              <a:ext uri="{FF2B5EF4-FFF2-40B4-BE49-F238E27FC236}">
                <a16:creationId xmlns:a16="http://schemas.microsoft.com/office/drawing/2014/main" id="{D2E4423B-993A-4321-BD96-12519C601A1E}"/>
              </a:ext>
            </a:extLst>
          </p:cNvPr>
          <p:cNvSpPr>
            <a:spLocks noGrp="1"/>
          </p:cNvSpPr>
          <p:nvPr>
            <p:ph sz="quarter" idx="4"/>
          </p:nvPr>
        </p:nvSpPr>
        <p:spPr>
          <a:xfrm>
            <a:off x="6288009" y="1581663"/>
            <a:ext cx="5483999" cy="460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3909862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3"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6" name="Title 1"/>
          <p:cNvSpPr>
            <a:spLocks noGrp="1"/>
          </p:cNvSpPr>
          <p:nvPr>
            <p:ph type="title" hasCustomPrompt="1"/>
          </p:nvPr>
        </p:nvSpPr>
        <p:spPr>
          <a:xfrm>
            <a:off x="392192" y="2422734"/>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6096000" y="955823"/>
            <a:ext cx="701662" cy="701770"/>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10" name="Text Placeholder 5"/>
          <p:cNvSpPr>
            <a:spLocks noGrp="1"/>
          </p:cNvSpPr>
          <p:nvPr>
            <p:ph type="body" sz="quarter" idx="15" hasCustomPrompt="1"/>
          </p:nvPr>
        </p:nvSpPr>
        <p:spPr>
          <a:xfrm>
            <a:off x="6204413" y="1003218"/>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6926284" y="1335578"/>
            <a:ext cx="3250653" cy="224717"/>
          </a:xfrm>
        </p:spPr>
        <p:txBody>
          <a:bodyPr anchor="t"/>
          <a:lstStyle>
            <a:lvl1pPr marL="0" indent="0" algn="just">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926284" y="955823"/>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grpSp>
        <p:nvGrpSpPr>
          <p:cNvPr id="13" name="Group 12"/>
          <p:cNvGrpSpPr/>
          <p:nvPr userDrawn="1"/>
        </p:nvGrpSpPr>
        <p:grpSpPr>
          <a:xfrm>
            <a:off x="6096000" y="2018216"/>
            <a:ext cx="701662" cy="701770"/>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16" name="Text Placeholder 5"/>
          <p:cNvSpPr>
            <a:spLocks noGrp="1"/>
          </p:cNvSpPr>
          <p:nvPr>
            <p:ph type="body" sz="quarter" idx="16" hasCustomPrompt="1"/>
          </p:nvPr>
        </p:nvSpPr>
        <p:spPr>
          <a:xfrm>
            <a:off x="6204413" y="2065611"/>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6926284" y="2397971"/>
            <a:ext cx="3250653" cy="224717"/>
          </a:xfrm>
        </p:spPr>
        <p:txBody>
          <a:bodyPr anchor="t"/>
          <a:lstStyle>
            <a:lvl1pPr marL="0" indent="0" algn="just">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6926284" y="2018216"/>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grpSp>
        <p:nvGrpSpPr>
          <p:cNvPr id="19" name="Group 18"/>
          <p:cNvGrpSpPr/>
          <p:nvPr userDrawn="1"/>
        </p:nvGrpSpPr>
        <p:grpSpPr>
          <a:xfrm>
            <a:off x="6096000" y="3080609"/>
            <a:ext cx="701662" cy="701770"/>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22" name="Text Placeholder 5"/>
          <p:cNvSpPr>
            <a:spLocks noGrp="1"/>
          </p:cNvSpPr>
          <p:nvPr>
            <p:ph type="body" sz="quarter" idx="19" hasCustomPrompt="1"/>
          </p:nvPr>
        </p:nvSpPr>
        <p:spPr>
          <a:xfrm>
            <a:off x="6204413" y="3128003"/>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6926284" y="3460364"/>
            <a:ext cx="3250653" cy="224717"/>
          </a:xfrm>
        </p:spPr>
        <p:txBody>
          <a:bodyPr anchor="t"/>
          <a:lstStyle>
            <a:lvl1pPr marL="0" indent="0" algn="just">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6926284" y="3080610"/>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grpSp>
        <p:nvGrpSpPr>
          <p:cNvPr id="25" name="Group 24"/>
          <p:cNvGrpSpPr/>
          <p:nvPr userDrawn="1"/>
        </p:nvGrpSpPr>
        <p:grpSpPr>
          <a:xfrm>
            <a:off x="6096000" y="4143002"/>
            <a:ext cx="701662" cy="701770"/>
            <a:chOff x="9144000" y="1433513"/>
            <a:chExt cx="1408161" cy="1408161"/>
          </a:xfrm>
        </p:grpSpPr>
        <p:sp>
          <p:nvSpPr>
            <p:cNvPr id="26" name="Rectangle 2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sp>
          <p:nvSpPr>
            <p:cNvPr id="27" name="Rectangle 2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28" name="Text Placeholder 5"/>
          <p:cNvSpPr>
            <a:spLocks noGrp="1"/>
          </p:cNvSpPr>
          <p:nvPr>
            <p:ph type="body" sz="quarter" idx="22" hasCustomPrompt="1"/>
          </p:nvPr>
        </p:nvSpPr>
        <p:spPr>
          <a:xfrm>
            <a:off x="6204413" y="4190396"/>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29" name="Text Placeholder 5"/>
          <p:cNvSpPr>
            <a:spLocks noGrp="1"/>
          </p:cNvSpPr>
          <p:nvPr>
            <p:ph type="body" sz="quarter" idx="23" hasCustomPrompt="1"/>
          </p:nvPr>
        </p:nvSpPr>
        <p:spPr>
          <a:xfrm>
            <a:off x="6926284" y="4522756"/>
            <a:ext cx="3250653" cy="224717"/>
          </a:xfrm>
        </p:spPr>
        <p:txBody>
          <a:bodyPr anchor="t"/>
          <a:lstStyle>
            <a:lvl1pPr marL="0" indent="0" algn="just">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6926284" y="4143002"/>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grpSp>
        <p:nvGrpSpPr>
          <p:cNvPr id="31" name="Group 30"/>
          <p:cNvGrpSpPr/>
          <p:nvPr userDrawn="1"/>
        </p:nvGrpSpPr>
        <p:grpSpPr>
          <a:xfrm>
            <a:off x="6096000" y="5205396"/>
            <a:ext cx="701662" cy="701770"/>
            <a:chOff x="9144000" y="1433513"/>
            <a:chExt cx="1408161" cy="1408161"/>
          </a:xfrm>
        </p:grpSpPr>
        <p:sp>
          <p:nvSpPr>
            <p:cNvPr id="32" name="Rectangle 31"/>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33" name="Rectangle 32"/>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34" name="Text Placeholder 5"/>
          <p:cNvSpPr>
            <a:spLocks noGrp="1"/>
          </p:cNvSpPr>
          <p:nvPr>
            <p:ph type="body" sz="quarter" idx="25" hasCustomPrompt="1"/>
          </p:nvPr>
        </p:nvSpPr>
        <p:spPr>
          <a:xfrm>
            <a:off x="6204413" y="5252789"/>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35" name="Text Placeholder 5"/>
          <p:cNvSpPr>
            <a:spLocks noGrp="1"/>
          </p:cNvSpPr>
          <p:nvPr>
            <p:ph type="body" sz="quarter" idx="26" hasCustomPrompt="1"/>
          </p:nvPr>
        </p:nvSpPr>
        <p:spPr>
          <a:xfrm>
            <a:off x="6926284" y="5585149"/>
            <a:ext cx="3250653" cy="224717"/>
          </a:xfrm>
        </p:spPr>
        <p:txBody>
          <a:bodyPr anchor="t"/>
          <a:lstStyle>
            <a:lvl1pPr marL="0" indent="0" algn="just">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6926284" y="5205395"/>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29681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 presetClass="entr" presetSubtype="2" decel="10000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49" presetClass="entr" presetSubtype="0" decel="100000" fill="hold" grpId="1"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26" dur="1000"/>
                                        <p:tgtEl>
                                          <p:spTgt spid="10">
                                            <p:txEl>
                                              <p:pRg st="0" end="0"/>
                                            </p:txEl>
                                          </p:spTgt>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360"/>
                                          </p:val>
                                        </p:tav>
                                        <p:tav tm="100000">
                                          <p:val>
                                            <p:fltVal val="0"/>
                                          </p:val>
                                        </p:tav>
                                      </p:tavLst>
                                    </p:anim>
                                    <p:animEffect transition="in" filter="fade">
                                      <p:cBhvr>
                                        <p:cTn id="32" dur="1000"/>
                                        <p:tgtEl>
                                          <p:spTgt spid="9"/>
                                        </p:tgtEl>
                                      </p:cBhvr>
                                    </p:animEffect>
                                  </p:childTnLst>
                                </p:cTn>
                              </p:par>
                            </p:childTnLst>
                          </p:cTn>
                        </p:par>
                        <p:par>
                          <p:cTn id="33" fill="hold">
                            <p:stCondLst>
                              <p:cond delay="255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3050"/>
                            </p:stCondLst>
                            <p:childTnLst>
                              <p:par>
                                <p:cTn id="41" presetID="2" presetClass="entr" presetSubtype="2" decel="10000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1+#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par>
                                <p:cTn id="49" presetID="49" presetClass="entr" presetSubtype="0" decel="100000" fill="hold" grpId="1" nodeType="with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 calcmode="lin" valueType="num">
                                      <p:cBhvr>
                                        <p:cTn id="51"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54" dur="1000"/>
                                        <p:tgtEl>
                                          <p:spTgt spid="16">
                                            <p:txEl>
                                              <p:pRg st="0" end="0"/>
                                            </p:txEl>
                                          </p:spTgt>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360"/>
                                          </p:val>
                                        </p:tav>
                                        <p:tav tm="100000">
                                          <p:val>
                                            <p:fltVal val="0"/>
                                          </p:val>
                                        </p:tav>
                                      </p:tavLst>
                                    </p:anim>
                                    <p:animEffect transition="in" filter="fade">
                                      <p:cBhvr>
                                        <p:cTn id="60" dur="1000"/>
                                        <p:tgtEl>
                                          <p:spTgt spid="13"/>
                                        </p:tgtEl>
                                      </p:cBhvr>
                                    </p:animEffect>
                                  </p:childTnLst>
                                </p:cTn>
                              </p:par>
                            </p:childTnLst>
                          </p:cTn>
                        </p:par>
                        <p:par>
                          <p:cTn id="61" fill="hold">
                            <p:stCondLst>
                              <p:cond delay="4050"/>
                            </p:stCondLst>
                            <p:childTnLst>
                              <p:par>
                                <p:cTn id="62" presetID="10"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4550"/>
                            </p:stCondLst>
                            <p:childTnLst>
                              <p:par>
                                <p:cTn id="69" presetID="2" presetClass="entr" presetSubtype="2" decel="100000" fill="hold" grpId="0" nodeType="after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 calcmode="lin" valueType="num">
                                      <p:cBhvr additive="base">
                                        <p:cTn id="71"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22">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1000" fill="hold"/>
                                        <p:tgtEl>
                                          <p:spTgt spid="19"/>
                                        </p:tgtEl>
                                        <p:attrNameLst>
                                          <p:attrName>ppt_x</p:attrName>
                                        </p:attrNameLst>
                                      </p:cBhvr>
                                      <p:tavLst>
                                        <p:tav tm="0">
                                          <p:val>
                                            <p:strVal val="1+#ppt_w/2"/>
                                          </p:val>
                                        </p:tav>
                                        <p:tav tm="100000">
                                          <p:val>
                                            <p:strVal val="#ppt_x"/>
                                          </p:val>
                                        </p:tav>
                                      </p:tavLst>
                                    </p:anim>
                                    <p:anim calcmode="lin" valueType="num">
                                      <p:cBhvr additive="base">
                                        <p:cTn id="76" dur="1000" fill="hold"/>
                                        <p:tgtEl>
                                          <p:spTgt spid="19"/>
                                        </p:tgtEl>
                                        <p:attrNameLst>
                                          <p:attrName>ppt_y</p:attrName>
                                        </p:attrNameLst>
                                      </p:cBhvr>
                                      <p:tavLst>
                                        <p:tav tm="0">
                                          <p:val>
                                            <p:strVal val="#ppt_y"/>
                                          </p:val>
                                        </p:tav>
                                        <p:tav tm="100000">
                                          <p:val>
                                            <p:strVal val="#ppt_y"/>
                                          </p:val>
                                        </p:tav>
                                      </p:tavLst>
                                    </p:anim>
                                  </p:childTnLst>
                                </p:cTn>
                              </p:par>
                              <p:par>
                                <p:cTn id="77" presetID="49" presetClass="entr" presetSubtype="0" decel="100000" fill="hold" grpId="1" nodeType="with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22">
                                            <p:txEl>
                                              <p:pRg st="0" end="0"/>
                                            </p:txEl>
                                          </p:spTgt>
                                        </p:tgtEl>
                                        <p:attrNameLst>
                                          <p:attrName>style.rotation</p:attrName>
                                        </p:attrNameLst>
                                      </p:cBhvr>
                                      <p:tavLst>
                                        <p:tav tm="0">
                                          <p:val>
                                            <p:fltVal val="360"/>
                                          </p:val>
                                        </p:tav>
                                        <p:tav tm="100000">
                                          <p:val>
                                            <p:fltVal val="0"/>
                                          </p:val>
                                        </p:tav>
                                      </p:tavLst>
                                    </p:anim>
                                    <p:animEffect transition="in" filter="fade">
                                      <p:cBhvr>
                                        <p:cTn id="82" dur="1000"/>
                                        <p:tgtEl>
                                          <p:spTgt spid="22">
                                            <p:txEl>
                                              <p:pRg st="0" end="0"/>
                                            </p:txEl>
                                          </p:spTgt>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 calcmode="lin" valueType="num">
                                      <p:cBhvr>
                                        <p:cTn id="87" dur="1000" fill="hold"/>
                                        <p:tgtEl>
                                          <p:spTgt spid="19"/>
                                        </p:tgtEl>
                                        <p:attrNameLst>
                                          <p:attrName>style.rotation</p:attrName>
                                        </p:attrNameLst>
                                      </p:cBhvr>
                                      <p:tavLst>
                                        <p:tav tm="0">
                                          <p:val>
                                            <p:fltVal val="360"/>
                                          </p:val>
                                        </p:tav>
                                        <p:tav tm="100000">
                                          <p:val>
                                            <p:fltVal val="0"/>
                                          </p:val>
                                        </p:tav>
                                      </p:tavLst>
                                    </p:anim>
                                    <p:animEffect transition="in" filter="fade">
                                      <p:cBhvr>
                                        <p:cTn id="88" dur="1000"/>
                                        <p:tgtEl>
                                          <p:spTgt spid="19"/>
                                        </p:tgtEl>
                                      </p:cBhvr>
                                    </p:animEffect>
                                  </p:childTnLst>
                                </p:cTn>
                              </p:par>
                            </p:childTnLst>
                          </p:cTn>
                        </p:par>
                        <p:par>
                          <p:cTn id="89" fill="hold">
                            <p:stCondLst>
                              <p:cond delay="5550"/>
                            </p:stCondLst>
                            <p:childTnLst>
                              <p:par>
                                <p:cTn id="90" presetID="10"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par>
                          <p:cTn id="96" fill="hold">
                            <p:stCondLst>
                              <p:cond delay="6050"/>
                            </p:stCondLst>
                            <p:childTnLst>
                              <p:par>
                                <p:cTn id="97" presetID="2" presetClass="entr" presetSubtype="2" decel="100000" fill="hold" grpId="0" nodeType="afterEffect">
                                  <p:stCondLst>
                                    <p:cond delay="0"/>
                                  </p:stCondLst>
                                  <p:childTnLst>
                                    <p:set>
                                      <p:cBhvr>
                                        <p:cTn id="98" dur="1" fill="hold">
                                          <p:stCondLst>
                                            <p:cond delay="0"/>
                                          </p:stCondLst>
                                        </p:cTn>
                                        <p:tgtEl>
                                          <p:spTgt spid="28">
                                            <p:txEl>
                                              <p:pRg st="0" end="0"/>
                                            </p:txEl>
                                          </p:spTgt>
                                        </p:tgtEl>
                                        <p:attrNameLst>
                                          <p:attrName>style.visibility</p:attrName>
                                        </p:attrNameLst>
                                      </p:cBhvr>
                                      <p:to>
                                        <p:strVal val="visible"/>
                                      </p:to>
                                    </p:set>
                                    <p:anim calcmode="lin" valueType="num">
                                      <p:cBhvr additive="base">
                                        <p:cTn id="99"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00" dur="1000" fill="hold"/>
                                        <p:tgtEl>
                                          <p:spTgt spid="28">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1000" fill="hold"/>
                                        <p:tgtEl>
                                          <p:spTgt spid="25"/>
                                        </p:tgtEl>
                                        <p:attrNameLst>
                                          <p:attrName>ppt_x</p:attrName>
                                        </p:attrNameLst>
                                      </p:cBhvr>
                                      <p:tavLst>
                                        <p:tav tm="0">
                                          <p:val>
                                            <p:strVal val="1+#ppt_w/2"/>
                                          </p:val>
                                        </p:tav>
                                        <p:tav tm="100000">
                                          <p:val>
                                            <p:strVal val="#ppt_x"/>
                                          </p:val>
                                        </p:tav>
                                      </p:tavLst>
                                    </p:anim>
                                    <p:anim calcmode="lin" valueType="num">
                                      <p:cBhvr additive="base">
                                        <p:cTn id="104" dur="1000" fill="hold"/>
                                        <p:tgtEl>
                                          <p:spTgt spid="25"/>
                                        </p:tgtEl>
                                        <p:attrNameLst>
                                          <p:attrName>ppt_y</p:attrName>
                                        </p:attrNameLst>
                                      </p:cBhvr>
                                      <p:tavLst>
                                        <p:tav tm="0">
                                          <p:val>
                                            <p:strVal val="#ppt_y"/>
                                          </p:val>
                                        </p:tav>
                                        <p:tav tm="100000">
                                          <p:val>
                                            <p:strVal val="#ppt_y"/>
                                          </p:val>
                                        </p:tav>
                                      </p:tavLst>
                                    </p:anim>
                                  </p:childTnLst>
                                </p:cTn>
                              </p:par>
                              <p:par>
                                <p:cTn id="105" presetID="49" presetClass="entr" presetSubtype="0" decel="100000" fill="hold" grpId="1" nodeType="withEffect">
                                  <p:stCondLst>
                                    <p:cond delay="0"/>
                                  </p:stCondLst>
                                  <p:childTnLst>
                                    <p:set>
                                      <p:cBhvr>
                                        <p:cTn id="106" dur="1" fill="hold">
                                          <p:stCondLst>
                                            <p:cond delay="0"/>
                                          </p:stCondLst>
                                        </p:cTn>
                                        <p:tgtEl>
                                          <p:spTgt spid="28">
                                            <p:txEl>
                                              <p:pRg st="0" end="0"/>
                                            </p:txEl>
                                          </p:spTgt>
                                        </p:tgtEl>
                                        <p:attrNameLst>
                                          <p:attrName>style.visibility</p:attrName>
                                        </p:attrNameLst>
                                      </p:cBhvr>
                                      <p:to>
                                        <p:strVal val="visible"/>
                                      </p:to>
                                    </p:set>
                                    <p:anim calcmode="lin" valueType="num">
                                      <p:cBhvr>
                                        <p:cTn id="107"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08" dur="10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109" dur="1000" fill="hold"/>
                                        <p:tgtEl>
                                          <p:spTgt spid="28">
                                            <p:txEl>
                                              <p:pRg st="0" end="0"/>
                                            </p:txEl>
                                          </p:spTgt>
                                        </p:tgtEl>
                                        <p:attrNameLst>
                                          <p:attrName>style.rotation</p:attrName>
                                        </p:attrNameLst>
                                      </p:cBhvr>
                                      <p:tavLst>
                                        <p:tav tm="0">
                                          <p:val>
                                            <p:fltVal val="360"/>
                                          </p:val>
                                        </p:tav>
                                        <p:tav tm="100000">
                                          <p:val>
                                            <p:fltVal val="0"/>
                                          </p:val>
                                        </p:tav>
                                      </p:tavLst>
                                    </p:anim>
                                    <p:animEffect transition="in" filter="fade">
                                      <p:cBhvr>
                                        <p:cTn id="110" dur="1000"/>
                                        <p:tgtEl>
                                          <p:spTgt spid="28">
                                            <p:txEl>
                                              <p:pRg st="0" end="0"/>
                                            </p:txEl>
                                          </p:spTgt>
                                        </p:tgtEl>
                                      </p:cBhvr>
                                    </p:animEffect>
                                  </p:childTnLst>
                                </p:cTn>
                              </p:par>
                              <p:par>
                                <p:cTn id="111" presetID="49" presetClass="entr" presetSubtype="0" decel="100000" fill="hold" nodeType="with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1000" fill="hold"/>
                                        <p:tgtEl>
                                          <p:spTgt spid="25"/>
                                        </p:tgtEl>
                                        <p:attrNameLst>
                                          <p:attrName>ppt_w</p:attrName>
                                        </p:attrNameLst>
                                      </p:cBhvr>
                                      <p:tavLst>
                                        <p:tav tm="0">
                                          <p:val>
                                            <p:fltVal val="0"/>
                                          </p:val>
                                        </p:tav>
                                        <p:tav tm="100000">
                                          <p:val>
                                            <p:strVal val="#ppt_w"/>
                                          </p:val>
                                        </p:tav>
                                      </p:tavLst>
                                    </p:anim>
                                    <p:anim calcmode="lin" valueType="num">
                                      <p:cBhvr>
                                        <p:cTn id="114" dur="1000" fill="hold"/>
                                        <p:tgtEl>
                                          <p:spTgt spid="25"/>
                                        </p:tgtEl>
                                        <p:attrNameLst>
                                          <p:attrName>ppt_h</p:attrName>
                                        </p:attrNameLst>
                                      </p:cBhvr>
                                      <p:tavLst>
                                        <p:tav tm="0">
                                          <p:val>
                                            <p:fltVal val="0"/>
                                          </p:val>
                                        </p:tav>
                                        <p:tav tm="100000">
                                          <p:val>
                                            <p:strVal val="#ppt_h"/>
                                          </p:val>
                                        </p:tav>
                                      </p:tavLst>
                                    </p:anim>
                                    <p:anim calcmode="lin" valueType="num">
                                      <p:cBhvr>
                                        <p:cTn id="115" dur="1000" fill="hold"/>
                                        <p:tgtEl>
                                          <p:spTgt spid="25"/>
                                        </p:tgtEl>
                                        <p:attrNameLst>
                                          <p:attrName>style.rotation</p:attrName>
                                        </p:attrNameLst>
                                      </p:cBhvr>
                                      <p:tavLst>
                                        <p:tav tm="0">
                                          <p:val>
                                            <p:fltVal val="360"/>
                                          </p:val>
                                        </p:tav>
                                        <p:tav tm="100000">
                                          <p:val>
                                            <p:fltVal val="0"/>
                                          </p:val>
                                        </p:tav>
                                      </p:tavLst>
                                    </p:anim>
                                    <p:animEffect transition="in" filter="fade">
                                      <p:cBhvr>
                                        <p:cTn id="116" dur="1000"/>
                                        <p:tgtEl>
                                          <p:spTgt spid="25"/>
                                        </p:tgtEl>
                                      </p:cBhvr>
                                    </p:animEffect>
                                  </p:childTnLst>
                                </p:cTn>
                              </p:par>
                            </p:childTnLst>
                          </p:cTn>
                        </p:par>
                        <p:par>
                          <p:cTn id="117" fill="hold">
                            <p:stCondLst>
                              <p:cond delay="7050"/>
                            </p:stCondLst>
                            <p:childTnLst>
                              <p:par>
                                <p:cTn id="118" presetID="10" presetClass="entr" presetSubtype="0" fill="hold" grpId="0" nodeType="after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500"/>
                                        <p:tgtEl>
                                          <p:spTgt spid="29"/>
                                        </p:tgtEl>
                                      </p:cBhvr>
                                    </p:animEffect>
                                  </p:childTnLst>
                                </p:cTn>
                              </p:par>
                            </p:childTnLst>
                          </p:cTn>
                        </p:par>
                        <p:par>
                          <p:cTn id="124" fill="hold">
                            <p:stCondLst>
                              <p:cond delay="7550"/>
                            </p:stCondLst>
                            <p:childTnLst>
                              <p:par>
                                <p:cTn id="125" presetID="2" presetClass="entr" presetSubtype="2" decel="100000" fill="hold" grpId="0" nodeType="afterEffect">
                                  <p:stCondLst>
                                    <p:cond delay="0"/>
                                  </p:stCondLst>
                                  <p:childTnLst>
                                    <p:set>
                                      <p:cBhvr>
                                        <p:cTn id="126" dur="1" fill="hold">
                                          <p:stCondLst>
                                            <p:cond delay="0"/>
                                          </p:stCondLst>
                                        </p:cTn>
                                        <p:tgtEl>
                                          <p:spTgt spid="34">
                                            <p:txEl>
                                              <p:pRg st="0" end="0"/>
                                            </p:txEl>
                                          </p:spTgt>
                                        </p:tgtEl>
                                        <p:attrNameLst>
                                          <p:attrName>style.visibility</p:attrName>
                                        </p:attrNameLst>
                                      </p:cBhvr>
                                      <p:to>
                                        <p:strVal val="visible"/>
                                      </p:to>
                                    </p:set>
                                    <p:anim calcmode="lin" valueType="num">
                                      <p:cBhvr additive="base">
                                        <p:cTn id="127" dur="10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128" dur="1000" fill="hold"/>
                                        <p:tgtEl>
                                          <p:spTgt spid="34">
                                            <p:txEl>
                                              <p:pRg st="0" end="0"/>
                                            </p:txEl>
                                          </p:spTgt>
                                        </p:tgtEl>
                                        <p:attrNameLst>
                                          <p:attrName>ppt_y</p:attrName>
                                        </p:attrNameLst>
                                      </p:cBhvr>
                                      <p:tavLst>
                                        <p:tav tm="0">
                                          <p:val>
                                            <p:strVal val="#ppt_y"/>
                                          </p:val>
                                        </p:tav>
                                        <p:tav tm="100000">
                                          <p:val>
                                            <p:strVal val="#ppt_y"/>
                                          </p:val>
                                        </p:tav>
                                      </p:tavLst>
                                    </p:anim>
                                  </p:childTnLst>
                                </p:cTn>
                              </p:par>
                              <p:par>
                                <p:cTn id="129" presetID="2" presetClass="entr" presetSubtype="2" decel="100000" fill="hold" nodeType="withEffect">
                                  <p:stCondLst>
                                    <p:cond delay="0"/>
                                  </p:stCondLst>
                                  <p:childTnLst>
                                    <p:set>
                                      <p:cBhvr>
                                        <p:cTn id="130" dur="1" fill="hold">
                                          <p:stCondLst>
                                            <p:cond delay="0"/>
                                          </p:stCondLst>
                                        </p:cTn>
                                        <p:tgtEl>
                                          <p:spTgt spid="31"/>
                                        </p:tgtEl>
                                        <p:attrNameLst>
                                          <p:attrName>style.visibility</p:attrName>
                                        </p:attrNameLst>
                                      </p:cBhvr>
                                      <p:to>
                                        <p:strVal val="visible"/>
                                      </p:to>
                                    </p:set>
                                    <p:anim calcmode="lin" valueType="num">
                                      <p:cBhvr additive="base">
                                        <p:cTn id="131" dur="1000" fill="hold"/>
                                        <p:tgtEl>
                                          <p:spTgt spid="31"/>
                                        </p:tgtEl>
                                        <p:attrNameLst>
                                          <p:attrName>ppt_x</p:attrName>
                                        </p:attrNameLst>
                                      </p:cBhvr>
                                      <p:tavLst>
                                        <p:tav tm="0">
                                          <p:val>
                                            <p:strVal val="1+#ppt_w/2"/>
                                          </p:val>
                                        </p:tav>
                                        <p:tav tm="100000">
                                          <p:val>
                                            <p:strVal val="#ppt_x"/>
                                          </p:val>
                                        </p:tav>
                                      </p:tavLst>
                                    </p:anim>
                                    <p:anim calcmode="lin" valueType="num">
                                      <p:cBhvr additive="base">
                                        <p:cTn id="132" dur="1000" fill="hold"/>
                                        <p:tgtEl>
                                          <p:spTgt spid="31"/>
                                        </p:tgtEl>
                                        <p:attrNameLst>
                                          <p:attrName>ppt_y</p:attrName>
                                        </p:attrNameLst>
                                      </p:cBhvr>
                                      <p:tavLst>
                                        <p:tav tm="0">
                                          <p:val>
                                            <p:strVal val="#ppt_y"/>
                                          </p:val>
                                        </p:tav>
                                        <p:tav tm="100000">
                                          <p:val>
                                            <p:strVal val="#ppt_y"/>
                                          </p:val>
                                        </p:tav>
                                      </p:tavLst>
                                    </p:anim>
                                  </p:childTnLst>
                                </p:cTn>
                              </p:par>
                              <p:par>
                                <p:cTn id="133" presetID="49" presetClass="entr" presetSubtype="0" decel="100000" fill="hold" grpId="1" nodeType="withEffect">
                                  <p:stCondLst>
                                    <p:cond delay="0"/>
                                  </p:stCondLst>
                                  <p:childTnLst>
                                    <p:set>
                                      <p:cBhvr>
                                        <p:cTn id="134" dur="1" fill="hold">
                                          <p:stCondLst>
                                            <p:cond delay="0"/>
                                          </p:stCondLst>
                                        </p:cTn>
                                        <p:tgtEl>
                                          <p:spTgt spid="34">
                                            <p:txEl>
                                              <p:pRg st="0" end="0"/>
                                            </p:txEl>
                                          </p:spTgt>
                                        </p:tgtEl>
                                        <p:attrNameLst>
                                          <p:attrName>style.visibility</p:attrName>
                                        </p:attrNameLst>
                                      </p:cBhvr>
                                      <p:to>
                                        <p:strVal val="visible"/>
                                      </p:to>
                                    </p:set>
                                    <p:anim calcmode="lin" valueType="num">
                                      <p:cBhvr>
                                        <p:cTn id="135" dur="10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36" dur="10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137" dur="1000" fill="hold"/>
                                        <p:tgtEl>
                                          <p:spTgt spid="34">
                                            <p:txEl>
                                              <p:pRg st="0" end="0"/>
                                            </p:txEl>
                                          </p:spTgt>
                                        </p:tgtEl>
                                        <p:attrNameLst>
                                          <p:attrName>style.rotation</p:attrName>
                                        </p:attrNameLst>
                                      </p:cBhvr>
                                      <p:tavLst>
                                        <p:tav tm="0">
                                          <p:val>
                                            <p:fltVal val="360"/>
                                          </p:val>
                                        </p:tav>
                                        <p:tav tm="100000">
                                          <p:val>
                                            <p:fltVal val="0"/>
                                          </p:val>
                                        </p:tav>
                                      </p:tavLst>
                                    </p:anim>
                                    <p:animEffect transition="in" filter="fade">
                                      <p:cBhvr>
                                        <p:cTn id="138" dur="1000"/>
                                        <p:tgtEl>
                                          <p:spTgt spid="34">
                                            <p:txEl>
                                              <p:pRg st="0" end="0"/>
                                            </p:txEl>
                                          </p:spTgt>
                                        </p:tgtEl>
                                      </p:cBhvr>
                                    </p:animEffect>
                                  </p:childTnLst>
                                </p:cTn>
                              </p:par>
                              <p:par>
                                <p:cTn id="139" presetID="49" presetClass="entr" presetSubtype="0" decel="100000" fill="hold" nodeType="with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p:cTn id="141" dur="1000" fill="hold"/>
                                        <p:tgtEl>
                                          <p:spTgt spid="31"/>
                                        </p:tgtEl>
                                        <p:attrNameLst>
                                          <p:attrName>ppt_w</p:attrName>
                                        </p:attrNameLst>
                                      </p:cBhvr>
                                      <p:tavLst>
                                        <p:tav tm="0">
                                          <p:val>
                                            <p:fltVal val="0"/>
                                          </p:val>
                                        </p:tav>
                                        <p:tav tm="100000">
                                          <p:val>
                                            <p:strVal val="#ppt_w"/>
                                          </p:val>
                                        </p:tav>
                                      </p:tavLst>
                                    </p:anim>
                                    <p:anim calcmode="lin" valueType="num">
                                      <p:cBhvr>
                                        <p:cTn id="142" dur="1000" fill="hold"/>
                                        <p:tgtEl>
                                          <p:spTgt spid="31"/>
                                        </p:tgtEl>
                                        <p:attrNameLst>
                                          <p:attrName>ppt_h</p:attrName>
                                        </p:attrNameLst>
                                      </p:cBhvr>
                                      <p:tavLst>
                                        <p:tav tm="0">
                                          <p:val>
                                            <p:fltVal val="0"/>
                                          </p:val>
                                        </p:tav>
                                        <p:tav tm="100000">
                                          <p:val>
                                            <p:strVal val="#ppt_h"/>
                                          </p:val>
                                        </p:tav>
                                      </p:tavLst>
                                    </p:anim>
                                    <p:anim calcmode="lin" valueType="num">
                                      <p:cBhvr>
                                        <p:cTn id="143" dur="1000" fill="hold"/>
                                        <p:tgtEl>
                                          <p:spTgt spid="31"/>
                                        </p:tgtEl>
                                        <p:attrNameLst>
                                          <p:attrName>style.rotation</p:attrName>
                                        </p:attrNameLst>
                                      </p:cBhvr>
                                      <p:tavLst>
                                        <p:tav tm="0">
                                          <p:val>
                                            <p:fltVal val="360"/>
                                          </p:val>
                                        </p:tav>
                                        <p:tav tm="100000">
                                          <p:val>
                                            <p:fltVal val="0"/>
                                          </p:val>
                                        </p:tav>
                                      </p:tavLst>
                                    </p:anim>
                                    <p:animEffect transition="in" filter="fade">
                                      <p:cBhvr>
                                        <p:cTn id="144" dur="1000"/>
                                        <p:tgtEl>
                                          <p:spTgt spid="31"/>
                                        </p:tgtEl>
                                      </p:cBhvr>
                                    </p:animEffect>
                                  </p:childTnLst>
                                </p:cTn>
                              </p:par>
                            </p:childTnLst>
                          </p:cTn>
                        </p:par>
                        <p:par>
                          <p:cTn id="145" fill="hold">
                            <p:stCondLst>
                              <p:cond delay="8550"/>
                            </p:stCondLst>
                            <p:childTnLst>
                              <p:par>
                                <p:cTn id="146" presetID="10" presetClass="entr" presetSubtype="0" fill="hold" grpId="0" nodeType="afterEffect">
                                  <p:stCondLst>
                                    <p:cond delay="0"/>
                                  </p:stCondLst>
                                  <p:childTnLst>
                                    <p:set>
                                      <p:cBhvr>
                                        <p:cTn id="147" dur="1" fill="hold">
                                          <p:stCondLst>
                                            <p:cond delay="0"/>
                                          </p:stCondLst>
                                        </p:cTn>
                                        <p:tgtEl>
                                          <p:spTgt spid="36"/>
                                        </p:tgtEl>
                                        <p:attrNameLst>
                                          <p:attrName>style.visibility</p:attrName>
                                        </p:attrNameLst>
                                      </p:cBhvr>
                                      <p:to>
                                        <p:strVal val="visible"/>
                                      </p:to>
                                    </p:set>
                                    <p:animEffect transition="in" filter="fade">
                                      <p:cBhvr>
                                        <p:cTn id="148" dur="500"/>
                                        <p:tgtEl>
                                          <p:spTgt spid="3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fade">
                                      <p:cBhvr>
                                        <p:cTn id="1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build="p">
        <p:tmplLst>
          <p:tmpl lvl="1">
            <p:tnLst>
              <p:par>
                <p:cTn presetID="2" presetClass="entr" presetSubtype="2"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1+#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6" grpId="1" build="p">
        <p:tmplLst>
          <p:tmpl lvl="1">
            <p:tnLst>
              <p:par>
                <p:cTn presetID="49" presetClass="entr" presetSubtype="0"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1000" fill="hold"/>
                        <p:tgtEl>
                          <p:spTgt spid="16"/>
                        </p:tgtEl>
                        <p:attrNameLst>
                          <p:attrName>ppt_w</p:attrName>
                        </p:attrNameLst>
                      </p:cBhvr>
                      <p:tavLst>
                        <p:tav tm="0">
                          <p:val>
                            <p:fltVal val="0"/>
                          </p:val>
                        </p:tav>
                        <p:tav tm="100000">
                          <p:val>
                            <p:strVal val="#ppt_w"/>
                          </p:val>
                        </p:tav>
                      </p:tavLst>
                    </p:anim>
                    <p:anim calcmode="lin" valueType="num">
                      <p:cBhvr>
                        <p:cTn dur="1000" fill="hold"/>
                        <p:tgtEl>
                          <p:spTgt spid="16"/>
                        </p:tgtEl>
                        <p:attrNameLst>
                          <p:attrName>ppt_h</p:attrName>
                        </p:attrNameLst>
                      </p:cBhvr>
                      <p:tavLst>
                        <p:tav tm="0">
                          <p:val>
                            <p:fltVal val="0"/>
                          </p:val>
                        </p:tav>
                        <p:tav tm="100000">
                          <p:val>
                            <p:strVal val="#ppt_h"/>
                          </p:val>
                        </p:tav>
                      </p:tavLst>
                    </p:anim>
                    <p:anim calcmode="lin" valueType="num">
                      <p:cBhvr>
                        <p:cTn dur="1000" fill="hold"/>
                        <p:tgtEl>
                          <p:spTgt spid="16"/>
                        </p:tgtEl>
                        <p:attrNameLst>
                          <p:attrName>style.rotation</p:attrName>
                        </p:attrNameLst>
                      </p:cBhvr>
                      <p:tavLst>
                        <p:tav tm="0">
                          <p:val>
                            <p:fltVal val="360"/>
                          </p:val>
                        </p:tav>
                        <p:tav tm="100000">
                          <p:val>
                            <p:fltVal val="0"/>
                          </p:val>
                        </p:tav>
                      </p:tavLst>
                    </p:anim>
                    <p:animEffect transition="in" filter="fade">
                      <p:cBhvr>
                        <p:cTn dur="1000"/>
                        <p:tgtEl>
                          <p:spTgt spid="16"/>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2" grpId="0" build="p">
        <p:tmplLst>
          <p:tmpl lvl="1">
            <p:tnLst>
              <p:par>
                <p:cTn presetID="2" presetClass="entr" presetSubtype="2"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2" grpId="1" build="p">
        <p:tmplLst>
          <p:tmpl lvl="1">
            <p:tnLst>
              <p:par>
                <p:cTn presetID="49" presetClass="entr" presetSubtype="0"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1000" fill="hold"/>
                        <p:tgtEl>
                          <p:spTgt spid="22"/>
                        </p:tgtEl>
                        <p:attrNameLst>
                          <p:attrName>ppt_w</p:attrName>
                        </p:attrNameLst>
                      </p:cBhvr>
                      <p:tavLst>
                        <p:tav tm="0">
                          <p:val>
                            <p:fltVal val="0"/>
                          </p:val>
                        </p:tav>
                        <p:tav tm="100000">
                          <p:val>
                            <p:strVal val="#ppt_w"/>
                          </p:val>
                        </p:tav>
                      </p:tavLst>
                    </p:anim>
                    <p:anim calcmode="lin" valueType="num">
                      <p:cBhvr>
                        <p:cTn dur="1000" fill="hold"/>
                        <p:tgtEl>
                          <p:spTgt spid="22"/>
                        </p:tgtEl>
                        <p:attrNameLst>
                          <p:attrName>ppt_h</p:attrName>
                        </p:attrNameLst>
                      </p:cBhvr>
                      <p:tavLst>
                        <p:tav tm="0">
                          <p:val>
                            <p:fltVal val="0"/>
                          </p:val>
                        </p:tav>
                        <p:tav tm="100000">
                          <p:val>
                            <p:strVal val="#ppt_h"/>
                          </p:val>
                        </p:tav>
                      </p:tavLst>
                    </p:anim>
                    <p:anim calcmode="lin" valueType="num">
                      <p:cBhvr>
                        <p:cTn dur="1000" fill="hold"/>
                        <p:tgtEl>
                          <p:spTgt spid="22"/>
                        </p:tgtEl>
                        <p:attrNameLst>
                          <p:attrName>style.rotation</p:attrName>
                        </p:attrNameLst>
                      </p:cBhvr>
                      <p:tavLst>
                        <p:tav tm="0">
                          <p:val>
                            <p:fltVal val="360"/>
                          </p:val>
                        </p:tav>
                        <p:tav tm="100000">
                          <p:val>
                            <p:fltVal val="0"/>
                          </p:val>
                        </p:tav>
                      </p:tavLst>
                    </p:anim>
                    <p:animEffect transition="in" filter="fade">
                      <p:cBhvr>
                        <p:cTn dur="10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build="p">
        <p:tmplLst>
          <p:tmpl lvl="1">
            <p:tnLst>
              <p:par>
                <p:cTn presetID="2" presetClass="entr" presetSubtype="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28" grpId="1" build="p">
        <p:tmplLst>
          <p:tmpl lvl="1">
            <p:tnLst>
              <p:par>
                <p:cTn presetID="49" presetClass="entr" presetSubtype="0"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 calcmode="lin" valueType="num">
                      <p:cBhvr>
                        <p:cTn dur="1000" fill="hold"/>
                        <p:tgtEl>
                          <p:spTgt spid="28"/>
                        </p:tgtEl>
                        <p:attrNameLst>
                          <p:attrName>style.rotation</p:attrName>
                        </p:attrNameLst>
                      </p:cBhvr>
                      <p:tavLst>
                        <p:tav tm="0">
                          <p:val>
                            <p:fltVal val="360"/>
                          </p:val>
                        </p:tav>
                        <p:tav tm="100000">
                          <p:val>
                            <p:fltVal val="0"/>
                          </p:val>
                        </p:tav>
                      </p:tavLst>
                    </p:anim>
                    <p:animEffect transition="in" filter="fade">
                      <p:cBhvr>
                        <p:cTn dur="100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4" grpId="0" build="p">
        <p:tmplLst>
          <p:tmpl lvl="1">
            <p:tnLst>
              <p:par>
                <p:cTn presetID="2" presetClass="entr" presetSubtype="2"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1000" fill="hold"/>
                        <p:tgtEl>
                          <p:spTgt spid="34"/>
                        </p:tgtEl>
                        <p:attrNameLst>
                          <p:attrName>ppt_x</p:attrName>
                        </p:attrNameLst>
                      </p:cBhvr>
                      <p:tavLst>
                        <p:tav tm="0">
                          <p:val>
                            <p:strVal val="1+#ppt_w/2"/>
                          </p:val>
                        </p:tav>
                        <p:tav tm="100000">
                          <p:val>
                            <p:strVal val="#ppt_x"/>
                          </p:val>
                        </p:tav>
                      </p:tavLst>
                    </p:anim>
                    <p:anim calcmode="lin" valueType="num">
                      <p:cBhvr additive="base">
                        <p:cTn dur="1000" fill="hold"/>
                        <p:tgtEl>
                          <p:spTgt spid="34"/>
                        </p:tgtEl>
                        <p:attrNameLst>
                          <p:attrName>ppt_y</p:attrName>
                        </p:attrNameLst>
                      </p:cBhvr>
                      <p:tavLst>
                        <p:tav tm="0">
                          <p:val>
                            <p:strVal val="#ppt_y"/>
                          </p:val>
                        </p:tav>
                        <p:tav tm="100000">
                          <p:val>
                            <p:strVal val="#ppt_y"/>
                          </p:val>
                        </p:tav>
                      </p:tavLst>
                    </p:anim>
                  </p:childTnLst>
                </p:cTn>
              </p:par>
            </p:tnLst>
          </p:tmpl>
        </p:tmplLst>
      </p:bldP>
      <p:bldP spid="34" grpId="1" build="p">
        <p:tmplLst>
          <p:tmpl lvl="1">
            <p:tnLst>
              <p:par>
                <p:cTn presetID="49" presetClass="entr" presetSubtype="0"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1000" fill="hold"/>
                        <p:tgtEl>
                          <p:spTgt spid="34"/>
                        </p:tgtEl>
                        <p:attrNameLst>
                          <p:attrName>ppt_w</p:attrName>
                        </p:attrNameLst>
                      </p:cBhvr>
                      <p:tavLst>
                        <p:tav tm="0">
                          <p:val>
                            <p:fltVal val="0"/>
                          </p:val>
                        </p:tav>
                        <p:tav tm="100000">
                          <p:val>
                            <p:strVal val="#ppt_w"/>
                          </p:val>
                        </p:tav>
                      </p:tavLst>
                    </p:anim>
                    <p:anim calcmode="lin" valueType="num">
                      <p:cBhvr>
                        <p:cTn dur="1000" fill="hold"/>
                        <p:tgtEl>
                          <p:spTgt spid="34"/>
                        </p:tgtEl>
                        <p:attrNameLst>
                          <p:attrName>ppt_h</p:attrName>
                        </p:attrNameLst>
                      </p:cBhvr>
                      <p:tavLst>
                        <p:tav tm="0">
                          <p:val>
                            <p:fltVal val="0"/>
                          </p:val>
                        </p:tav>
                        <p:tav tm="100000">
                          <p:val>
                            <p:strVal val="#ppt_h"/>
                          </p:val>
                        </p:tav>
                      </p:tavLst>
                    </p:anim>
                    <p:anim calcmode="lin" valueType="num">
                      <p:cBhvr>
                        <p:cTn dur="1000" fill="hold"/>
                        <p:tgtEl>
                          <p:spTgt spid="34"/>
                        </p:tgtEl>
                        <p:attrNameLst>
                          <p:attrName>style.rotation</p:attrName>
                        </p:attrNameLst>
                      </p:cBhvr>
                      <p:tavLst>
                        <p:tav tm="0">
                          <p:val>
                            <p:fltVal val="360"/>
                          </p:val>
                        </p:tav>
                        <p:tav tm="100000">
                          <p:val>
                            <p:fltVal val="0"/>
                          </p:val>
                        </p:tav>
                      </p:tavLst>
                    </p:anim>
                    <p:animEffect transition="in" filter="fade">
                      <p:cBhvr>
                        <p:cTn dur="10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p:tmplLst>
          <p:tmpl>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3"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6" name="Title 1"/>
          <p:cNvSpPr>
            <a:spLocks noGrp="1"/>
          </p:cNvSpPr>
          <p:nvPr>
            <p:ph type="title" hasCustomPrompt="1"/>
          </p:nvPr>
        </p:nvSpPr>
        <p:spPr>
          <a:xfrm>
            <a:off x="392192" y="2422734"/>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5115986" y="2017568"/>
            <a:ext cx="701662" cy="701770"/>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10" name="Text Placeholder 5"/>
          <p:cNvSpPr>
            <a:spLocks noGrp="1"/>
          </p:cNvSpPr>
          <p:nvPr>
            <p:ph type="body" sz="quarter" idx="15" hasCustomPrompt="1"/>
          </p:nvPr>
        </p:nvSpPr>
        <p:spPr>
          <a:xfrm>
            <a:off x="5224399" y="2064962"/>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5946267" y="2397322"/>
            <a:ext cx="2085148" cy="224717"/>
          </a:xfrm>
        </p:spPr>
        <p:txBody>
          <a:bodyPr anchor="t"/>
          <a:lstStyle>
            <a:lvl1pPr marL="0" indent="0" algn="just">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5946267" y="2017568"/>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grpSp>
        <p:nvGrpSpPr>
          <p:cNvPr id="13" name="Group 12"/>
          <p:cNvGrpSpPr/>
          <p:nvPr userDrawn="1"/>
        </p:nvGrpSpPr>
        <p:grpSpPr>
          <a:xfrm>
            <a:off x="5115986" y="3079962"/>
            <a:ext cx="701662" cy="701770"/>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16" name="Text Placeholder 5"/>
          <p:cNvSpPr>
            <a:spLocks noGrp="1"/>
          </p:cNvSpPr>
          <p:nvPr>
            <p:ph type="body" sz="quarter" idx="16" hasCustomPrompt="1"/>
          </p:nvPr>
        </p:nvSpPr>
        <p:spPr>
          <a:xfrm>
            <a:off x="5224399" y="3127355"/>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5946267" y="3459716"/>
            <a:ext cx="2085148" cy="224717"/>
          </a:xfrm>
        </p:spPr>
        <p:txBody>
          <a:bodyPr anchor="t"/>
          <a:lstStyle>
            <a:lvl1pPr marL="0" indent="0" algn="just">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5946267" y="3079962"/>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grpSp>
        <p:nvGrpSpPr>
          <p:cNvPr id="19" name="Group 18"/>
          <p:cNvGrpSpPr/>
          <p:nvPr userDrawn="1"/>
        </p:nvGrpSpPr>
        <p:grpSpPr>
          <a:xfrm>
            <a:off x="5115986" y="4142354"/>
            <a:ext cx="701662" cy="701770"/>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22" name="Text Placeholder 5"/>
          <p:cNvSpPr>
            <a:spLocks noGrp="1"/>
          </p:cNvSpPr>
          <p:nvPr>
            <p:ph type="body" sz="quarter" idx="19" hasCustomPrompt="1"/>
          </p:nvPr>
        </p:nvSpPr>
        <p:spPr>
          <a:xfrm>
            <a:off x="5224399" y="4189748"/>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5946267" y="4522108"/>
            <a:ext cx="2085148" cy="224717"/>
          </a:xfrm>
        </p:spPr>
        <p:txBody>
          <a:bodyPr anchor="t"/>
          <a:lstStyle>
            <a:lvl1pPr marL="0" indent="0" algn="just">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5946267" y="4142353"/>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grpSp>
        <p:nvGrpSpPr>
          <p:cNvPr id="37" name="Group 36"/>
          <p:cNvGrpSpPr/>
          <p:nvPr userDrawn="1"/>
        </p:nvGrpSpPr>
        <p:grpSpPr>
          <a:xfrm>
            <a:off x="8341004" y="2017568"/>
            <a:ext cx="701662" cy="701770"/>
            <a:chOff x="9144000" y="1433513"/>
            <a:chExt cx="1408161" cy="1408161"/>
          </a:xfrm>
        </p:grpSpPr>
        <p:sp>
          <p:nvSpPr>
            <p:cNvPr id="38" name="Rectangle 37"/>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sp>
          <p:nvSpPr>
            <p:cNvPr id="39" name="Rectangle 38"/>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40" name="Text Placeholder 5"/>
          <p:cNvSpPr>
            <a:spLocks noGrp="1"/>
          </p:cNvSpPr>
          <p:nvPr>
            <p:ph type="body" sz="quarter" idx="22" hasCustomPrompt="1"/>
          </p:nvPr>
        </p:nvSpPr>
        <p:spPr>
          <a:xfrm>
            <a:off x="8449417" y="2064962"/>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9171285" y="2397322"/>
            <a:ext cx="2085148" cy="224717"/>
          </a:xfrm>
        </p:spPr>
        <p:txBody>
          <a:bodyPr anchor="t"/>
          <a:lstStyle>
            <a:lvl1pPr marL="0" indent="0" algn="just">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9171285" y="2017568"/>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grpSp>
        <p:nvGrpSpPr>
          <p:cNvPr id="43" name="Group 42"/>
          <p:cNvGrpSpPr/>
          <p:nvPr userDrawn="1"/>
        </p:nvGrpSpPr>
        <p:grpSpPr>
          <a:xfrm>
            <a:off x="8341004" y="3079962"/>
            <a:ext cx="701662" cy="701770"/>
            <a:chOff x="9144000" y="1433513"/>
            <a:chExt cx="1408161" cy="1408161"/>
          </a:xfrm>
        </p:grpSpPr>
        <p:sp>
          <p:nvSpPr>
            <p:cNvPr id="44" name="Rectangle 4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sp>
          <p:nvSpPr>
            <p:cNvPr id="45" name="Rectangle 4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46" name="Text Placeholder 5"/>
          <p:cNvSpPr>
            <a:spLocks noGrp="1"/>
          </p:cNvSpPr>
          <p:nvPr>
            <p:ph type="body" sz="quarter" idx="25" hasCustomPrompt="1"/>
          </p:nvPr>
        </p:nvSpPr>
        <p:spPr>
          <a:xfrm>
            <a:off x="8449417" y="3127355"/>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47" name="Text Placeholder 5"/>
          <p:cNvSpPr>
            <a:spLocks noGrp="1"/>
          </p:cNvSpPr>
          <p:nvPr>
            <p:ph type="body" sz="quarter" idx="26" hasCustomPrompt="1"/>
          </p:nvPr>
        </p:nvSpPr>
        <p:spPr>
          <a:xfrm>
            <a:off x="9171285" y="3459716"/>
            <a:ext cx="2085148" cy="224717"/>
          </a:xfrm>
        </p:spPr>
        <p:txBody>
          <a:bodyPr anchor="t"/>
          <a:lstStyle>
            <a:lvl1pPr marL="0" indent="0" algn="just">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8" name="Text Placeholder 5"/>
          <p:cNvSpPr>
            <a:spLocks noGrp="1"/>
          </p:cNvSpPr>
          <p:nvPr>
            <p:ph type="body" sz="quarter" idx="27" hasCustomPrompt="1"/>
          </p:nvPr>
        </p:nvSpPr>
        <p:spPr>
          <a:xfrm>
            <a:off x="9171285" y="3079962"/>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grpSp>
        <p:nvGrpSpPr>
          <p:cNvPr id="49" name="Group 48"/>
          <p:cNvGrpSpPr/>
          <p:nvPr userDrawn="1"/>
        </p:nvGrpSpPr>
        <p:grpSpPr>
          <a:xfrm>
            <a:off x="8341004" y="4142354"/>
            <a:ext cx="701662" cy="701770"/>
            <a:chOff x="9144000" y="1433513"/>
            <a:chExt cx="1408161" cy="1408161"/>
          </a:xfrm>
        </p:grpSpPr>
        <p:sp>
          <p:nvSpPr>
            <p:cNvPr id="50" name="Rectangle 4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sp>
          <p:nvSpPr>
            <p:cNvPr id="51" name="Rectangle 5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52" name="Text Placeholder 5"/>
          <p:cNvSpPr>
            <a:spLocks noGrp="1"/>
          </p:cNvSpPr>
          <p:nvPr>
            <p:ph type="body" sz="quarter" idx="28" hasCustomPrompt="1"/>
          </p:nvPr>
        </p:nvSpPr>
        <p:spPr>
          <a:xfrm>
            <a:off x="8449417" y="4189748"/>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53" name="Text Placeholder 5"/>
          <p:cNvSpPr>
            <a:spLocks noGrp="1"/>
          </p:cNvSpPr>
          <p:nvPr>
            <p:ph type="body" sz="quarter" idx="29" hasCustomPrompt="1"/>
          </p:nvPr>
        </p:nvSpPr>
        <p:spPr>
          <a:xfrm>
            <a:off x="9171285" y="4522108"/>
            <a:ext cx="2085148" cy="224717"/>
          </a:xfrm>
        </p:spPr>
        <p:txBody>
          <a:bodyPr anchor="t"/>
          <a:lstStyle>
            <a:lvl1pPr marL="0" indent="0" algn="just">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30" hasCustomPrompt="1"/>
          </p:nvPr>
        </p:nvSpPr>
        <p:spPr>
          <a:xfrm>
            <a:off x="9171285" y="4142353"/>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8484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 presetClass="entr" presetSubtype="2" decel="10000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49" presetClass="entr" presetSubtype="0" decel="100000" fill="hold" grpId="1"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26" dur="1000"/>
                                        <p:tgtEl>
                                          <p:spTgt spid="10">
                                            <p:txEl>
                                              <p:pRg st="0" end="0"/>
                                            </p:txEl>
                                          </p:spTgt>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360"/>
                                          </p:val>
                                        </p:tav>
                                        <p:tav tm="100000">
                                          <p:val>
                                            <p:fltVal val="0"/>
                                          </p:val>
                                        </p:tav>
                                      </p:tavLst>
                                    </p:anim>
                                    <p:animEffect transition="in" filter="fade">
                                      <p:cBhvr>
                                        <p:cTn id="32" dur="1000"/>
                                        <p:tgtEl>
                                          <p:spTgt spid="9"/>
                                        </p:tgtEl>
                                      </p:cBhvr>
                                    </p:animEffect>
                                  </p:childTnLst>
                                </p:cTn>
                              </p:par>
                            </p:childTnLst>
                          </p:cTn>
                        </p:par>
                        <p:par>
                          <p:cTn id="33" fill="hold">
                            <p:stCondLst>
                              <p:cond delay="255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3050"/>
                            </p:stCondLst>
                            <p:childTnLst>
                              <p:par>
                                <p:cTn id="41" presetID="2" presetClass="entr" presetSubtype="2" decel="10000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1+#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par>
                                <p:cTn id="49" presetID="49" presetClass="entr" presetSubtype="0" decel="100000" fill="hold" grpId="1" nodeType="with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 calcmode="lin" valueType="num">
                                      <p:cBhvr>
                                        <p:cTn id="51"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54" dur="1000"/>
                                        <p:tgtEl>
                                          <p:spTgt spid="16">
                                            <p:txEl>
                                              <p:pRg st="0" end="0"/>
                                            </p:txEl>
                                          </p:spTgt>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360"/>
                                          </p:val>
                                        </p:tav>
                                        <p:tav tm="100000">
                                          <p:val>
                                            <p:fltVal val="0"/>
                                          </p:val>
                                        </p:tav>
                                      </p:tavLst>
                                    </p:anim>
                                    <p:animEffect transition="in" filter="fade">
                                      <p:cBhvr>
                                        <p:cTn id="60" dur="1000"/>
                                        <p:tgtEl>
                                          <p:spTgt spid="13"/>
                                        </p:tgtEl>
                                      </p:cBhvr>
                                    </p:animEffect>
                                  </p:childTnLst>
                                </p:cTn>
                              </p:par>
                            </p:childTnLst>
                          </p:cTn>
                        </p:par>
                        <p:par>
                          <p:cTn id="61" fill="hold">
                            <p:stCondLst>
                              <p:cond delay="4050"/>
                            </p:stCondLst>
                            <p:childTnLst>
                              <p:par>
                                <p:cTn id="62" presetID="10"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4550"/>
                            </p:stCondLst>
                            <p:childTnLst>
                              <p:par>
                                <p:cTn id="69" presetID="2" presetClass="entr" presetSubtype="2" decel="100000" fill="hold" grpId="0" nodeType="after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 calcmode="lin" valueType="num">
                                      <p:cBhvr additive="base">
                                        <p:cTn id="71"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22">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1000" fill="hold"/>
                                        <p:tgtEl>
                                          <p:spTgt spid="19"/>
                                        </p:tgtEl>
                                        <p:attrNameLst>
                                          <p:attrName>ppt_x</p:attrName>
                                        </p:attrNameLst>
                                      </p:cBhvr>
                                      <p:tavLst>
                                        <p:tav tm="0">
                                          <p:val>
                                            <p:strVal val="1+#ppt_w/2"/>
                                          </p:val>
                                        </p:tav>
                                        <p:tav tm="100000">
                                          <p:val>
                                            <p:strVal val="#ppt_x"/>
                                          </p:val>
                                        </p:tav>
                                      </p:tavLst>
                                    </p:anim>
                                    <p:anim calcmode="lin" valueType="num">
                                      <p:cBhvr additive="base">
                                        <p:cTn id="76" dur="1000" fill="hold"/>
                                        <p:tgtEl>
                                          <p:spTgt spid="19"/>
                                        </p:tgtEl>
                                        <p:attrNameLst>
                                          <p:attrName>ppt_y</p:attrName>
                                        </p:attrNameLst>
                                      </p:cBhvr>
                                      <p:tavLst>
                                        <p:tav tm="0">
                                          <p:val>
                                            <p:strVal val="#ppt_y"/>
                                          </p:val>
                                        </p:tav>
                                        <p:tav tm="100000">
                                          <p:val>
                                            <p:strVal val="#ppt_y"/>
                                          </p:val>
                                        </p:tav>
                                      </p:tavLst>
                                    </p:anim>
                                  </p:childTnLst>
                                </p:cTn>
                              </p:par>
                              <p:par>
                                <p:cTn id="77" presetID="49" presetClass="entr" presetSubtype="0" decel="100000" fill="hold" grpId="1" nodeType="with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22">
                                            <p:txEl>
                                              <p:pRg st="0" end="0"/>
                                            </p:txEl>
                                          </p:spTgt>
                                        </p:tgtEl>
                                        <p:attrNameLst>
                                          <p:attrName>style.rotation</p:attrName>
                                        </p:attrNameLst>
                                      </p:cBhvr>
                                      <p:tavLst>
                                        <p:tav tm="0">
                                          <p:val>
                                            <p:fltVal val="360"/>
                                          </p:val>
                                        </p:tav>
                                        <p:tav tm="100000">
                                          <p:val>
                                            <p:fltVal val="0"/>
                                          </p:val>
                                        </p:tav>
                                      </p:tavLst>
                                    </p:anim>
                                    <p:animEffect transition="in" filter="fade">
                                      <p:cBhvr>
                                        <p:cTn id="82" dur="1000"/>
                                        <p:tgtEl>
                                          <p:spTgt spid="22">
                                            <p:txEl>
                                              <p:pRg st="0" end="0"/>
                                            </p:txEl>
                                          </p:spTgt>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 calcmode="lin" valueType="num">
                                      <p:cBhvr>
                                        <p:cTn id="87" dur="1000" fill="hold"/>
                                        <p:tgtEl>
                                          <p:spTgt spid="19"/>
                                        </p:tgtEl>
                                        <p:attrNameLst>
                                          <p:attrName>style.rotation</p:attrName>
                                        </p:attrNameLst>
                                      </p:cBhvr>
                                      <p:tavLst>
                                        <p:tav tm="0">
                                          <p:val>
                                            <p:fltVal val="360"/>
                                          </p:val>
                                        </p:tav>
                                        <p:tav tm="100000">
                                          <p:val>
                                            <p:fltVal val="0"/>
                                          </p:val>
                                        </p:tav>
                                      </p:tavLst>
                                    </p:anim>
                                    <p:animEffect transition="in" filter="fade">
                                      <p:cBhvr>
                                        <p:cTn id="88" dur="1000"/>
                                        <p:tgtEl>
                                          <p:spTgt spid="19"/>
                                        </p:tgtEl>
                                      </p:cBhvr>
                                    </p:animEffect>
                                  </p:childTnLst>
                                </p:cTn>
                              </p:par>
                            </p:childTnLst>
                          </p:cTn>
                        </p:par>
                        <p:par>
                          <p:cTn id="89" fill="hold">
                            <p:stCondLst>
                              <p:cond delay="5550"/>
                            </p:stCondLst>
                            <p:childTnLst>
                              <p:par>
                                <p:cTn id="90" presetID="10"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par>
                          <p:cTn id="96" fill="hold">
                            <p:stCondLst>
                              <p:cond delay="6050"/>
                            </p:stCondLst>
                            <p:childTnLst>
                              <p:par>
                                <p:cTn id="97" presetID="2" presetClass="entr" presetSubtype="2" decel="100000" fill="hold" grpId="0" nodeType="afterEffect">
                                  <p:stCondLst>
                                    <p:cond delay="0"/>
                                  </p:stCondLst>
                                  <p:childTnLst>
                                    <p:set>
                                      <p:cBhvr>
                                        <p:cTn id="98" dur="1" fill="hold">
                                          <p:stCondLst>
                                            <p:cond delay="0"/>
                                          </p:stCondLst>
                                        </p:cTn>
                                        <p:tgtEl>
                                          <p:spTgt spid="40">
                                            <p:txEl>
                                              <p:pRg st="0" end="0"/>
                                            </p:txEl>
                                          </p:spTgt>
                                        </p:tgtEl>
                                        <p:attrNameLst>
                                          <p:attrName>style.visibility</p:attrName>
                                        </p:attrNameLst>
                                      </p:cBhvr>
                                      <p:to>
                                        <p:strVal val="visible"/>
                                      </p:to>
                                    </p:set>
                                    <p:anim calcmode="lin" valueType="num">
                                      <p:cBhvr additive="base">
                                        <p:cTn id="99" dur="10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00" dur="1000" fill="hold"/>
                                        <p:tgtEl>
                                          <p:spTgt spid="40">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nodeType="with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additive="base">
                                        <p:cTn id="103" dur="1000" fill="hold"/>
                                        <p:tgtEl>
                                          <p:spTgt spid="37"/>
                                        </p:tgtEl>
                                        <p:attrNameLst>
                                          <p:attrName>ppt_x</p:attrName>
                                        </p:attrNameLst>
                                      </p:cBhvr>
                                      <p:tavLst>
                                        <p:tav tm="0">
                                          <p:val>
                                            <p:strVal val="1+#ppt_w/2"/>
                                          </p:val>
                                        </p:tav>
                                        <p:tav tm="100000">
                                          <p:val>
                                            <p:strVal val="#ppt_x"/>
                                          </p:val>
                                        </p:tav>
                                      </p:tavLst>
                                    </p:anim>
                                    <p:anim calcmode="lin" valueType="num">
                                      <p:cBhvr additive="base">
                                        <p:cTn id="104" dur="1000" fill="hold"/>
                                        <p:tgtEl>
                                          <p:spTgt spid="37"/>
                                        </p:tgtEl>
                                        <p:attrNameLst>
                                          <p:attrName>ppt_y</p:attrName>
                                        </p:attrNameLst>
                                      </p:cBhvr>
                                      <p:tavLst>
                                        <p:tav tm="0">
                                          <p:val>
                                            <p:strVal val="#ppt_y"/>
                                          </p:val>
                                        </p:tav>
                                        <p:tav tm="100000">
                                          <p:val>
                                            <p:strVal val="#ppt_y"/>
                                          </p:val>
                                        </p:tav>
                                      </p:tavLst>
                                    </p:anim>
                                  </p:childTnLst>
                                </p:cTn>
                              </p:par>
                              <p:par>
                                <p:cTn id="105" presetID="49" presetClass="entr" presetSubtype="0" decel="100000" fill="hold" grpId="1" nodeType="withEffect">
                                  <p:stCondLst>
                                    <p:cond delay="0"/>
                                  </p:stCondLst>
                                  <p:childTnLst>
                                    <p:set>
                                      <p:cBhvr>
                                        <p:cTn id="106" dur="1" fill="hold">
                                          <p:stCondLst>
                                            <p:cond delay="0"/>
                                          </p:stCondLst>
                                        </p:cTn>
                                        <p:tgtEl>
                                          <p:spTgt spid="40">
                                            <p:txEl>
                                              <p:pRg st="0" end="0"/>
                                            </p:txEl>
                                          </p:spTgt>
                                        </p:tgtEl>
                                        <p:attrNameLst>
                                          <p:attrName>style.visibility</p:attrName>
                                        </p:attrNameLst>
                                      </p:cBhvr>
                                      <p:to>
                                        <p:strVal val="visible"/>
                                      </p:to>
                                    </p:set>
                                    <p:anim calcmode="lin" valueType="num">
                                      <p:cBhvr>
                                        <p:cTn id="107"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08" dur="10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109" dur="10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110" dur="1000"/>
                                        <p:tgtEl>
                                          <p:spTgt spid="40">
                                            <p:txEl>
                                              <p:pRg st="0" end="0"/>
                                            </p:txEl>
                                          </p:spTgt>
                                        </p:tgtEl>
                                      </p:cBhvr>
                                    </p:animEffect>
                                  </p:childTnLst>
                                </p:cTn>
                              </p:par>
                              <p:par>
                                <p:cTn id="111" presetID="49" presetClass="entr" presetSubtype="0" decel="100000" fill="hold" nodeType="with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1000" fill="hold"/>
                                        <p:tgtEl>
                                          <p:spTgt spid="37"/>
                                        </p:tgtEl>
                                        <p:attrNameLst>
                                          <p:attrName>ppt_w</p:attrName>
                                        </p:attrNameLst>
                                      </p:cBhvr>
                                      <p:tavLst>
                                        <p:tav tm="0">
                                          <p:val>
                                            <p:fltVal val="0"/>
                                          </p:val>
                                        </p:tav>
                                        <p:tav tm="100000">
                                          <p:val>
                                            <p:strVal val="#ppt_w"/>
                                          </p:val>
                                        </p:tav>
                                      </p:tavLst>
                                    </p:anim>
                                    <p:anim calcmode="lin" valueType="num">
                                      <p:cBhvr>
                                        <p:cTn id="114" dur="1000" fill="hold"/>
                                        <p:tgtEl>
                                          <p:spTgt spid="37"/>
                                        </p:tgtEl>
                                        <p:attrNameLst>
                                          <p:attrName>ppt_h</p:attrName>
                                        </p:attrNameLst>
                                      </p:cBhvr>
                                      <p:tavLst>
                                        <p:tav tm="0">
                                          <p:val>
                                            <p:fltVal val="0"/>
                                          </p:val>
                                        </p:tav>
                                        <p:tav tm="100000">
                                          <p:val>
                                            <p:strVal val="#ppt_h"/>
                                          </p:val>
                                        </p:tav>
                                      </p:tavLst>
                                    </p:anim>
                                    <p:anim calcmode="lin" valueType="num">
                                      <p:cBhvr>
                                        <p:cTn id="115" dur="1000" fill="hold"/>
                                        <p:tgtEl>
                                          <p:spTgt spid="37"/>
                                        </p:tgtEl>
                                        <p:attrNameLst>
                                          <p:attrName>style.rotation</p:attrName>
                                        </p:attrNameLst>
                                      </p:cBhvr>
                                      <p:tavLst>
                                        <p:tav tm="0">
                                          <p:val>
                                            <p:fltVal val="360"/>
                                          </p:val>
                                        </p:tav>
                                        <p:tav tm="100000">
                                          <p:val>
                                            <p:fltVal val="0"/>
                                          </p:val>
                                        </p:tav>
                                      </p:tavLst>
                                    </p:anim>
                                    <p:animEffect transition="in" filter="fade">
                                      <p:cBhvr>
                                        <p:cTn id="116" dur="1000"/>
                                        <p:tgtEl>
                                          <p:spTgt spid="37"/>
                                        </p:tgtEl>
                                      </p:cBhvr>
                                    </p:animEffect>
                                  </p:childTnLst>
                                </p:cTn>
                              </p:par>
                            </p:childTnLst>
                          </p:cTn>
                        </p:par>
                        <p:par>
                          <p:cTn id="117" fill="hold">
                            <p:stCondLst>
                              <p:cond delay="7050"/>
                            </p:stCondLst>
                            <p:childTnLst>
                              <p:par>
                                <p:cTn id="118" presetID="10" presetClass="entr" presetSubtype="0" fill="hold" grpId="0" nodeType="after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fade">
                                      <p:cBhvr>
                                        <p:cTn id="120" dur="500"/>
                                        <p:tgtEl>
                                          <p:spTgt spid="4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fade">
                                      <p:cBhvr>
                                        <p:cTn id="123" dur="500"/>
                                        <p:tgtEl>
                                          <p:spTgt spid="41"/>
                                        </p:tgtEl>
                                      </p:cBhvr>
                                    </p:animEffect>
                                  </p:childTnLst>
                                </p:cTn>
                              </p:par>
                            </p:childTnLst>
                          </p:cTn>
                        </p:par>
                        <p:par>
                          <p:cTn id="124" fill="hold">
                            <p:stCondLst>
                              <p:cond delay="7550"/>
                            </p:stCondLst>
                            <p:childTnLst>
                              <p:par>
                                <p:cTn id="125" presetID="2" presetClass="entr" presetSubtype="2" decel="100000" fill="hold" grpId="0" nodeType="afterEffect">
                                  <p:stCondLst>
                                    <p:cond delay="0"/>
                                  </p:stCondLst>
                                  <p:childTnLst>
                                    <p:set>
                                      <p:cBhvr>
                                        <p:cTn id="126" dur="1" fill="hold">
                                          <p:stCondLst>
                                            <p:cond delay="0"/>
                                          </p:stCondLst>
                                        </p:cTn>
                                        <p:tgtEl>
                                          <p:spTgt spid="46">
                                            <p:txEl>
                                              <p:pRg st="0" end="0"/>
                                            </p:txEl>
                                          </p:spTgt>
                                        </p:tgtEl>
                                        <p:attrNameLst>
                                          <p:attrName>style.visibility</p:attrName>
                                        </p:attrNameLst>
                                      </p:cBhvr>
                                      <p:to>
                                        <p:strVal val="visible"/>
                                      </p:to>
                                    </p:set>
                                    <p:anim calcmode="lin" valueType="num">
                                      <p:cBhvr additive="base">
                                        <p:cTn id="127" dur="10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128" dur="1000" fill="hold"/>
                                        <p:tgtEl>
                                          <p:spTgt spid="46">
                                            <p:txEl>
                                              <p:pRg st="0" end="0"/>
                                            </p:txEl>
                                          </p:spTgt>
                                        </p:tgtEl>
                                        <p:attrNameLst>
                                          <p:attrName>ppt_y</p:attrName>
                                        </p:attrNameLst>
                                      </p:cBhvr>
                                      <p:tavLst>
                                        <p:tav tm="0">
                                          <p:val>
                                            <p:strVal val="#ppt_y"/>
                                          </p:val>
                                        </p:tav>
                                        <p:tav tm="100000">
                                          <p:val>
                                            <p:strVal val="#ppt_y"/>
                                          </p:val>
                                        </p:tav>
                                      </p:tavLst>
                                    </p:anim>
                                  </p:childTnLst>
                                </p:cTn>
                              </p:par>
                              <p:par>
                                <p:cTn id="129" presetID="2" presetClass="entr" presetSubtype="2" decel="100000" fill="hold" nodeType="withEffect">
                                  <p:stCondLst>
                                    <p:cond delay="0"/>
                                  </p:stCondLst>
                                  <p:childTnLst>
                                    <p:set>
                                      <p:cBhvr>
                                        <p:cTn id="130" dur="1" fill="hold">
                                          <p:stCondLst>
                                            <p:cond delay="0"/>
                                          </p:stCondLst>
                                        </p:cTn>
                                        <p:tgtEl>
                                          <p:spTgt spid="43"/>
                                        </p:tgtEl>
                                        <p:attrNameLst>
                                          <p:attrName>style.visibility</p:attrName>
                                        </p:attrNameLst>
                                      </p:cBhvr>
                                      <p:to>
                                        <p:strVal val="visible"/>
                                      </p:to>
                                    </p:set>
                                    <p:anim calcmode="lin" valueType="num">
                                      <p:cBhvr additive="base">
                                        <p:cTn id="131" dur="1000" fill="hold"/>
                                        <p:tgtEl>
                                          <p:spTgt spid="43"/>
                                        </p:tgtEl>
                                        <p:attrNameLst>
                                          <p:attrName>ppt_x</p:attrName>
                                        </p:attrNameLst>
                                      </p:cBhvr>
                                      <p:tavLst>
                                        <p:tav tm="0">
                                          <p:val>
                                            <p:strVal val="1+#ppt_w/2"/>
                                          </p:val>
                                        </p:tav>
                                        <p:tav tm="100000">
                                          <p:val>
                                            <p:strVal val="#ppt_x"/>
                                          </p:val>
                                        </p:tav>
                                      </p:tavLst>
                                    </p:anim>
                                    <p:anim calcmode="lin" valueType="num">
                                      <p:cBhvr additive="base">
                                        <p:cTn id="132" dur="1000" fill="hold"/>
                                        <p:tgtEl>
                                          <p:spTgt spid="43"/>
                                        </p:tgtEl>
                                        <p:attrNameLst>
                                          <p:attrName>ppt_y</p:attrName>
                                        </p:attrNameLst>
                                      </p:cBhvr>
                                      <p:tavLst>
                                        <p:tav tm="0">
                                          <p:val>
                                            <p:strVal val="#ppt_y"/>
                                          </p:val>
                                        </p:tav>
                                        <p:tav tm="100000">
                                          <p:val>
                                            <p:strVal val="#ppt_y"/>
                                          </p:val>
                                        </p:tav>
                                      </p:tavLst>
                                    </p:anim>
                                  </p:childTnLst>
                                </p:cTn>
                              </p:par>
                              <p:par>
                                <p:cTn id="133" presetID="49" presetClass="entr" presetSubtype="0" decel="100000" fill="hold" grpId="1" nodeType="withEffect">
                                  <p:stCondLst>
                                    <p:cond delay="0"/>
                                  </p:stCondLst>
                                  <p:childTnLst>
                                    <p:set>
                                      <p:cBhvr>
                                        <p:cTn id="134" dur="1" fill="hold">
                                          <p:stCondLst>
                                            <p:cond delay="0"/>
                                          </p:stCondLst>
                                        </p:cTn>
                                        <p:tgtEl>
                                          <p:spTgt spid="46">
                                            <p:txEl>
                                              <p:pRg st="0" end="0"/>
                                            </p:txEl>
                                          </p:spTgt>
                                        </p:tgtEl>
                                        <p:attrNameLst>
                                          <p:attrName>style.visibility</p:attrName>
                                        </p:attrNameLst>
                                      </p:cBhvr>
                                      <p:to>
                                        <p:strVal val="visible"/>
                                      </p:to>
                                    </p:set>
                                    <p:anim calcmode="lin" valueType="num">
                                      <p:cBhvr>
                                        <p:cTn id="135" dur="10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136" dur="1000" fill="hold"/>
                                        <p:tgtEl>
                                          <p:spTgt spid="46">
                                            <p:txEl>
                                              <p:pRg st="0" end="0"/>
                                            </p:txEl>
                                          </p:spTgt>
                                        </p:tgtEl>
                                        <p:attrNameLst>
                                          <p:attrName>ppt_h</p:attrName>
                                        </p:attrNameLst>
                                      </p:cBhvr>
                                      <p:tavLst>
                                        <p:tav tm="0">
                                          <p:val>
                                            <p:fltVal val="0"/>
                                          </p:val>
                                        </p:tav>
                                        <p:tav tm="100000">
                                          <p:val>
                                            <p:strVal val="#ppt_h"/>
                                          </p:val>
                                        </p:tav>
                                      </p:tavLst>
                                    </p:anim>
                                    <p:anim calcmode="lin" valueType="num">
                                      <p:cBhvr>
                                        <p:cTn id="137" dur="1000" fill="hold"/>
                                        <p:tgtEl>
                                          <p:spTgt spid="46">
                                            <p:txEl>
                                              <p:pRg st="0" end="0"/>
                                            </p:txEl>
                                          </p:spTgt>
                                        </p:tgtEl>
                                        <p:attrNameLst>
                                          <p:attrName>style.rotation</p:attrName>
                                        </p:attrNameLst>
                                      </p:cBhvr>
                                      <p:tavLst>
                                        <p:tav tm="0">
                                          <p:val>
                                            <p:fltVal val="360"/>
                                          </p:val>
                                        </p:tav>
                                        <p:tav tm="100000">
                                          <p:val>
                                            <p:fltVal val="0"/>
                                          </p:val>
                                        </p:tav>
                                      </p:tavLst>
                                    </p:anim>
                                    <p:animEffect transition="in" filter="fade">
                                      <p:cBhvr>
                                        <p:cTn id="138" dur="1000"/>
                                        <p:tgtEl>
                                          <p:spTgt spid="46">
                                            <p:txEl>
                                              <p:pRg st="0" end="0"/>
                                            </p:txEl>
                                          </p:spTgt>
                                        </p:tgtEl>
                                      </p:cBhvr>
                                    </p:animEffect>
                                  </p:childTnLst>
                                </p:cTn>
                              </p:par>
                              <p:par>
                                <p:cTn id="139" presetID="49" presetClass="entr" presetSubtype="0" decel="100000" fill="hold" nodeType="withEffect">
                                  <p:stCondLst>
                                    <p:cond delay="0"/>
                                  </p:stCondLst>
                                  <p:childTnLst>
                                    <p:set>
                                      <p:cBhvr>
                                        <p:cTn id="140" dur="1" fill="hold">
                                          <p:stCondLst>
                                            <p:cond delay="0"/>
                                          </p:stCondLst>
                                        </p:cTn>
                                        <p:tgtEl>
                                          <p:spTgt spid="43"/>
                                        </p:tgtEl>
                                        <p:attrNameLst>
                                          <p:attrName>style.visibility</p:attrName>
                                        </p:attrNameLst>
                                      </p:cBhvr>
                                      <p:to>
                                        <p:strVal val="visible"/>
                                      </p:to>
                                    </p:set>
                                    <p:anim calcmode="lin" valueType="num">
                                      <p:cBhvr>
                                        <p:cTn id="141" dur="1000" fill="hold"/>
                                        <p:tgtEl>
                                          <p:spTgt spid="43"/>
                                        </p:tgtEl>
                                        <p:attrNameLst>
                                          <p:attrName>ppt_w</p:attrName>
                                        </p:attrNameLst>
                                      </p:cBhvr>
                                      <p:tavLst>
                                        <p:tav tm="0">
                                          <p:val>
                                            <p:fltVal val="0"/>
                                          </p:val>
                                        </p:tav>
                                        <p:tav tm="100000">
                                          <p:val>
                                            <p:strVal val="#ppt_w"/>
                                          </p:val>
                                        </p:tav>
                                      </p:tavLst>
                                    </p:anim>
                                    <p:anim calcmode="lin" valueType="num">
                                      <p:cBhvr>
                                        <p:cTn id="142" dur="1000" fill="hold"/>
                                        <p:tgtEl>
                                          <p:spTgt spid="43"/>
                                        </p:tgtEl>
                                        <p:attrNameLst>
                                          <p:attrName>ppt_h</p:attrName>
                                        </p:attrNameLst>
                                      </p:cBhvr>
                                      <p:tavLst>
                                        <p:tav tm="0">
                                          <p:val>
                                            <p:fltVal val="0"/>
                                          </p:val>
                                        </p:tav>
                                        <p:tav tm="100000">
                                          <p:val>
                                            <p:strVal val="#ppt_h"/>
                                          </p:val>
                                        </p:tav>
                                      </p:tavLst>
                                    </p:anim>
                                    <p:anim calcmode="lin" valueType="num">
                                      <p:cBhvr>
                                        <p:cTn id="143" dur="1000" fill="hold"/>
                                        <p:tgtEl>
                                          <p:spTgt spid="43"/>
                                        </p:tgtEl>
                                        <p:attrNameLst>
                                          <p:attrName>style.rotation</p:attrName>
                                        </p:attrNameLst>
                                      </p:cBhvr>
                                      <p:tavLst>
                                        <p:tav tm="0">
                                          <p:val>
                                            <p:fltVal val="360"/>
                                          </p:val>
                                        </p:tav>
                                        <p:tav tm="100000">
                                          <p:val>
                                            <p:fltVal val="0"/>
                                          </p:val>
                                        </p:tav>
                                      </p:tavLst>
                                    </p:anim>
                                    <p:animEffect transition="in" filter="fade">
                                      <p:cBhvr>
                                        <p:cTn id="144" dur="1000"/>
                                        <p:tgtEl>
                                          <p:spTgt spid="43"/>
                                        </p:tgtEl>
                                      </p:cBhvr>
                                    </p:animEffect>
                                  </p:childTnLst>
                                </p:cTn>
                              </p:par>
                            </p:childTnLst>
                          </p:cTn>
                        </p:par>
                        <p:par>
                          <p:cTn id="145" fill="hold">
                            <p:stCondLst>
                              <p:cond delay="8550"/>
                            </p:stCondLst>
                            <p:childTnLst>
                              <p:par>
                                <p:cTn id="146" presetID="10" presetClass="entr" presetSubtype="0" fill="hold" grpId="0" nodeType="afterEffect">
                                  <p:stCondLst>
                                    <p:cond delay="0"/>
                                  </p:stCondLst>
                                  <p:childTnLst>
                                    <p:set>
                                      <p:cBhvr>
                                        <p:cTn id="147" dur="1" fill="hold">
                                          <p:stCondLst>
                                            <p:cond delay="0"/>
                                          </p:stCondLst>
                                        </p:cTn>
                                        <p:tgtEl>
                                          <p:spTgt spid="48"/>
                                        </p:tgtEl>
                                        <p:attrNameLst>
                                          <p:attrName>style.visibility</p:attrName>
                                        </p:attrNameLst>
                                      </p:cBhvr>
                                      <p:to>
                                        <p:strVal val="visible"/>
                                      </p:to>
                                    </p:set>
                                    <p:animEffect transition="in" filter="fade">
                                      <p:cBhvr>
                                        <p:cTn id="148" dur="500"/>
                                        <p:tgtEl>
                                          <p:spTgt spid="48"/>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7"/>
                                        </p:tgtEl>
                                        <p:attrNameLst>
                                          <p:attrName>style.visibility</p:attrName>
                                        </p:attrNameLst>
                                      </p:cBhvr>
                                      <p:to>
                                        <p:strVal val="visible"/>
                                      </p:to>
                                    </p:set>
                                    <p:animEffect transition="in" filter="fade">
                                      <p:cBhvr>
                                        <p:cTn id="151" dur="500"/>
                                        <p:tgtEl>
                                          <p:spTgt spid="47"/>
                                        </p:tgtEl>
                                      </p:cBhvr>
                                    </p:animEffect>
                                  </p:childTnLst>
                                </p:cTn>
                              </p:par>
                            </p:childTnLst>
                          </p:cTn>
                        </p:par>
                        <p:par>
                          <p:cTn id="152" fill="hold">
                            <p:stCondLst>
                              <p:cond delay="9050"/>
                            </p:stCondLst>
                            <p:childTnLst>
                              <p:par>
                                <p:cTn id="153" presetID="2" presetClass="entr" presetSubtype="2" decel="100000" fill="hold" grpId="0" nodeType="afterEffect">
                                  <p:stCondLst>
                                    <p:cond delay="0"/>
                                  </p:stCondLst>
                                  <p:childTnLst>
                                    <p:set>
                                      <p:cBhvr>
                                        <p:cTn id="154" dur="1" fill="hold">
                                          <p:stCondLst>
                                            <p:cond delay="0"/>
                                          </p:stCondLst>
                                        </p:cTn>
                                        <p:tgtEl>
                                          <p:spTgt spid="52">
                                            <p:txEl>
                                              <p:pRg st="0" end="0"/>
                                            </p:txEl>
                                          </p:spTgt>
                                        </p:tgtEl>
                                        <p:attrNameLst>
                                          <p:attrName>style.visibility</p:attrName>
                                        </p:attrNameLst>
                                      </p:cBhvr>
                                      <p:to>
                                        <p:strVal val="visible"/>
                                      </p:to>
                                    </p:set>
                                    <p:anim calcmode="lin" valueType="num">
                                      <p:cBhvr additive="base">
                                        <p:cTn id="155" dur="10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156" dur="1000" fill="hold"/>
                                        <p:tgtEl>
                                          <p:spTgt spid="52">
                                            <p:txEl>
                                              <p:pRg st="0" end="0"/>
                                            </p:txEl>
                                          </p:spTgt>
                                        </p:tgtEl>
                                        <p:attrNameLst>
                                          <p:attrName>ppt_y</p:attrName>
                                        </p:attrNameLst>
                                      </p:cBhvr>
                                      <p:tavLst>
                                        <p:tav tm="0">
                                          <p:val>
                                            <p:strVal val="#ppt_y"/>
                                          </p:val>
                                        </p:tav>
                                        <p:tav tm="100000">
                                          <p:val>
                                            <p:strVal val="#ppt_y"/>
                                          </p:val>
                                        </p:tav>
                                      </p:tavLst>
                                    </p:anim>
                                  </p:childTnLst>
                                </p:cTn>
                              </p:par>
                              <p:par>
                                <p:cTn id="157" presetID="2" presetClass="entr" presetSubtype="2" decel="100000" fill="hold" nodeType="withEffect">
                                  <p:stCondLst>
                                    <p:cond delay="0"/>
                                  </p:stCondLst>
                                  <p:childTnLst>
                                    <p:set>
                                      <p:cBhvr>
                                        <p:cTn id="158" dur="1" fill="hold">
                                          <p:stCondLst>
                                            <p:cond delay="0"/>
                                          </p:stCondLst>
                                        </p:cTn>
                                        <p:tgtEl>
                                          <p:spTgt spid="49"/>
                                        </p:tgtEl>
                                        <p:attrNameLst>
                                          <p:attrName>style.visibility</p:attrName>
                                        </p:attrNameLst>
                                      </p:cBhvr>
                                      <p:to>
                                        <p:strVal val="visible"/>
                                      </p:to>
                                    </p:set>
                                    <p:anim calcmode="lin" valueType="num">
                                      <p:cBhvr additive="base">
                                        <p:cTn id="159" dur="1000" fill="hold"/>
                                        <p:tgtEl>
                                          <p:spTgt spid="49"/>
                                        </p:tgtEl>
                                        <p:attrNameLst>
                                          <p:attrName>ppt_x</p:attrName>
                                        </p:attrNameLst>
                                      </p:cBhvr>
                                      <p:tavLst>
                                        <p:tav tm="0">
                                          <p:val>
                                            <p:strVal val="1+#ppt_w/2"/>
                                          </p:val>
                                        </p:tav>
                                        <p:tav tm="100000">
                                          <p:val>
                                            <p:strVal val="#ppt_x"/>
                                          </p:val>
                                        </p:tav>
                                      </p:tavLst>
                                    </p:anim>
                                    <p:anim calcmode="lin" valueType="num">
                                      <p:cBhvr additive="base">
                                        <p:cTn id="160" dur="1000" fill="hold"/>
                                        <p:tgtEl>
                                          <p:spTgt spid="49"/>
                                        </p:tgtEl>
                                        <p:attrNameLst>
                                          <p:attrName>ppt_y</p:attrName>
                                        </p:attrNameLst>
                                      </p:cBhvr>
                                      <p:tavLst>
                                        <p:tav tm="0">
                                          <p:val>
                                            <p:strVal val="#ppt_y"/>
                                          </p:val>
                                        </p:tav>
                                        <p:tav tm="100000">
                                          <p:val>
                                            <p:strVal val="#ppt_y"/>
                                          </p:val>
                                        </p:tav>
                                      </p:tavLst>
                                    </p:anim>
                                  </p:childTnLst>
                                </p:cTn>
                              </p:par>
                              <p:par>
                                <p:cTn id="161" presetID="49" presetClass="entr" presetSubtype="0" decel="100000" fill="hold" grpId="1" nodeType="withEffect">
                                  <p:stCondLst>
                                    <p:cond delay="0"/>
                                  </p:stCondLst>
                                  <p:childTnLst>
                                    <p:set>
                                      <p:cBhvr>
                                        <p:cTn id="162" dur="1" fill="hold">
                                          <p:stCondLst>
                                            <p:cond delay="0"/>
                                          </p:stCondLst>
                                        </p:cTn>
                                        <p:tgtEl>
                                          <p:spTgt spid="52">
                                            <p:txEl>
                                              <p:pRg st="0" end="0"/>
                                            </p:txEl>
                                          </p:spTgt>
                                        </p:tgtEl>
                                        <p:attrNameLst>
                                          <p:attrName>style.visibility</p:attrName>
                                        </p:attrNameLst>
                                      </p:cBhvr>
                                      <p:to>
                                        <p:strVal val="visible"/>
                                      </p:to>
                                    </p:set>
                                    <p:anim calcmode="lin" valueType="num">
                                      <p:cBhvr>
                                        <p:cTn id="163" dur="10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164" dur="1000" fill="hold"/>
                                        <p:tgtEl>
                                          <p:spTgt spid="52">
                                            <p:txEl>
                                              <p:pRg st="0" end="0"/>
                                            </p:txEl>
                                          </p:spTgt>
                                        </p:tgtEl>
                                        <p:attrNameLst>
                                          <p:attrName>ppt_h</p:attrName>
                                        </p:attrNameLst>
                                      </p:cBhvr>
                                      <p:tavLst>
                                        <p:tav tm="0">
                                          <p:val>
                                            <p:fltVal val="0"/>
                                          </p:val>
                                        </p:tav>
                                        <p:tav tm="100000">
                                          <p:val>
                                            <p:strVal val="#ppt_h"/>
                                          </p:val>
                                        </p:tav>
                                      </p:tavLst>
                                    </p:anim>
                                    <p:anim calcmode="lin" valueType="num">
                                      <p:cBhvr>
                                        <p:cTn id="165" dur="1000" fill="hold"/>
                                        <p:tgtEl>
                                          <p:spTgt spid="52">
                                            <p:txEl>
                                              <p:pRg st="0" end="0"/>
                                            </p:txEl>
                                          </p:spTgt>
                                        </p:tgtEl>
                                        <p:attrNameLst>
                                          <p:attrName>style.rotation</p:attrName>
                                        </p:attrNameLst>
                                      </p:cBhvr>
                                      <p:tavLst>
                                        <p:tav tm="0">
                                          <p:val>
                                            <p:fltVal val="360"/>
                                          </p:val>
                                        </p:tav>
                                        <p:tav tm="100000">
                                          <p:val>
                                            <p:fltVal val="0"/>
                                          </p:val>
                                        </p:tav>
                                      </p:tavLst>
                                    </p:anim>
                                    <p:animEffect transition="in" filter="fade">
                                      <p:cBhvr>
                                        <p:cTn id="166" dur="1000"/>
                                        <p:tgtEl>
                                          <p:spTgt spid="52">
                                            <p:txEl>
                                              <p:pRg st="0" end="0"/>
                                            </p:txEl>
                                          </p:spTgt>
                                        </p:tgtEl>
                                      </p:cBhvr>
                                    </p:animEffect>
                                  </p:childTnLst>
                                </p:cTn>
                              </p:par>
                              <p:par>
                                <p:cTn id="167" presetID="49" presetClass="entr" presetSubtype="0" decel="100000" fill="hold" nodeType="withEffect">
                                  <p:stCondLst>
                                    <p:cond delay="0"/>
                                  </p:stCondLst>
                                  <p:childTnLst>
                                    <p:set>
                                      <p:cBhvr>
                                        <p:cTn id="168" dur="1" fill="hold">
                                          <p:stCondLst>
                                            <p:cond delay="0"/>
                                          </p:stCondLst>
                                        </p:cTn>
                                        <p:tgtEl>
                                          <p:spTgt spid="49"/>
                                        </p:tgtEl>
                                        <p:attrNameLst>
                                          <p:attrName>style.visibility</p:attrName>
                                        </p:attrNameLst>
                                      </p:cBhvr>
                                      <p:to>
                                        <p:strVal val="visible"/>
                                      </p:to>
                                    </p:set>
                                    <p:anim calcmode="lin" valueType="num">
                                      <p:cBhvr>
                                        <p:cTn id="169" dur="1000" fill="hold"/>
                                        <p:tgtEl>
                                          <p:spTgt spid="49"/>
                                        </p:tgtEl>
                                        <p:attrNameLst>
                                          <p:attrName>ppt_w</p:attrName>
                                        </p:attrNameLst>
                                      </p:cBhvr>
                                      <p:tavLst>
                                        <p:tav tm="0">
                                          <p:val>
                                            <p:fltVal val="0"/>
                                          </p:val>
                                        </p:tav>
                                        <p:tav tm="100000">
                                          <p:val>
                                            <p:strVal val="#ppt_w"/>
                                          </p:val>
                                        </p:tav>
                                      </p:tavLst>
                                    </p:anim>
                                    <p:anim calcmode="lin" valueType="num">
                                      <p:cBhvr>
                                        <p:cTn id="170" dur="1000" fill="hold"/>
                                        <p:tgtEl>
                                          <p:spTgt spid="49"/>
                                        </p:tgtEl>
                                        <p:attrNameLst>
                                          <p:attrName>ppt_h</p:attrName>
                                        </p:attrNameLst>
                                      </p:cBhvr>
                                      <p:tavLst>
                                        <p:tav tm="0">
                                          <p:val>
                                            <p:fltVal val="0"/>
                                          </p:val>
                                        </p:tav>
                                        <p:tav tm="100000">
                                          <p:val>
                                            <p:strVal val="#ppt_h"/>
                                          </p:val>
                                        </p:tav>
                                      </p:tavLst>
                                    </p:anim>
                                    <p:anim calcmode="lin" valueType="num">
                                      <p:cBhvr>
                                        <p:cTn id="171" dur="1000" fill="hold"/>
                                        <p:tgtEl>
                                          <p:spTgt spid="49"/>
                                        </p:tgtEl>
                                        <p:attrNameLst>
                                          <p:attrName>style.rotation</p:attrName>
                                        </p:attrNameLst>
                                      </p:cBhvr>
                                      <p:tavLst>
                                        <p:tav tm="0">
                                          <p:val>
                                            <p:fltVal val="360"/>
                                          </p:val>
                                        </p:tav>
                                        <p:tav tm="100000">
                                          <p:val>
                                            <p:fltVal val="0"/>
                                          </p:val>
                                        </p:tav>
                                      </p:tavLst>
                                    </p:anim>
                                    <p:animEffect transition="in" filter="fade">
                                      <p:cBhvr>
                                        <p:cTn id="172" dur="1000"/>
                                        <p:tgtEl>
                                          <p:spTgt spid="49"/>
                                        </p:tgtEl>
                                      </p:cBhvr>
                                    </p:animEffect>
                                  </p:childTnLst>
                                </p:cTn>
                              </p:par>
                            </p:childTnLst>
                          </p:cTn>
                        </p:par>
                        <p:par>
                          <p:cTn id="173" fill="hold">
                            <p:stCondLst>
                              <p:cond delay="10050"/>
                            </p:stCondLst>
                            <p:childTnLst>
                              <p:par>
                                <p:cTn id="174" presetID="10" presetClass="entr" presetSubtype="0" fill="hold" grpId="0" nodeType="afterEffect">
                                  <p:stCondLst>
                                    <p:cond delay="0"/>
                                  </p:stCondLst>
                                  <p:childTnLst>
                                    <p:set>
                                      <p:cBhvr>
                                        <p:cTn id="175" dur="1" fill="hold">
                                          <p:stCondLst>
                                            <p:cond delay="0"/>
                                          </p:stCondLst>
                                        </p:cTn>
                                        <p:tgtEl>
                                          <p:spTgt spid="54"/>
                                        </p:tgtEl>
                                        <p:attrNameLst>
                                          <p:attrName>style.visibility</p:attrName>
                                        </p:attrNameLst>
                                      </p:cBhvr>
                                      <p:to>
                                        <p:strVal val="visible"/>
                                      </p:to>
                                    </p:set>
                                    <p:animEffect transition="in" filter="fade">
                                      <p:cBhvr>
                                        <p:cTn id="176" dur="500"/>
                                        <p:tgtEl>
                                          <p:spTgt spid="54"/>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fade">
                                      <p:cBhvr>
                                        <p:cTn id="17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build="p">
        <p:tmplLst>
          <p:tmpl lvl="1">
            <p:tnLst>
              <p:par>
                <p:cTn presetID="2" presetClass="entr" presetSubtype="2"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1+#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6" grpId="1" build="p">
        <p:tmplLst>
          <p:tmpl lvl="1">
            <p:tnLst>
              <p:par>
                <p:cTn presetID="49" presetClass="entr" presetSubtype="0"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1000" fill="hold"/>
                        <p:tgtEl>
                          <p:spTgt spid="16"/>
                        </p:tgtEl>
                        <p:attrNameLst>
                          <p:attrName>ppt_w</p:attrName>
                        </p:attrNameLst>
                      </p:cBhvr>
                      <p:tavLst>
                        <p:tav tm="0">
                          <p:val>
                            <p:fltVal val="0"/>
                          </p:val>
                        </p:tav>
                        <p:tav tm="100000">
                          <p:val>
                            <p:strVal val="#ppt_w"/>
                          </p:val>
                        </p:tav>
                      </p:tavLst>
                    </p:anim>
                    <p:anim calcmode="lin" valueType="num">
                      <p:cBhvr>
                        <p:cTn dur="1000" fill="hold"/>
                        <p:tgtEl>
                          <p:spTgt spid="16"/>
                        </p:tgtEl>
                        <p:attrNameLst>
                          <p:attrName>ppt_h</p:attrName>
                        </p:attrNameLst>
                      </p:cBhvr>
                      <p:tavLst>
                        <p:tav tm="0">
                          <p:val>
                            <p:fltVal val="0"/>
                          </p:val>
                        </p:tav>
                        <p:tav tm="100000">
                          <p:val>
                            <p:strVal val="#ppt_h"/>
                          </p:val>
                        </p:tav>
                      </p:tavLst>
                    </p:anim>
                    <p:anim calcmode="lin" valueType="num">
                      <p:cBhvr>
                        <p:cTn dur="1000" fill="hold"/>
                        <p:tgtEl>
                          <p:spTgt spid="16"/>
                        </p:tgtEl>
                        <p:attrNameLst>
                          <p:attrName>style.rotation</p:attrName>
                        </p:attrNameLst>
                      </p:cBhvr>
                      <p:tavLst>
                        <p:tav tm="0">
                          <p:val>
                            <p:fltVal val="360"/>
                          </p:val>
                        </p:tav>
                        <p:tav tm="100000">
                          <p:val>
                            <p:fltVal val="0"/>
                          </p:val>
                        </p:tav>
                      </p:tavLst>
                    </p:anim>
                    <p:animEffect transition="in" filter="fade">
                      <p:cBhvr>
                        <p:cTn dur="1000"/>
                        <p:tgtEl>
                          <p:spTgt spid="16"/>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2" grpId="0" build="p">
        <p:tmplLst>
          <p:tmpl lvl="1">
            <p:tnLst>
              <p:par>
                <p:cTn presetID="2" presetClass="entr" presetSubtype="2"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2" grpId="1" build="p">
        <p:tmplLst>
          <p:tmpl lvl="1">
            <p:tnLst>
              <p:par>
                <p:cTn presetID="49" presetClass="entr" presetSubtype="0"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1000" fill="hold"/>
                        <p:tgtEl>
                          <p:spTgt spid="22"/>
                        </p:tgtEl>
                        <p:attrNameLst>
                          <p:attrName>ppt_w</p:attrName>
                        </p:attrNameLst>
                      </p:cBhvr>
                      <p:tavLst>
                        <p:tav tm="0">
                          <p:val>
                            <p:fltVal val="0"/>
                          </p:val>
                        </p:tav>
                        <p:tav tm="100000">
                          <p:val>
                            <p:strVal val="#ppt_w"/>
                          </p:val>
                        </p:tav>
                      </p:tavLst>
                    </p:anim>
                    <p:anim calcmode="lin" valueType="num">
                      <p:cBhvr>
                        <p:cTn dur="1000" fill="hold"/>
                        <p:tgtEl>
                          <p:spTgt spid="22"/>
                        </p:tgtEl>
                        <p:attrNameLst>
                          <p:attrName>ppt_h</p:attrName>
                        </p:attrNameLst>
                      </p:cBhvr>
                      <p:tavLst>
                        <p:tav tm="0">
                          <p:val>
                            <p:fltVal val="0"/>
                          </p:val>
                        </p:tav>
                        <p:tav tm="100000">
                          <p:val>
                            <p:strVal val="#ppt_h"/>
                          </p:val>
                        </p:tav>
                      </p:tavLst>
                    </p:anim>
                    <p:anim calcmode="lin" valueType="num">
                      <p:cBhvr>
                        <p:cTn dur="1000" fill="hold"/>
                        <p:tgtEl>
                          <p:spTgt spid="22"/>
                        </p:tgtEl>
                        <p:attrNameLst>
                          <p:attrName>style.rotation</p:attrName>
                        </p:attrNameLst>
                      </p:cBhvr>
                      <p:tavLst>
                        <p:tav tm="0">
                          <p:val>
                            <p:fltVal val="360"/>
                          </p:val>
                        </p:tav>
                        <p:tav tm="100000">
                          <p:val>
                            <p:fltVal val="0"/>
                          </p:val>
                        </p:tav>
                      </p:tavLst>
                    </p:anim>
                    <p:animEffect transition="in" filter="fade">
                      <p:cBhvr>
                        <p:cTn dur="10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40" grpId="0" build="p">
        <p:tmplLst>
          <p:tmpl lvl="1">
            <p:tnLst>
              <p:par>
                <p:cTn presetID="2" presetClass="entr" presetSubtype="2" decel="10000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1+#ppt_w/2"/>
                          </p:val>
                        </p:tav>
                        <p:tav tm="100000">
                          <p:val>
                            <p:strVal val="#ppt_x"/>
                          </p:val>
                        </p:tav>
                      </p:tavLst>
                    </p:anim>
                    <p:anim calcmode="lin" valueType="num">
                      <p:cBhvr additive="base">
                        <p:cTn dur="1000" fill="hold"/>
                        <p:tgtEl>
                          <p:spTgt spid="40"/>
                        </p:tgtEl>
                        <p:attrNameLst>
                          <p:attrName>ppt_y</p:attrName>
                        </p:attrNameLst>
                      </p:cBhvr>
                      <p:tavLst>
                        <p:tav tm="0">
                          <p:val>
                            <p:strVal val="#ppt_y"/>
                          </p:val>
                        </p:tav>
                        <p:tav tm="100000">
                          <p:val>
                            <p:strVal val="#ppt_y"/>
                          </p:val>
                        </p:tav>
                      </p:tavLst>
                    </p:anim>
                  </p:childTnLst>
                </p:cTn>
              </p:par>
            </p:tnLst>
          </p:tmpl>
        </p:tmplLst>
      </p:bldP>
      <p:bldP spid="40" grpId="1" build="p">
        <p:tmplLst>
          <p:tmpl lvl="1">
            <p:tnLst>
              <p:par>
                <p:cTn presetID="49" presetClass="entr" presetSubtype="0"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1000" fill="hold"/>
                        <p:tgtEl>
                          <p:spTgt spid="40"/>
                        </p:tgtEl>
                        <p:attrNameLst>
                          <p:attrName>ppt_w</p:attrName>
                        </p:attrNameLst>
                      </p:cBhvr>
                      <p:tavLst>
                        <p:tav tm="0">
                          <p:val>
                            <p:fltVal val="0"/>
                          </p:val>
                        </p:tav>
                        <p:tav tm="100000">
                          <p:val>
                            <p:strVal val="#ppt_w"/>
                          </p:val>
                        </p:tav>
                      </p:tavLst>
                    </p:anim>
                    <p:anim calcmode="lin" valueType="num">
                      <p:cBhvr>
                        <p:cTn dur="1000" fill="hold"/>
                        <p:tgtEl>
                          <p:spTgt spid="40"/>
                        </p:tgtEl>
                        <p:attrNameLst>
                          <p:attrName>ppt_h</p:attrName>
                        </p:attrNameLst>
                      </p:cBhvr>
                      <p:tavLst>
                        <p:tav tm="0">
                          <p:val>
                            <p:fltVal val="0"/>
                          </p:val>
                        </p:tav>
                        <p:tav tm="100000">
                          <p:val>
                            <p:strVal val="#ppt_h"/>
                          </p:val>
                        </p:tav>
                      </p:tavLst>
                    </p:anim>
                    <p:anim calcmode="lin" valueType="num">
                      <p:cBhvr>
                        <p:cTn dur="1000" fill="hold"/>
                        <p:tgtEl>
                          <p:spTgt spid="40"/>
                        </p:tgtEl>
                        <p:attrNameLst>
                          <p:attrName>style.rotation</p:attrName>
                        </p:attrNameLst>
                      </p:cBhvr>
                      <p:tavLst>
                        <p:tav tm="0">
                          <p:val>
                            <p:fltVal val="360"/>
                          </p:val>
                        </p:tav>
                        <p:tav tm="100000">
                          <p:val>
                            <p:fltVal val="0"/>
                          </p:val>
                        </p:tav>
                      </p:tavLst>
                    </p:anim>
                    <p:animEffect transition="in" filter="fade">
                      <p:cBhvr>
                        <p:cTn dur="1000"/>
                        <p:tgtEl>
                          <p:spTgt spid="40"/>
                        </p:tgtEl>
                      </p:cBhvr>
                    </p:animEffect>
                  </p:childTnLst>
                </p:cTn>
              </p:par>
            </p:tnLst>
          </p:tmpl>
        </p:tmplLst>
      </p:bldP>
      <p:bldP spid="41" grpId="0">
        <p:tmplLst>
          <p:tmpl>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p:tmplLst>
          <p:tmpl>
            <p:tnLst>
              <p:par>
                <p:cTn presetID="10" presetClass="entr" presetSubtype="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6" grpId="0" build="p">
        <p:tmplLst>
          <p:tmpl lvl="1">
            <p:tnLst>
              <p:par>
                <p:cTn presetID="2" presetClass="entr" presetSubtype="2" decel="10000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1+#ppt_w/2"/>
                          </p:val>
                        </p:tav>
                        <p:tav tm="100000">
                          <p:val>
                            <p:strVal val="#ppt_x"/>
                          </p:val>
                        </p:tav>
                      </p:tavLst>
                    </p:anim>
                    <p:anim calcmode="lin" valueType="num">
                      <p:cBhvr additive="base">
                        <p:cTn dur="1000" fill="hold"/>
                        <p:tgtEl>
                          <p:spTgt spid="46"/>
                        </p:tgtEl>
                        <p:attrNameLst>
                          <p:attrName>ppt_y</p:attrName>
                        </p:attrNameLst>
                      </p:cBhvr>
                      <p:tavLst>
                        <p:tav tm="0">
                          <p:val>
                            <p:strVal val="#ppt_y"/>
                          </p:val>
                        </p:tav>
                        <p:tav tm="100000">
                          <p:val>
                            <p:strVal val="#ppt_y"/>
                          </p:val>
                        </p:tav>
                      </p:tavLst>
                    </p:anim>
                  </p:childTnLst>
                </p:cTn>
              </p:par>
            </p:tnLst>
          </p:tmpl>
        </p:tmplLst>
      </p:bldP>
      <p:bldP spid="46" grpId="1" build="p">
        <p:tmplLst>
          <p:tmpl lvl="1">
            <p:tnLst>
              <p:par>
                <p:cTn presetID="49" presetClass="entr" presetSubtype="0"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1000" fill="hold"/>
                        <p:tgtEl>
                          <p:spTgt spid="46"/>
                        </p:tgtEl>
                        <p:attrNameLst>
                          <p:attrName>ppt_w</p:attrName>
                        </p:attrNameLst>
                      </p:cBhvr>
                      <p:tavLst>
                        <p:tav tm="0">
                          <p:val>
                            <p:fltVal val="0"/>
                          </p:val>
                        </p:tav>
                        <p:tav tm="100000">
                          <p:val>
                            <p:strVal val="#ppt_w"/>
                          </p:val>
                        </p:tav>
                      </p:tavLst>
                    </p:anim>
                    <p:anim calcmode="lin" valueType="num">
                      <p:cBhvr>
                        <p:cTn dur="1000" fill="hold"/>
                        <p:tgtEl>
                          <p:spTgt spid="46"/>
                        </p:tgtEl>
                        <p:attrNameLst>
                          <p:attrName>ppt_h</p:attrName>
                        </p:attrNameLst>
                      </p:cBhvr>
                      <p:tavLst>
                        <p:tav tm="0">
                          <p:val>
                            <p:fltVal val="0"/>
                          </p:val>
                        </p:tav>
                        <p:tav tm="100000">
                          <p:val>
                            <p:strVal val="#ppt_h"/>
                          </p:val>
                        </p:tav>
                      </p:tavLst>
                    </p:anim>
                    <p:anim calcmode="lin" valueType="num">
                      <p:cBhvr>
                        <p:cTn dur="1000" fill="hold"/>
                        <p:tgtEl>
                          <p:spTgt spid="46"/>
                        </p:tgtEl>
                        <p:attrNameLst>
                          <p:attrName>style.rotation</p:attrName>
                        </p:attrNameLst>
                      </p:cBhvr>
                      <p:tavLst>
                        <p:tav tm="0">
                          <p:val>
                            <p:fltVal val="360"/>
                          </p:val>
                        </p:tav>
                        <p:tav tm="100000">
                          <p:val>
                            <p:fltVal val="0"/>
                          </p:val>
                        </p:tav>
                      </p:tavLst>
                    </p:anim>
                    <p:animEffect transition="in" filter="fade">
                      <p:cBhvr>
                        <p:cTn dur="1000"/>
                        <p:tgtEl>
                          <p:spTgt spid="46"/>
                        </p:tgtEl>
                      </p:cBhvr>
                    </p:animEffect>
                  </p:childTnLst>
                </p:cTn>
              </p:par>
            </p:tnLst>
          </p:tmpl>
        </p:tmplLst>
      </p:bldP>
      <p:bldP spid="47" grpId="0">
        <p:tmplLst>
          <p:tmpl>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p:tmplLst>
          <p:tmpl>
            <p:tnLst>
              <p:par>
                <p:cTn presetID="10" presetClass="entr" presetSubtype="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52" grpId="0" build="p">
        <p:tmplLst>
          <p:tmpl lvl="1">
            <p:tnLst>
              <p:par>
                <p:cTn presetID="2" presetClass="entr" presetSubtype="2" decel="10000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1+#ppt_w/2"/>
                          </p:val>
                        </p:tav>
                        <p:tav tm="100000">
                          <p:val>
                            <p:strVal val="#ppt_x"/>
                          </p:val>
                        </p:tav>
                      </p:tavLst>
                    </p:anim>
                    <p:anim calcmode="lin" valueType="num">
                      <p:cBhvr additive="base">
                        <p:cTn dur="1000" fill="hold"/>
                        <p:tgtEl>
                          <p:spTgt spid="52"/>
                        </p:tgtEl>
                        <p:attrNameLst>
                          <p:attrName>ppt_y</p:attrName>
                        </p:attrNameLst>
                      </p:cBhvr>
                      <p:tavLst>
                        <p:tav tm="0">
                          <p:val>
                            <p:strVal val="#ppt_y"/>
                          </p:val>
                        </p:tav>
                        <p:tav tm="100000">
                          <p:val>
                            <p:strVal val="#ppt_y"/>
                          </p:val>
                        </p:tav>
                      </p:tavLst>
                    </p:anim>
                  </p:childTnLst>
                </p:cTn>
              </p:par>
            </p:tnLst>
          </p:tmpl>
        </p:tmplLst>
      </p:bldP>
      <p:bldP spid="52" grpId="1" build="p">
        <p:tmplLst>
          <p:tmpl lvl="1">
            <p:tnLst>
              <p:par>
                <p:cTn presetID="49" presetClass="entr" presetSubtype="0"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1000" fill="hold"/>
                        <p:tgtEl>
                          <p:spTgt spid="52"/>
                        </p:tgtEl>
                        <p:attrNameLst>
                          <p:attrName>ppt_w</p:attrName>
                        </p:attrNameLst>
                      </p:cBhvr>
                      <p:tavLst>
                        <p:tav tm="0">
                          <p:val>
                            <p:fltVal val="0"/>
                          </p:val>
                        </p:tav>
                        <p:tav tm="100000">
                          <p:val>
                            <p:strVal val="#ppt_w"/>
                          </p:val>
                        </p:tav>
                      </p:tavLst>
                    </p:anim>
                    <p:anim calcmode="lin" valueType="num">
                      <p:cBhvr>
                        <p:cTn dur="1000" fill="hold"/>
                        <p:tgtEl>
                          <p:spTgt spid="52"/>
                        </p:tgtEl>
                        <p:attrNameLst>
                          <p:attrName>ppt_h</p:attrName>
                        </p:attrNameLst>
                      </p:cBhvr>
                      <p:tavLst>
                        <p:tav tm="0">
                          <p:val>
                            <p:fltVal val="0"/>
                          </p:val>
                        </p:tav>
                        <p:tav tm="100000">
                          <p:val>
                            <p:strVal val="#ppt_h"/>
                          </p:val>
                        </p:tav>
                      </p:tavLst>
                    </p:anim>
                    <p:anim calcmode="lin" valueType="num">
                      <p:cBhvr>
                        <p:cTn dur="1000" fill="hold"/>
                        <p:tgtEl>
                          <p:spTgt spid="52"/>
                        </p:tgtEl>
                        <p:attrNameLst>
                          <p:attrName>style.rotation</p:attrName>
                        </p:attrNameLst>
                      </p:cBhvr>
                      <p:tavLst>
                        <p:tav tm="0">
                          <p:val>
                            <p:fltVal val="360"/>
                          </p:val>
                        </p:tav>
                        <p:tav tm="100000">
                          <p:val>
                            <p:fltVal val="0"/>
                          </p:val>
                        </p:tav>
                      </p:tavLst>
                    </p:anim>
                    <p:animEffect transition="in" filter="fade">
                      <p:cBhvr>
                        <p:cTn dur="1000"/>
                        <p:tgtEl>
                          <p:spTgt spid="52"/>
                        </p:tgtEl>
                      </p:cBhvr>
                    </p:animEffect>
                  </p:childTnLst>
                </p:cTn>
              </p:par>
            </p:tnLst>
          </p:tmpl>
        </p:tmplLst>
      </p:bldP>
      <p:bldP spid="53" grpId="0">
        <p:tmplLst>
          <p:tmpl>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tmplLst>
          <p:tmpl>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6" name="Title 1"/>
          <p:cNvSpPr>
            <a:spLocks noGrp="1"/>
          </p:cNvSpPr>
          <p:nvPr>
            <p:ph type="title" hasCustomPrompt="1"/>
          </p:nvPr>
        </p:nvSpPr>
        <p:spPr>
          <a:xfrm>
            <a:off x="935917" y="1391320"/>
            <a:ext cx="4066677" cy="4074304"/>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7446436" y="2690396"/>
            <a:ext cx="3450167" cy="2034734"/>
          </a:xfrm>
        </p:spPr>
        <p:txBody>
          <a:bodyPr numCol="1" spcCol="360000" anchor="t"/>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7446436" y="1813103"/>
            <a:ext cx="3450167" cy="764572"/>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74218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6" name="Title 1"/>
          <p:cNvSpPr>
            <a:spLocks noGrp="1"/>
          </p:cNvSpPr>
          <p:nvPr>
            <p:ph type="title" hasCustomPrompt="1"/>
          </p:nvPr>
        </p:nvSpPr>
        <p:spPr>
          <a:xfrm>
            <a:off x="935917" y="1391320"/>
            <a:ext cx="4066677" cy="4074304"/>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7446436" y="1946122"/>
            <a:ext cx="3450167" cy="1405230"/>
          </a:xfrm>
        </p:spPr>
        <p:txBody>
          <a:bodyPr numCol="1" spcCol="360000" anchor="t"/>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7446436" y="1436230"/>
            <a:ext cx="3450167" cy="397172"/>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7446436" y="3983275"/>
            <a:ext cx="3450167" cy="1405230"/>
          </a:xfrm>
        </p:spPr>
        <p:txBody>
          <a:bodyPr numCol="1" spcCol="360000" anchor="t"/>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7446436" y="3473382"/>
            <a:ext cx="3450167" cy="397172"/>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48481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550"/>
                            </p:stCondLst>
                            <p:childTnLst>
                              <p:par>
                                <p:cTn id="25" presetID="10"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5" name="Picture Placeholder 6"/>
          <p:cNvSpPr>
            <a:spLocks noGrp="1"/>
          </p:cNvSpPr>
          <p:nvPr>
            <p:ph type="pic" sz="quarter" idx="13"/>
          </p:nvPr>
        </p:nvSpPr>
        <p:spPr>
          <a:xfrm>
            <a:off x="935568" y="0"/>
            <a:ext cx="3816350" cy="6858000"/>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096003" y="1528240"/>
            <a:ext cx="5160433" cy="761059"/>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096003" y="2957510"/>
            <a:ext cx="4814603" cy="1664737"/>
          </a:xfrm>
        </p:spPr>
        <p:txBody>
          <a:bodyPr anchor="t"/>
          <a:lstStyle>
            <a:lvl1pPr marL="0" indent="0" algn="just">
              <a:spcBef>
                <a:spcPts val="0"/>
              </a:spcBef>
              <a:buFontTx/>
              <a:buNone/>
              <a:defRPr>
                <a:solidFill>
                  <a:schemeClr val="bg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096003" y="2208307"/>
            <a:ext cx="5160433" cy="467587"/>
          </a:xfrm>
        </p:spPr>
        <p:txBody>
          <a:bodyPr anchor="t">
            <a:normAutofit/>
          </a:bodyPr>
          <a:lstStyle>
            <a:lvl1pPr marL="0" indent="0" algn="just">
              <a:lnSpc>
                <a:spcPct val="130000"/>
              </a:lnSpc>
              <a:spcBef>
                <a:spcPts val="0"/>
              </a:spcBef>
              <a:buFontTx/>
              <a:buNone/>
              <a:defRPr sz="1900">
                <a:solidFill>
                  <a:schemeClr val="bg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150191" y="2776206"/>
            <a:ext cx="6041813" cy="2571"/>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096003" y="4725132"/>
            <a:ext cx="4814603" cy="1200335"/>
          </a:xfrm>
        </p:spPr>
        <p:txBody>
          <a:bodyPr anchor="b">
            <a:normAutofit/>
          </a:bodyPr>
          <a:lstStyle>
            <a:lvl1pPr marL="190501" indent="-190501" algn="just">
              <a:spcBef>
                <a:spcPts val="0"/>
              </a:spcBef>
              <a:buFont typeface="Wingdings" panose="05000000000000000000" pitchFamily="2" charset="2"/>
              <a:buChar char="l"/>
              <a:defRPr sz="900">
                <a:solidFill>
                  <a:schemeClr val="bg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56842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2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2550"/>
                            </p:stCondLst>
                            <p:childTnLst>
                              <p:par>
                                <p:cTn id="21" presetID="10" presetClass="entr" presetSubtype="0" fill="hold" grpId="0" nodeType="after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300"/>
                            </p:stCondLst>
                            <p:childTnLst>
                              <p:par>
                                <p:cTn id="25" presetID="10" presetClass="entr" presetSubtype="0" fill="hold" grpId="0"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4" y="0"/>
            <a:ext cx="3816350" cy="6858000"/>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Footer Placeholder 2"/>
          <p:cNvSpPr>
            <a:spLocks noGrp="1"/>
          </p:cNvSpPr>
          <p:nvPr>
            <p:ph type="ftr" sz="quarter" idx="10"/>
          </p:nvPr>
        </p:nvSpPr>
        <p:spPr>
          <a:xfrm>
            <a:off x="305408" y="6411943"/>
            <a:ext cx="4058557"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7"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8" name="Title 1"/>
          <p:cNvSpPr>
            <a:spLocks noGrp="1"/>
          </p:cNvSpPr>
          <p:nvPr>
            <p:ph type="title" hasCustomPrompt="1"/>
          </p:nvPr>
        </p:nvSpPr>
        <p:spPr>
          <a:xfrm>
            <a:off x="935570" y="932536"/>
            <a:ext cx="5160433" cy="761059"/>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
        <p:nvSpPr>
          <p:cNvPr id="9" name="Text Placeholder 5"/>
          <p:cNvSpPr>
            <a:spLocks noGrp="1"/>
          </p:cNvSpPr>
          <p:nvPr>
            <p:ph type="body" sz="quarter" idx="12" hasCustomPrompt="1"/>
          </p:nvPr>
        </p:nvSpPr>
        <p:spPr>
          <a:xfrm>
            <a:off x="935570" y="4104036"/>
            <a:ext cx="4814603" cy="1664737"/>
          </a:xfrm>
        </p:spPr>
        <p:txBody>
          <a:bodyPr anchor="t"/>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935570" y="2708239"/>
            <a:ext cx="4814603" cy="1350052"/>
          </a:xfrm>
        </p:spPr>
        <p:txBody>
          <a:bodyPr anchor="b">
            <a:normAutofit/>
          </a:bodyPr>
          <a:lstStyle>
            <a:lvl1pPr marL="0" indent="0" algn="just">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4" name="Text Placeholder 5"/>
          <p:cNvSpPr>
            <a:spLocks noGrp="1"/>
          </p:cNvSpPr>
          <p:nvPr>
            <p:ph type="body" sz="quarter" idx="15" hasCustomPrompt="1"/>
          </p:nvPr>
        </p:nvSpPr>
        <p:spPr>
          <a:xfrm>
            <a:off x="935570" y="1505480"/>
            <a:ext cx="5160433" cy="559595"/>
          </a:xfrm>
        </p:spPr>
        <p:txBody>
          <a:bodyPr anchor="t">
            <a:noAutofit/>
          </a:bodyPr>
          <a:lstStyle>
            <a:lvl1pPr marL="0" indent="0" algn="just">
              <a:lnSpc>
                <a:spcPct val="130000"/>
              </a:lnSpc>
              <a:spcBef>
                <a:spcPts val="0"/>
              </a:spcBef>
              <a:buFontTx/>
              <a:buNone/>
              <a:defRPr sz="2400" baseline="0">
                <a:solidFill>
                  <a:schemeClr val="tx2">
                    <a:lumMod val="60000"/>
                    <a:lumOff val="40000"/>
                  </a:schemeClr>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Subtitle goes here</a:t>
            </a:r>
            <a:endParaRPr kumimoji="1" lang="ja-JP" altLang="en-US" dirty="0"/>
          </a:p>
        </p:txBody>
      </p:sp>
    </p:spTree>
    <p:extLst>
      <p:ext uri="{BB962C8B-B14F-4D97-AF65-F5344CB8AC3E}">
        <p14:creationId xmlns:p14="http://schemas.microsoft.com/office/powerpoint/2010/main" val="202760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2015070"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7" name="Picture Placeholder 6"/>
          <p:cNvSpPr>
            <a:spLocks noGrp="1"/>
          </p:cNvSpPr>
          <p:nvPr>
            <p:ph type="pic" sz="quarter" idx="13"/>
          </p:nvPr>
        </p:nvSpPr>
        <p:spPr>
          <a:xfrm>
            <a:off x="1412108" y="2083830"/>
            <a:ext cx="1852083" cy="185236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935570" y="4732205"/>
            <a:ext cx="2805161" cy="1193259"/>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35570" y="399252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10" name="Text Placeholder 5"/>
          <p:cNvSpPr>
            <a:spLocks noGrp="1"/>
          </p:cNvSpPr>
          <p:nvPr>
            <p:ph type="body" sz="quarter" idx="15" hasCustomPrompt="1"/>
          </p:nvPr>
        </p:nvSpPr>
        <p:spPr>
          <a:xfrm>
            <a:off x="2015070" y="1528923"/>
            <a:ext cx="8161867" cy="293685"/>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1" name="Picture Placeholder 6"/>
          <p:cNvSpPr>
            <a:spLocks noGrp="1"/>
          </p:cNvSpPr>
          <p:nvPr>
            <p:ph type="pic" sz="quarter" idx="16"/>
          </p:nvPr>
        </p:nvSpPr>
        <p:spPr>
          <a:xfrm>
            <a:off x="5169961" y="2083830"/>
            <a:ext cx="1852083" cy="185236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ext Placeholder 5"/>
          <p:cNvSpPr>
            <a:spLocks noGrp="1"/>
          </p:cNvSpPr>
          <p:nvPr>
            <p:ph type="body" sz="quarter" idx="17" hasCustomPrompt="1"/>
          </p:nvPr>
        </p:nvSpPr>
        <p:spPr>
          <a:xfrm>
            <a:off x="4693423" y="4732205"/>
            <a:ext cx="2805161" cy="1193259"/>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8" hasCustomPrompt="1"/>
          </p:nvPr>
        </p:nvSpPr>
        <p:spPr>
          <a:xfrm>
            <a:off x="4693423" y="399252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8927814" y="2083830"/>
            <a:ext cx="1852083" cy="185236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ext Placeholder 5"/>
          <p:cNvSpPr>
            <a:spLocks noGrp="1"/>
          </p:cNvSpPr>
          <p:nvPr>
            <p:ph type="body" sz="quarter" idx="20" hasCustomPrompt="1"/>
          </p:nvPr>
        </p:nvSpPr>
        <p:spPr>
          <a:xfrm>
            <a:off x="8451276" y="4732205"/>
            <a:ext cx="2805161" cy="1193259"/>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8451276" y="399252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17" name="Text Placeholder 5"/>
          <p:cNvSpPr>
            <a:spLocks noGrp="1"/>
          </p:cNvSpPr>
          <p:nvPr>
            <p:ph type="body" sz="quarter" idx="22" hasCustomPrompt="1"/>
          </p:nvPr>
        </p:nvSpPr>
        <p:spPr>
          <a:xfrm>
            <a:off x="935570" y="4408914"/>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3" hasCustomPrompt="1"/>
          </p:nvPr>
        </p:nvSpPr>
        <p:spPr>
          <a:xfrm>
            <a:off x="4693423" y="4408914"/>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4" hasCustomPrompt="1"/>
          </p:nvPr>
        </p:nvSpPr>
        <p:spPr>
          <a:xfrm>
            <a:off x="8451276" y="4408914"/>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0480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300"/>
                            </p:stCondLst>
                            <p:childTnLst>
                              <p:par>
                                <p:cTn id="34" presetID="22" presetClass="entr" presetSubtype="8" fill="hold" grpId="0" nodeType="after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left)">
                                      <p:cBhvr>
                                        <p:cTn id="36" dur="500"/>
                                        <p:tgtEl>
                                          <p:spTgt spid="13">
                                            <p:txEl>
                                              <p:pRg st="0" end="0"/>
                                            </p:txEl>
                                          </p:spTgt>
                                        </p:tgtEl>
                                      </p:cBhvr>
                                    </p:animEffect>
                                  </p:childTnLst>
                                </p:cTn>
                              </p:par>
                            </p:childTnLst>
                          </p:cTn>
                        </p:par>
                        <p:par>
                          <p:cTn id="37" fill="hold">
                            <p:stCondLst>
                              <p:cond delay="58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6300"/>
                            </p:stCondLst>
                            <p:childTnLst>
                              <p:par>
                                <p:cTn id="42" presetID="10" presetClass="entr" presetSubtype="0" fill="hold" grpId="0" nodeType="afterEffect">
                                  <p:stCondLst>
                                    <p:cond delay="25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7800"/>
                            </p:stCondLst>
                            <p:childTnLst>
                              <p:par>
                                <p:cTn id="50" presetID="22" presetClass="entr" presetSubtype="8" fill="hold" grpId="0" nodeType="after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wipe(left)">
                                      <p:cBhvr>
                                        <p:cTn id="52" dur="500"/>
                                        <p:tgtEl>
                                          <p:spTgt spid="16">
                                            <p:txEl>
                                              <p:pRg st="0" end="0"/>
                                            </p:txEl>
                                          </p:spTgt>
                                        </p:tgtEl>
                                      </p:cBhvr>
                                    </p:animEffect>
                                  </p:childTnLst>
                                </p:cTn>
                              </p:par>
                            </p:childTnLst>
                          </p:cTn>
                        </p:par>
                        <p:par>
                          <p:cTn id="53" fill="hold">
                            <p:stCondLst>
                              <p:cond delay="83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par>
                          <p:cTn id="57" fill="hold">
                            <p:stCondLst>
                              <p:cond delay="8800"/>
                            </p:stCondLst>
                            <p:childTnLst>
                              <p:par>
                                <p:cTn id="58" presetID="10" presetClass="entr" presetSubtype="0" fill="hold" grpId="0" nodeType="afterEffect">
                                  <p:stCondLst>
                                    <p:cond delay="25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3" name="Picture Placeholder 6"/>
          <p:cNvSpPr>
            <a:spLocks noGrp="1"/>
          </p:cNvSpPr>
          <p:nvPr>
            <p:ph type="pic" sz="quarter" idx="16"/>
          </p:nvPr>
        </p:nvSpPr>
        <p:spPr>
          <a:xfrm>
            <a:off x="5169961" y="1496549"/>
            <a:ext cx="1852083" cy="185236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4" name="Text Placeholder 5"/>
          <p:cNvSpPr>
            <a:spLocks noGrp="1"/>
          </p:cNvSpPr>
          <p:nvPr>
            <p:ph type="body" sz="quarter" idx="17" hasCustomPrompt="1"/>
          </p:nvPr>
        </p:nvSpPr>
        <p:spPr>
          <a:xfrm>
            <a:off x="4693423" y="4144925"/>
            <a:ext cx="2805161" cy="1193259"/>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5" name="Text Placeholder 5"/>
          <p:cNvSpPr>
            <a:spLocks noGrp="1"/>
          </p:cNvSpPr>
          <p:nvPr>
            <p:ph type="body" sz="quarter" idx="18" hasCustomPrompt="1"/>
          </p:nvPr>
        </p:nvSpPr>
        <p:spPr>
          <a:xfrm>
            <a:off x="4693423" y="340524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26" name="Picture Placeholder 6"/>
          <p:cNvSpPr>
            <a:spLocks noGrp="1"/>
          </p:cNvSpPr>
          <p:nvPr>
            <p:ph type="pic" sz="quarter" idx="19"/>
          </p:nvPr>
        </p:nvSpPr>
        <p:spPr>
          <a:xfrm>
            <a:off x="8927814" y="1496549"/>
            <a:ext cx="1852083" cy="185236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7" name="Text Placeholder 5"/>
          <p:cNvSpPr>
            <a:spLocks noGrp="1"/>
          </p:cNvSpPr>
          <p:nvPr>
            <p:ph type="body" sz="quarter" idx="20" hasCustomPrompt="1"/>
          </p:nvPr>
        </p:nvSpPr>
        <p:spPr>
          <a:xfrm>
            <a:off x="8451276" y="4144925"/>
            <a:ext cx="2805161" cy="1193259"/>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21" hasCustomPrompt="1"/>
          </p:nvPr>
        </p:nvSpPr>
        <p:spPr>
          <a:xfrm>
            <a:off x="8451276" y="340524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4693423" y="3821632"/>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8451276" y="3821632"/>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935570" y="1411428"/>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Text Placeholder 5"/>
          <p:cNvSpPr>
            <a:spLocks noGrp="1"/>
          </p:cNvSpPr>
          <p:nvPr>
            <p:ph type="body" sz="quarter" idx="25" hasCustomPrompt="1"/>
          </p:nvPr>
        </p:nvSpPr>
        <p:spPr>
          <a:xfrm>
            <a:off x="935566" y="3577281"/>
            <a:ext cx="3012320" cy="2341877"/>
          </a:xfrm>
        </p:spPr>
        <p:txBody>
          <a:bodyPr anchor="t"/>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4032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wipe(left)">
                                      <p:cBhvr>
                                        <p:cTn id="20" dur="500"/>
                                        <p:tgtEl>
                                          <p:spTgt spid="25">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4300"/>
                            </p:stCondLst>
                            <p:childTnLst>
                              <p:par>
                                <p:cTn id="30" presetID="10" presetClass="entr" presetSubtype="0" fill="hold" grpId="0" nodeType="afterEffect">
                                  <p:stCondLst>
                                    <p:cond delay="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50"/>
                            </p:stCondLst>
                            <p:childTnLst>
                              <p:par>
                                <p:cTn id="34" presetID="22" presetClass="entr" presetSubtype="8" fill="hold" grpId="0" nodeType="afterEffect">
                                  <p:stCondLst>
                                    <p:cond delay="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wipe(left)">
                                      <p:cBhvr>
                                        <p:cTn id="36" dur="500"/>
                                        <p:tgtEl>
                                          <p:spTgt spid="28">
                                            <p:txEl>
                                              <p:pRg st="0" end="0"/>
                                            </p:txEl>
                                          </p:spTgt>
                                        </p:tgtEl>
                                      </p:cBhvr>
                                    </p:animEffect>
                                  </p:childTnLst>
                                </p:cTn>
                              </p:par>
                            </p:childTnLst>
                          </p:cTn>
                        </p:par>
                        <p:par>
                          <p:cTn id="37" fill="hold">
                            <p:stCondLst>
                              <p:cond delay="555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par>
                          <p:cTn id="41" fill="hold">
                            <p:stCondLst>
                              <p:cond delay="6050"/>
                            </p:stCondLst>
                            <p:childTnLst>
                              <p:par>
                                <p:cTn id="42" presetID="10" presetClass="entr" presetSubtype="0" fill="hold" grpId="0" nodeType="afterEffect">
                                  <p:stCondLst>
                                    <p:cond delay="25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tmplLst>
          <p:tmpl>
            <p:tnLst>
              <p:par>
                <p:cTn presetID="10" presetClass="entr" presetSubtype="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p:bldP spid="32" grpId="0">
        <p:tmplLst>
          <p:tmpl>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13" name="Title 1"/>
          <p:cNvSpPr>
            <a:spLocks noGrp="1"/>
          </p:cNvSpPr>
          <p:nvPr>
            <p:ph type="title" hasCustomPrompt="1"/>
          </p:nvPr>
        </p:nvSpPr>
        <p:spPr>
          <a:xfrm>
            <a:off x="935570" y="1411428"/>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25" hasCustomPrompt="1"/>
          </p:nvPr>
        </p:nvSpPr>
        <p:spPr>
          <a:xfrm>
            <a:off x="935566" y="3577281"/>
            <a:ext cx="3012320" cy="2341877"/>
          </a:xfrm>
        </p:spPr>
        <p:txBody>
          <a:bodyPr anchor="t"/>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3"/>
          </p:nvPr>
        </p:nvSpPr>
        <p:spPr>
          <a:xfrm>
            <a:off x="5320259" y="956101"/>
            <a:ext cx="1551489" cy="155172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ext Placeholder 5"/>
          <p:cNvSpPr>
            <a:spLocks noGrp="1"/>
          </p:cNvSpPr>
          <p:nvPr>
            <p:ph type="body" sz="quarter" idx="12" hasCustomPrompt="1"/>
          </p:nvPr>
        </p:nvSpPr>
        <p:spPr>
          <a:xfrm>
            <a:off x="4997580" y="3000611"/>
            <a:ext cx="2196840" cy="320143"/>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7" name="Text Placeholder 5"/>
          <p:cNvSpPr>
            <a:spLocks noGrp="1"/>
          </p:cNvSpPr>
          <p:nvPr>
            <p:ph type="body" sz="quarter" idx="14" hasCustomPrompt="1"/>
          </p:nvPr>
        </p:nvSpPr>
        <p:spPr>
          <a:xfrm>
            <a:off x="4997580"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18" name="Picture Placeholder 6"/>
          <p:cNvSpPr>
            <a:spLocks noGrp="1"/>
          </p:cNvSpPr>
          <p:nvPr>
            <p:ph type="pic" sz="quarter" idx="15"/>
          </p:nvPr>
        </p:nvSpPr>
        <p:spPr>
          <a:xfrm>
            <a:off x="8302770" y="956101"/>
            <a:ext cx="1551489" cy="155172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16" hasCustomPrompt="1"/>
          </p:nvPr>
        </p:nvSpPr>
        <p:spPr>
          <a:xfrm>
            <a:off x="7980093" y="3000611"/>
            <a:ext cx="2196840" cy="320143"/>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7" hasCustomPrompt="1"/>
          </p:nvPr>
        </p:nvSpPr>
        <p:spPr>
          <a:xfrm>
            <a:off x="7980093"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21"/>
          </p:nvPr>
        </p:nvSpPr>
        <p:spPr>
          <a:xfrm>
            <a:off x="5320259" y="3554506"/>
            <a:ext cx="1551489" cy="155172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ext Placeholder 5"/>
          <p:cNvSpPr>
            <a:spLocks noGrp="1"/>
          </p:cNvSpPr>
          <p:nvPr>
            <p:ph type="body" sz="quarter" idx="22" hasCustomPrompt="1"/>
          </p:nvPr>
        </p:nvSpPr>
        <p:spPr>
          <a:xfrm>
            <a:off x="4997580" y="5599016"/>
            <a:ext cx="2196840" cy="320143"/>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23" hasCustomPrompt="1"/>
          </p:nvPr>
        </p:nvSpPr>
        <p:spPr>
          <a:xfrm>
            <a:off x="4997580"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24"/>
          </p:nvPr>
        </p:nvSpPr>
        <p:spPr>
          <a:xfrm>
            <a:off x="8302770" y="3554506"/>
            <a:ext cx="1551489" cy="155172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5" name="Text Placeholder 5"/>
          <p:cNvSpPr>
            <a:spLocks noGrp="1"/>
          </p:cNvSpPr>
          <p:nvPr>
            <p:ph type="body" sz="quarter" idx="26" hasCustomPrompt="1"/>
          </p:nvPr>
        </p:nvSpPr>
        <p:spPr>
          <a:xfrm>
            <a:off x="7980093" y="5599016"/>
            <a:ext cx="2196840" cy="320143"/>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7" hasCustomPrompt="1"/>
          </p:nvPr>
        </p:nvSpPr>
        <p:spPr>
          <a:xfrm>
            <a:off x="7980093"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139829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left)">
                                      <p:cBhvr>
                                        <p:cTn id="20" dur="500"/>
                                        <p:tgtEl>
                                          <p:spTgt spid="17">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4550"/>
                            </p:stCondLst>
                            <p:childTnLst>
                              <p:par>
                                <p:cTn id="30" presetID="22" presetClass="entr" presetSubtype="8" fill="hold" grpId="0" nodeType="after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wipe(left)">
                                      <p:cBhvr>
                                        <p:cTn id="32" dur="500"/>
                                        <p:tgtEl>
                                          <p:spTgt spid="20">
                                            <p:txEl>
                                              <p:pRg st="0" end="0"/>
                                            </p:txEl>
                                          </p:spTgt>
                                        </p:tgtEl>
                                      </p:cBhvr>
                                    </p:animEffect>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5800"/>
                            </p:stCondLst>
                            <p:childTnLst>
                              <p:par>
                                <p:cTn id="38" presetID="10" presetClass="entr" presetSubtype="0" fill="hold" grpId="0" nodeType="afterEffect">
                                  <p:stCondLst>
                                    <p:cond delay="2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6550"/>
                            </p:stCondLst>
                            <p:childTnLst>
                              <p:par>
                                <p:cTn id="42" presetID="22" presetClass="entr" presetSubtype="8" fill="hold" grpId="0" nodeType="after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wipe(left)">
                                      <p:cBhvr>
                                        <p:cTn id="44" dur="500"/>
                                        <p:tgtEl>
                                          <p:spTgt spid="23">
                                            <p:txEl>
                                              <p:pRg st="0" end="0"/>
                                            </p:txEl>
                                          </p:spTgt>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7800"/>
                            </p:stCondLst>
                            <p:childTnLst>
                              <p:par>
                                <p:cTn id="50" presetID="10" presetClass="entr" presetSubtype="0" fill="hold" grpId="0" nodeType="afterEffect">
                                  <p:stCondLst>
                                    <p:cond delay="25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8550"/>
                            </p:stCondLst>
                            <p:childTnLst>
                              <p:par>
                                <p:cTn id="54" presetID="22" presetClass="entr" presetSubtype="8" fill="hold" grpId="0" nodeType="afterEffect">
                                  <p:stCondLst>
                                    <p:cond delay="0"/>
                                  </p:stCondLst>
                                  <p:childTnLst>
                                    <p:set>
                                      <p:cBhvr>
                                        <p:cTn id="55" dur="1" fill="hold">
                                          <p:stCondLst>
                                            <p:cond delay="0"/>
                                          </p:stCondLst>
                                        </p:cTn>
                                        <p:tgtEl>
                                          <p:spTgt spid="26">
                                            <p:txEl>
                                              <p:pRg st="0" end="0"/>
                                            </p:txEl>
                                          </p:spTgt>
                                        </p:tgtEl>
                                        <p:attrNameLst>
                                          <p:attrName>style.visibility</p:attrName>
                                        </p:attrNameLst>
                                      </p:cBhvr>
                                      <p:to>
                                        <p:strVal val="visible"/>
                                      </p:to>
                                    </p:set>
                                    <p:animEffect transition="in" filter="wipe(left)">
                                      <p:cBhvr>
                                        <p:cTn id="56" dur="500"/>
                                        <p:tgtEl>
                                          <p:spTgt spid="26">
                                            <p:txEl>
                                              <p:pRg st="0" end="0"/>
                                            </p:txEl>
                                          </p:spTgt>
                                        </p:tgtEl>
                                      </p:cBhvr>
                                    </p:animEffect>
                                  </p:childTnLst>
                                </p:cTn>
                              </p:par>
                            </p:childTnLst>
                          </p:cTn>
                        </p:par>
                        <p:par>
                          <p:cTn id="57" fill="hold">
                            <p:stCondLst>
                              <p:cond delay="9050"/>
                            </p:stCondLst>
                            <p:childTnLst>
                              <p:par>
                                <p:cTn id="58" presetID="10" presetClass="entr" presetSubtype="0" fill="hold" grpId="0" nodeType="afterEffect">
                                  <p:stCondLst>
                                    <p:cond delay="25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10" presetClass="entr" presetSubtype="0"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18" name="Picture Placeholder 6"/>
          <p:cNvSpPr>
            <a:spLocks noGrp="1"/>
          </p:cNvSpPr>
          <p:nvPr>
            <p:ph type="pic" sz="quarter" idx="13"/>
          </p:nvPr>
        </p:nvSpPr>
        <p:spPr>
          <a:xfrm>
            <a:off x="4544514" y="956101"/>
            <a:ext cx="1551489" cy="155172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12" hasCustomPrompt="1"/>
          </p:nvPr>
        </p:nvSpPr>
        <p:spPr>
          <a:xfrm>
            <a:off x="4221835" y="3000611"/>
            <a:ext cx="2196840" cy="320143"/>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4" hasCustomPrompt="1"/>
          </p:nvPr>
        </p:nvSpPr>
        <p:spPr>
          <a:xfrm>
            <a:off x="4221835"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15"/>
          </p:nvPr>
        </p:nvSpPr>
        <p:spPr>
          <a:xfrm>
            <a:off x="6963393" y="956101"/>
            <a:ext cx="1551489" cy="155172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ext Placeholder 5"/>
          <p:cNvSpPr>
            <a:spLocks noGrp="1"/>
          </p:cNvSpPr>
          <p:nvPr>
            <p:ph type="body" sz="quarter" idx="16" hasCustomPrompt="1"/>
          </p:nvPr>
        </p:nvSpPr>
        <p:spPr>
          <a:xfrm>
            <a:off x="6640714" y="3000611"/>
            <a:ext cx="2196840" cy="320143"/>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7" hasCustomPrompt="1"/>
          </p:nvPr>
        </p:nvSpPr>
        <p:spPr>
          <a:xfrm>
            <a:off x="6640714"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18"/>
          </p:nvPr>
        </p:nvSpPr>
        <p:spPr>
          <a:xfrm>
            <a:off x="9382272" y="956101"/>
            <a:ext cx="1551489" cy="155172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5" name="Text Placeholder 5"/>
          <p:cNvSpPr>
            <a:spLocks noGrp="1"/>
          </p:cNvSpPr>
          <p:nvPr>
            <p:ph type="body" sz="quarter" idx="19" hasCustomPrompt="1"/>
          </p:nvPr>
        </p:nvSpPr>
        <p:spPr>
          <a:xfrm>
            <a:off x="9059593" y="3000611"/>
            <a:ext cx="2196840" cy="320143"/>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0" hasCustomPrompt="1"/>
          </p:nvPr>
        </p:nvSpPr>
        <p:spPr>
          <a:xfrm>
            <a:off x="9059593"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27" name="Picture Placeholder 6"/>
          <p:cNvSpPr>
            <a:spLocks noGrp="1"/>
          </p:cNvSpPr>
          <p:nvPr>
            <p:ph type="pic" sz="quarter" idx="21"/>
          </p:nvPr>
        </p:nvSpPr>
        <p:spPr>
          <a:xfrm>
            <a:off x="4544514" y="3554506"/>
            <a:ext cx="1551489" cy="155172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Text Placeholder 5"/>
          <p:cNvSpPr>
            <a:spLocks noGrp="1"/>
          </p:cNvSpPr>
          <p:nvPr>
            <p:ph type="body" sz="quarter" idx="22" hasCustomPrompt="1"/>
          </p:nvPr>
        </p:nvSpPr>
        <p:spPr>
          <a:xfrm>
            <a:off x="4221835" y="5599016"/>
            <a:ext cx="2196840" cy="320143"/>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23" hasCustomPrompt="1"/>
          </p:nvPr>
        </p:nvSpPr>
        <p:spPr>
          <a:xfrm>
            <a:off x="4221835"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30" name="Picture Placeholder 6"/>
          <p:cNvSpPr>
            <a:spLocks noGrp="1"/>
          </p:cNvSpPr>
          <p:nvPr>
            <p:ph type="pic" sz="quarter" idx="24"/>
          </p:nvPr>
        </p:nvSpPr>
        <p:spPr>
          <a:xfrm>
            <a:off x="6963393" y="3554506"/>
            <a:ext cx="1551489" cy="155172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1" name="Text Placeholder 5"/>
          <p:cNvSpPr>
            <a:spLocks noGrp="1"/>
          </p:cNvSpPr>
          <p:nvPr>
            <p:ph type="body" sz="quarter" idx="25" hasCustomPrompt="1"/>
          </p:nvPr>
        </p:nvSpPr>
        <p:spPr>
          <a:xfrm>
            <a:off x="6640714" y="5599016"/>
            <a:ext cx="2196840" cy="320143"/>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26" hasCustomPrompt="1"/>
          </p:nvPr>
        </p:nvSpPr>
        <p:spPr>
          <a:xfrm>
            <a:off x="6640714"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33" name="Picture Placeholder 6"/>
          <p:cNvSpPr>
            <a:spLocks noGrp="1"/>
          </p:cNvSpPr>
          <p:nvPr>
            <p:ph type="pic" sz="quarter" idx="27"/>
          </p:nvPr>
        </p:nvSpPr>
        <p:spPr>
          <a:xfrm>
            <a:off x="9382272" y="3554506"/>
            <a:ext cx="1551489" cy="1551729"/>
          </a:xfrm>
          <a:prstGeom prst="ellipse">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4" name="Text Placeholder 5"/>
          <p:cNvSpPr>
            <a:spLocks noGrp="1"/>
          </p:cNvSpPr>
          <p:nvPr>
            <p:ph type="body" sz="quarter" idx="28" hasCustomPrompt="1"/>
          </p:nvPr>
        </p:nvSpPr>
        <p:spPr>
          <a:xfrm>
            <a:off x="9059593" y="5599016"/>
            <a:ext cx="2196840" cy="320143"/>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29" hasCustomPrompt="1"/>
          </p:nvPr>
        </p:nvSpPr>
        <p:spPr>
          <a:xfrm>
            <a:off x="9059593"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36" name="Title 1"/>
          <p:cNvSpPr>
            <a:spLocks noGrp="1"/>
          </p:cNvSpPr>
          <p:nvPr>
            <p:ph type="title" hasCustomPrompt="1"/>
          </p:nvPr>
        </p:nvSpPr>
        <p:spPr>
          <a:xfrm>
            <a:off x="935570" y="1411428"/>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7" name="Text Placeholder 5"/>
          <p:cNvSpPr>
            <a:spLocks noGrp="1"/>
          </p:cNvSpPr>
          <p:nvPr>
            <p:ph type="body" sz="quarter" idx="30" hasCustomPrompt="1"/>
          </p:nvPr>
        </p:nvSpPr>
        <p:spPr>
          <a:xfrm>
            <a:off x="935566" y="3577281"/>
            <a:ext cx="3012320" cy="2341877"/>
          </a:xfrm>
        </p:spPr>
        <p:txBody>
          <a:bodyPr anchor="t"/>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9448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left)">
                                      <p:cBhvr>
                                        <p:cTn id="20" dur="500"/>
                                        <p:tgtEl>
                                          <p:spTgt spid="20">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4550"/>
                            </p:stCondLst>
                            <p:childTnLst>
                              <p:par>
                                <p:cTn id="30" presetID="22" presetClass="entr" presetSubtype="8" fill="hold" grpId="0" nodeType="after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wipe(left)">
                                      <p:cBhvr>
                                        <p:cTn id="32" dur="500"/>
                                        <p:tgtEl>
                                          <p:spTgt spid="23">
                                            <p:txEl>
                                              <p:pRg st="0" end="0"/>
                                            </p:txEl>
                                          </p:spTgt>
                                        </p:tgtEl>
                                      </p:cBhvr>
                                    </p:animEffect>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5800"/>
                            </p:stCondLst>
                            <p:childTnLst>
                              <p:par>
                                <p:cTn id="38" presetID="10" presetClass="entr" presetSubtype="0" fill="hold" grpId="0" nodeType="afterEffect">
                                  <p:stCondLst>
                                    <p:cond delay="25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6550"/>
                            </p:stCondLst>
                            <p:childTnLst>
                              <p:par>
                                <p:cTn id="42" presetID="22" presetClass="entr" presetSubtype="8" fill="hold" grpId="0" nodeType="after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wipe(left)">
                                      <p:cBhvr>
                                        <p:cTn id="44" dur="500"/>
                                        <p:tgtEl>
                                          <p:spTgt spid="26">
                                            <p:txEl>
                                              <p:pRg st="0" end="0"/>
                                            </p:txEl>
                                          </p:spTgt>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7800"/>
                            </p:stCondLst>
                            <p:childTnLst>
                              <p:par>
                                <p:cTn id="50" presetID="10" presetClass="entr" presetSubtype="0" fill="hold" grpId="0" nodeType="afterEffect">
                                  <p:stCondLst>
                                    <p:cond delay="2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8550"/>
                            </p:stCondLst>
                            <p:childTnLst>
                              <p:par>
                                <p:cTn id="54" presetID="22" presetClass="entr" presetSubtype="8" fill="hold" grpId="0" nodeType="afterEffect">
                                  <p:stCondLst>
                                    <p:cond delay="0"/>
                                  </p:stCondLst>
                                  <p:childTnLst>
                                    <p:set>
                                      <p:cBhvr>
                                        <p:cTn id="55" dur="1" fill="hold">
                                          <p:stCondLst>
                                            <p:cond delay="0"/>
                                          </p:stCondLst>
                                        </p:cTn>
                                        <p:tgtEl>
                                          <p:spTgt spid="29">
                                            <p:txEl>
                                              <p:pRg st="0" end="0"/>
                                            </p:txEl>
                                          </p:spTgt>
                                        </p:tgtEl>
                                        <p:attrNameLst>
                                          <p:attrName>style.visibility</p:attrName>
                                        </p:attrNameLst>
                                      </p:cBhvr>
                                      <p:to>
                                        <p:strVal val="visible"/>
                                      </p:to>
                                    </p:set>
                                    <p:animEffect transition="in" filter="wipe(left)">
                                      <p:cBhvr>
                                        <p:cTn id="56" dur="500"/>
                                        <p:tgtEl>
                                          <p:spTgt spid="29">
                                            <p:txEl>
                                              <p:pRg st="0" end="0"/>
                                            </p:txEl>
                                          </p:spTgt>
                                        </p:tgtEl>
                                      </p:cBhvr>
                                    </p:animEffect>
                                  </p:childTnLst>
                                </p:cTn>
                              </p:par>
                            </p:childTnLst>
                          </p:cTn>
                        </p:par>
                        <p:par>
                          <p:cTn id="57" fill="hold">
                            <p:stCondLst>
                              <p:cond delay="9050"/>
                            </p:stCondLst>
                            <p:childTnLst>
                              <p:par>
                                <p:cTn id="58" presetID="10" presetClass="entr" presetSubtype="0" fill="hold" grpId="0" nodeType="afterEffect">
                                  <p:stCondLst>
                                    <p:cond delay="25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par>
                          <p:cTn id="61" fill="hold">
                            <p:stCondLst>
                              <p:cond delay="9800"/>
                            </p:stCondLst>
                            <p:childTnLst>
                              <p:par>
                                <p:cTn id="62" presetID="10" presetClass="entr" presetSubtype="0" fill="hold" grpId="0" nodeType="afterEffect">
                                  <p:stCondLst>
                                    <p:cond delay="25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par>
                          <p:cTn id="65" fill="hold">
                            <p:stCondLst>
                              <p:cond delay="10550"/>
                            </p:stCondLst>
                            <p:childTnLst>
                              <p:par>
                                <p:cTn id="66" presetID="22" presetClass="entr" presetSubtype="8" fill="hold" grpId="0" nodeType="after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Effect transition="in" filter="wipe(left)">
                                      <p:cBhvr>
                                        <p:cTn id="68" dur="500"/>
                                        <p:tgtEl>
                                          <p:spTgt spid="32">
                                            <p:txEl>
                                              <p:pRg st="0" end="0"/>
                                            </p:txEl>
                                          </p:spTgt>
                                        </p:tgtEl>
                                      </p:cBhvr>
                                    </p:animEffect>
                                  </p:childTnLst>
                                </p:cTn>
                              </p:par>
                            </p:childTnLst>
                          </p:cTn>
                        </p:par>
                        <p:par>
                          <p:cTn id="69" fill="hold">
                            <p:stCondLst>
                              <p:cond delay="11050"/>
                            </p:stCondLst>
                            <p:childTnLst>
                              <p:par>
                                <p:cTn id="70" presetID="10" presetClass="entr" presetSubtype="0" fill="hold" grpId="0" nodeType="afterEffect">
                                  <p:stCondLst>
                                    <p:cond delay="25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par>
                          <p:cTn id="73" fill="hold">
                            <p:stCondLst>
                              <p:cond delay="11800"/>
                            </p:stCondLst>
                            <p:childTnLst>
                              <p:par>
                                <p:cTn id="74" presetID="10" presetClass="entr" presetSubtype="0" fill="hold" grpId="0" nodeType="afterEffect">
                                  <p:stCondLst>
                                    <p:cond delay="25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par>
                          <p:cTn id="77" fill="hold">
                            <p:stCondLst>
                              <p:cond delay="12550"/>
                            </p:stCondLst>
                            <p:childTnLst>
                              <p:par>
                                <p:cTn id="78" presetID="22" presetClass="entr" presetSubtype="8" fill="hold" grpId="0" nodeType="afterEffect">
                                  <p:stCondLst>
                                    <p:cond delay="0"/>
                                  </p:stCondLst>
                                  <p:childTnLst>
                                    <p:set>
                                      <p:cBhvr>
                                        <p:cTn id="79" dur="1" fill="hold">
                                          <p:stCondLst>
                                            <p:cond delay="0"/>
                                          </p:stCondLst>
                                        </p:cTn>
                                        <p:tgtEl>
                                          <p:spTgt spid="35">
                                            <p:txEl>
                                              <p:pRg st="0" end="0"/>
                                            </p:txEl>
                                          </p:spTgt>
                                        </p:tgtEl>
                                        <p:attrNameLst>
                                          <p:attrName>style.visibility</p:attrName>
                                        </p:attrNameLst>
                                      </p:cBhvr>
                                      <p:to>
                                        <p:strVal val="visible"/>
                                      </p:to>
                                    </p:set>
                                    <p:animEffect transition="in" filter="wipe(left)">
                                      <p:cBhvr>
                                        <p:cTn id="80" dur="500"/>
                                        <p:tgtEl>
                                          <p:spTgt spid="35">
                                            <p:txEl>
                                              <p:pRg st="0" end="0"/>
                                            </p:txEl>
                                          </p:spTgt>
                                        </p:tgtEl>
                                      </p:cBhvr>
                                    </p:animEffect>
                                  </p:childTnLst>
                                </p:cTn>
                              </p:par>
                            </p:childTnLst>
                          </p:cTn>
                        </p:par>
                        <p:par>
                          <p:cTn id="81" fill="hold">
                            <p:stCondLst>
                              <p:cond delay="13050"/>
                            </p:stCondLst>
                            <p:childTnLst>
                              <p:par>
                                <p:cTn id="82" presetID="10" presetClass="entr" presetSubtype="0" fill="hold" grpId="0" nodeType="afterEffect">
                                  <p:stCondLst>
                                    <p:cond delay="25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10" presetClass="entr" presetSubtype="0"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7" grpId="0" animBg="1"/>
      <p:bldP spid="28" grpId="0">
        <p:tmplLst>
          <p:tmpl>
            <p:tnLst>
              <p:par>
                <p:cTn presetID="10" presetClass="entr" presetSubtype="0" fill="hold" nodeType="after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animBg="1"/>
      <p:bldP spid="34" grpId="0">
        <p:tmplLst>
          <p:tmpl>
            <p:tnLst>
              <p:par>
                <p:cTn presetID="10" presetClass="entr" presetSubtype="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p:bldP spid="37" grpId="0">
        <p:tmplLst>
          <p:tmpl>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70" y="2422734"/>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7799400" y="-1059"/>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17" name="Picture Placeholder 6"/>
          <p:cNvSpPr>
            <a:spLocks noGrp="1"/>
          </p:cNvSpPr>
          <p:nvPr>
            <p:ph type="pic" sz="quarter" idx="13"/>
          </p:nvPr>
        </p:nvSpPr>
        <p:spPr>
          <a:xfrm>
            <a:off x="4343399" y="0"/>
            <a:ext cx="3456000" cy="3428472"/>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7800433" y="3428205"/>
            <a:ext cx="3456000" cy="3428472"/>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343400" y="3428471"/>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22" name="Text Placeholder 5"/>
          <p:cNvSpPr>
            <a:spLocks noGrp="1"/>
          </p:cNvSpPr>
          <p:nvPr>
            <p:ph type="body" sz="quarter" idx="12" hasCustomPrompt="1"/>
          </p:nvPr>
        </p:nvSpPr>
        <p:spPr>
          <a:xfrm>
            <a:off x="8331200" y="1315817"/>
            <a:ext cx="2444652" cy="1338699"/>
          </a:xfrm>
        </p:spPr>
        <p:txBody>
          <a:bodyPr anchor="t"/>
          <a:lstStyle>
            <a:lvl1pPr marL="0" indent="0" algn="l">
              <a:spcBef>
                <a:spcPts val="0"/>
              </a:spcBef>
              <a:buFontTx/>
              <a:buNone/>
              <a:defRPr>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8331200" y="876255"/>
            <a:ext cx="2444652" cy="390888"/>
          </a:xfrm>
        </p:spPr>
        <p:txBody>
          <a:bodyPr anchor="b">
            <a:normAutofit/>
          </a:bodyPr>
          <a:lstStyle>
            <a:lvl1pPr marL="0" indent="0" algn="l">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4868348" y="4677077"/>
            <a:ext cx="2444652" cy="1338699"/>
          </a:xfrm>
        </p:spPr>
        <p:txBody>
          <a:bodyPr anchor="t"/>
          <a:lstStyle>
            <a:lvl1pPr marL="0" indent="0" algn="r">
              <a:spcBef>
                <a:spcPts val="0"/>
              </a:spcBef>
              <a:buFontTx/>
              <a:buNone/>
              <a:defRPr>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4868348" y="4237515"/>
            <a:ext cx="2444652" cy="390888"/>
          </a:xfrm>
        </p:spPr>
        <p:txBody>
          <a:bodyPr anchor="b">
            <a:normAutofit/>
          </a:bodyPr>
          <a:lstStyle>
            <a:lvl1pPr marL="0" indent="0" algn="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20158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255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3550"/>
                            </p:stCondLst>
                            <p:childTnLst>
                              <p:par>
                                <p:cTn id="26" presetID="22" presetClass="entr" presetSubtype="8" fill="hold" grpId="0" nodeType="after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wipe(left)">
                                      <p:cBhvr>
                                        <p:cTn id="28" dur="500"/>
                                        <p:tgtEl>
                                          <p:spTgt spid="23">
                                            <p:txEl>
                                              <p:pRg st="0" end="0"/>
                                            </p:txEl>
                                          </p:spTgt>
                                        </p:tgtEl>
                                      </p:cBhvr>
                                    </p:animEffect>
                                  </p:childTnLst>
                                </p:cTn>
                              </p:par>
                            </p:childTnLst>
                          </p:cTn>
                        </p:par>
                        <p:par>
                          <p:cTn id="29" fill="hold">
                            <p:stCondLst>
                              <p:cond delay="4050"/>
                            </p:stCondLst>
                            <p:childTnLst>
                              <p:par>
                                <p:cTn id="30" presetID="10" presetClass="entr" presetSubtype="0" fill="hold" grpId="0" nodeType="afterEffect">
                                  <p:stCondLst>
                                    <p:cond delay="25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4800"/>
                            </p:stCondLst>
                            <p:childTnLst>
                              <p:par>
                                <p:cTn id="34" presetID="22" presetClass="entr" presetSubtype="2" fill="hold" grpId="0" nodeType="afterEffect">
                                  <p:stCondLst>
                                    <p:cond delay="0"/>
                                  </p:stCondLst>
                                  <p:childTnLst>
                                    <p:set>
                                      <p:cBhvr>
                                        <p:cTn id="35" dur="1" fill="hold">
                                          <p:stCondLst>
                                            <p:cond delay="0"/>
                                          </p:stCondLst>
                                        </p:cTn>
                                        <p:tgtEl>
                                          <p:spTgt spid="27">
                                            <p:txEl>
                                              <p:pRg st="0" end="0"/>
                                            </p:txEl>
                                          </p:spTgt>
                                        </p:tgtEl>
                                        <p:attrNameLst>
                                          <p:attrName>style.visibility</p:attrName>
                                        </p:attrNameLst>
                                      </p:cBhvr>
                                      <p:to>
                                        <p:strVal val="visible"/>
                                      </p:to>
                                    </p:set>
                                    <p:animEffect transition="in" filter="wipe(right)">
                                      <p:cBhvr>
                                        <p:cTn id="36" dur="500"/>
                                        <p:tgtEl>
                                          <p:spTgt spid="27">
                                            <p:txEl>
                                              <p:pRg st="0" end="0"/>
                                            </p:txEl>
                                          </p:spTgt>
                                        </p:tgtEl>
                                      </p:cBhvr>
                                    </p:animEffect>
                                  </p:childTnLst>
                                </p:cTn>
                              </p:par>
                            </p:childTnLst>
                          </p:cTn>
                        </p:par>
                        <p:par>
                          <p:cTn id="37" fill="hold">
                            <p:stCondLst>
                              <p:cond delay="5300"/>
                            </p:stCondLst>
                            <p:childTnLst>
                              <p:par>
                                <p:cTn id="38" presetID="10" presetClass="entr" presetSubtype="0" fill="hold" grpId="0" nodeType="afterEffect">
                                  <p:stCondLst>
                                    <p:cond delay="25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6" grpId="0">
        <p:tmplLst>
          <p:tmpl>
            <p:tnLst>
              <p:par>
                <p:cTn presetID="10" presetClass="entr" presetSubtype="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22" presetClass="entr" presetSubtype="2"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right)">
                      <p:cBhvr>
                        <p:cTn dur="500"/>
                        <p:tgtEl>
                          <p:spTgt spid="27"/>
                        </p:tgtEl>
                      </p:cBhvr>
                    </p:animEffect>
                  </p:childTnLst>
                </p:cTn>
              </p:par>
            </p:tnLst>
          </p:tmpl>
        </p:tmplLst>
      </p:bldP>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Picture Placeholder 6"/>
          <p:cNvSpPr>
            <a:spLocks noGrp="1"/>
          </p:cNvSpPr>
          <p:nvPr>
            <p:ph type="pic" sz="quarter" idx="14"/>
          </p:nvPr>
        </p:nvSpPr>
        <p:spPr>
          <a:xfrm>
            <a:off x="935570" y="3461833"/>
            <a:ext cx="2815167" cy="2457329"/>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5"/>
          </p:nvPr>
        </p:nvSpPr>
        <p:spPr>
          <a:xfrm>
            <a:off x="935570" y="932539"/>
            <a:ext cx="2815167" cy="2457329"/>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6"/>
          </p:nvPr>
        </p:nvSpPr>
        <p:spPr>
          <a:xfrm>
            <a:off x="3832539" y="932537"/>
            <a:ext cx="2263465" cy="4992929"/>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itle 1"/>
          <p:cNvSpPr>
            <a:spLocks noGrp="1"/>
          </p:cNvSpPr>
          <p:nvPr>
            <p:ph type="title" hasCustomPrompt="1"/>
          </p:nvPr>
        </p:nvSpPr>
        <p:spPr>
          <a:xfrm>
            <a:off x="7446436" y="932537"/>
            <a:ext cx="3450167"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12" hasCustomPrompt="1"/>
          </p:nvPr>
        </p:nvSpPr>
        <p:spPr>
          <a:xfrm>
            <a:off x="7459136" y="3574543"/>
            <a:ext cx="3450167"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15" name="Straight Connector 14"/>
          <p:cNvCxnSpPr/>
          <p:nvPr userDrawn="1"/>
        </p:nvCxnSpPr>
        <p:spPr>
          <a:xfrm>
            <a:off x="7511434" y="3428474"/>
            <a:ext cx="4680569" cy="52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02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2" presetClass="entr" presetSubtype="1" decel="100000" fill="hold" grpId="0" nodeType="afterEffect">
                                  <p:stCondLst>
                                    <p:cond delay="250"/>
                                  </p:stCondLst>
                                  <p:iterate type="wd">
                                    <p:tmPct val="10000"/>
                                  </p:iterate>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0-#ppt_h/2"/>
                                          </p:val>
                                        </p:tav>
                                        <p:tav tm="100000">
                                          <p:val>
                                            <p:strVal val="#ppt_y"/>
                                          </p:val>
                                        </p:tav>
                                      </p:tavLst>
                                    </p:anim>
                                  </p:childTnLst>
                                </p:cTn>
                              </p:par>
                            </p:childTnLst>
                          </p:cTn>
                        </p:par>
                        <p:par>
                          <p:cTn id="21" fill="hold">
                            <p:stCondLst>
                              <p:cond delay="3050"/>
                            </p:stCondLst>
                            <p:childTnLst>
                              <p:par>
                                <p:cTn id="22" presetID="22" presetClass="entr" presetSubtype="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3" grpId="0"/>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5"/>
          </p:nvPr>
        </p:nvSpPr>
        <p:spPr>
          <a:xfrm>
            <a:off x="935570" y="932539"/>
            <a:ext cx="3581729" cy="4986623"/>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3"/>
          </p:nvPr>
        </p:nvSpPr>
        <p:spPr>
          <a:xfrm>
            <a:off x="4603355" y="3662444"/>
            <a:ext cx="2160320" cy="2256715"/>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6849735" y="3662444"/>
            <a:ext cx="2160320" cy="2256715"/>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9096113" y="3662444"/>
            <a:ext cx="2160320" cy="2256715"/>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4751919" y="932537"/>
            <a:ext cx="2694517" cy="2432655"/>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7859154" y="932536"/>
            <a:ext cx="3397283" cy="2432656"/>
          </a:xfrm>
        </p:spPr>
        <p:txBody>
          <a:bodyPr anchor="ctr"/>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80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750"/>
                            </p:stCondLst>
                            <p:childTnLst>
                              <p:par>
                                <p:cTn id="21" presetID="2" presetClass="entr" presetSubtype="1" decel="100000" fill="hold" grpId="0" nodeType="afterEffect">
                                  <p:stCondLst>
                                    <p:cond delay="250"/>
                                  </p:stCondLst>
                                  <p:iterate type="wd">
                                    <p:tmPct val="10000"/>
                                  </p:iterate>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0-#ppt_h/2"/>
                                          </p:val>
                                        </p:tav>
                                        <p:tav tm="100000">
                                          <p:val>
                                            <p:strVal val="#ppt_y"/>
                                          </p:val>
                                        </p:tav>
                                      </p:tavLst>
                                    </p:anim>
                                  </p:childTnLst>
                                </p:cTn>
                              </p:par>
                            </p:childTnLst>
                          </p:cTn>
                        </p:par>
                        <p:par>
                          <p:cTn id="25" fill="hold">
                            <p:stCondLst>
                              <p:cond delay="4300"/>
                            </p:stCondLst>
                            <p:childTnLst>
                              <p:par>
                                <p:cTn id="26" presetID="10" presetClass="entr" presetSubtype="0" fill="hold" grpId="0" nodeType="after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itle 1"/>
          <p:cNvSpPr>
            <a:spLocks noGrp="1"/>
          </p:cNvSpPr>
          <p:nvPr>
            <p:ph type="title" hasCustomPrompt="1"/>
          </p:nvPr>
        </p:nvSpPr>
        <p:spPr>
          <a:xfrm>
            <a:off x="2015070"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7" name="Text Placeholder 5"/>
          <p:cNvSpPr>
            <a:spLocks noGrp="1"/>
          </p:cNvSpPr>
          <p:nvPr>
            <p:ph type="body" sz="quarter" idx="16" hasCustomPrompt="1"/>
          </p:nvPr>
        </p:nvSpPr>
        <p:spPr>
          <a:xfrm>
            <a:off x="2015070" y="1528923"/>
            <a:ext cx="8161867" cy="293685"/>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8" name="Picture Placeholder 6"/>
          <p:cNvSpPr>
            <a:spLocks noGrp="1"/>
          </p:cNvSpPr>
          <p:nvPr>
            <p:ph type="pic" sz="quarter" idx="15"/>
          </p:nvPr>
        </p:nvSpPr>
        <p:spPr>
          <a:xfrm>
            <a:off x="4343403" y="2422973"/>
            <a:ext cx="1554389" cy="1554629"/>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935570" y="2961792"/>
            <a:ext cx="2918069" cy="947613"/>
          </a:xfrm>
        </p:spPr>
        <p:txBody>
          <a:bodyPr anchor="t"/>
          <a:lstStyle>
            <a:lvl1pPr marL="0" indent="0" algn="r">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935570" y="2522233"/>
            <a:ext cx="2918069"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1" name="Picture Placeholder 6"/>
          <p:cNvSpPr>
            <a:spLocks noGrp="1"/>
          </p:cNvSpPr>
          <p:nvPr>
            <p:ph type="pic" sz="quarter" idx="17"/>
          </p:nvPr>
        </p:nvSpPr>
        <p:spPr>
          <a:xfrm>
            <a:off x="6297995" y="2422973"/>
            <a:ext cx="1554389" cy="1554629"/>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ext Placeholder 5"/>
          <p:cNvSpPr>
            <a:spLocks noGrp="1"/>
          </p:cNvSpPr>
          <p:nvPr>
            <p:ph type="body" sz="quarter" idx="18" hasCustomPrompt="1"/>
          </p:nvPr>
        </p:nvSpPr>
        <p:spPr>
          <a:xfrm>
            <a:off x="8338367" y="2961792"/>
            <a:ext cx="2918069"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9" hasCustomPrompt="1"/>
          </p:nvPr>
        </p:nvSpPr>
        <p:spPr>
          <a:xfrm>
            <a:off x="8338367" y="2522233"/>
            <a:ext cx="2918069"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4" name="Picture Placeholder 6"/>
          <p:cNvSpPr>
            <a:spLocks noGrp="1"/>
          </p:cNvSpPr>
          <p:nvPr>
            <p:ph type="pic" sz="quarter" idx="20"/>
          </p:nvPr>
        </p:nvSpPr>
        <p:spPr>
          <a:xfrm>
            <a:off x="4343403" y="4364531"/>
            <a:ext cx="1554389" cy="1554629"/>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ext Placeholder 5"/>
          <p:cNvSpPr>
            <a:spLocks noGrp="1"/>
          </p:cNvSpPr>
          <p:nvPr>
            <p:ph type="body" sz="quarter" idx="21" hasCustomPrompt="1"/>
          </p:nvPr>
        </p:nvSpPr>
        <p:spPr>
          <a:xfrm>
            <a:off x="935570" y="4903348"/>
            <a:ext cx="2918069" cy="947613"/>
          </a:xfrm>
        </p:spPr>
        <p:txBody>
          <a:bodyPr anchor="t"/>
          <a:lstStyle>
            <a:lvl1pPr marL="0" indent="0" algn="r">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935570" y="4463789"/>
            <a:ext cx="2918069"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7" name="Picture Placeholder 6"/>
          <p:cNvSpPr>
            <a:spLocks noGrp="1"/>
          </p:cNvSpPr>
          <p:nvPr>
            <p:ph type="pic" sz="quarter" idx="23"/>
          </p:nvPr>
        </p:nvSpPr>
        <p:spPr>
          <a:xfrm>
            <a:off x="6297995" y="4364531"/>
            <a:ext cx="1554389" cy="1554629"/>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Text Placeholder 5"/>
          <p:cNvSpPr>
            <a:spLocks noGrp="1"/>
          </p:cNvSpPr>
          <p:nvPr>
            <p:ph type="body" sz="quarter" idx="24" hasCustomPrompt="1"/>
          </p:nvPr>
        </p:nvSpPr>
        <p:spPr>
          <a:xfrm>
            <a:off x="8338367" y="4903348"/>
            <a:ext cx="2918069"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5" hasCustomPrompt="1"/>
          </p:nvPr>
        </p:nvSpPr>
        <p:spPr>
          <a:xfrm>
            <a:off x="8338367" y="4463789"/>
            <a:ext cx="2918069"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00383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550"/>
                            </p:stCondLst>
                            <p:childTnLst>
                              <p:par>
                                <p:cTn id="18" presetID="22" presetClass="entr" presetSubtype="2"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right)">
                                      <p:cBhvr>
                                        <p:cTn id="20" dur="500"/>
                                        <p:tgtEl>
                                          <p:spTgt spid="10">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405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4550"/>
                            </p:stCondLst>
                            <p:childTnLst>
                              <p:par>
                                <p:cTn id="30" presetID="22" presetClass="entr" presetSubtype="8" fill="hold" grpId="0" nodeType="afterEffect">
                                  <p:stCondLst>
                                    <p:cond delay="25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500"/>
                                        <p:tgtEl>
                                          <p:spTgt spid="13">
                                            <p:txEl>
                                              <p:pRg st="0" end="0"/>
                                            </p:txEl>
                                          </p:spTgt>
                                        </p:tgtEl>
                                      </p:cBhvr>
                                    </p:animEffect>
                                  </p:childTnLst>
                                </p:cTn>
                              </p:par>
                            </p:childTnLst>
                          </p:cTn>
                        </p:par>
                        <p:par>
                          <p:cTn id="33" fill="hold">
                            <p:stCondLst>
                              <p:cond delay="5300"/>
                            </p:stCondLst>
                            <p:childTnLst>
                              <p:par>
                                <p:cTn id="34" presetID="10" presetClass="entr" presetSubtype="0" fill="hold" grpId="0" nodeType="afterEffect">
                                  <p:stCondLst>
                                    <p:cond delay="25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605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6550"/>
                            </p:stCondLst>
                            <p:childTnLst>
                              <p:par>
                                <p:cTn id="42" presetID="22" presetClass="entr" presetSubtype="2" fill="hold" grpId="0" nodeType="afterEffect">
                                  <p:stCondLst>
                                    <p:cond delay="25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right)">
                                      <p:cBhvr>
                                        <p:cTn id="44" dur="500"/>
                                        <p:tgtEl>
                                          <p:spTgt spid="16">
                                            <p:txEl>
                                              <p:pRg st="0" end="0"/>
                                            </p:txEl>
                                          </p:spTgt>
                                        </p:tgtEl>
                                      </p:cBhvr>
                                    </p:animEffect>
                                  </p:childTnLst>
                                </p:cTn>
                              </p:par>
                            </p:childTnLst>
                          </p:cTn>
                        </p:par>
                        <p:par>
                          <p:cTn id="45" fill="hold">
                            <p:stCondLst>
                              <p:cond delay="7300"/>
                            </p:stCondLst>
                            <p:childTnLst>
                              <p:par>
                                <p:cTn id="46" presetID="10" presetClass="entr" presetSubtype="0" fill="hold" grpId="0" nodeType="afterEffect">
                                  <p:stCondLst>
                                    <p:cond delay="2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8050"/>
                            </p:stCondLst>
                            <p:childTnLst>
                              <p:par>
                                <p:cTn id="50" presetID="10"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par>
                          <p:cTn id="53" fill="hold">
                            <p:stCondLst>
                              <p:cond delay="8550"/>
                            </p:stCondLst>
                            <p:childTnLst>
                              <p:par>
                                <p:cTn id="54" presetID="22" presetClass="entr" presetSubtype="8" fill="hold" grpId="0" nodeType="afterEffect">
                                  <p:stCondLst>
                                    <p:cond delay="250"/>
                                  </p:stCondLst>
                                  <p:childTnLst>
                                    <p:set>
                                      <p:cBhvr>
                                        <p:cTn id="55" dur="1" fill="hold">
                                          <p:stCondLst>
                                            <p:cond delay="0"/>
                                          </p:stCondLst>
                                        </p:cTn>
                                        <p:tgtEl>
                                          <p:spTgt spid="19">
                                            <p:txEl>
                                              <p:pRg st="0" end="0"/>
                                            </p:txEl>
                                          </p:spTgt>
                                        </p:tgtEl>
                                        <p:attrNameLst>
                                          <p:attrName>style.visibility</p:attrName>
                                        </p:attrNameLst>
                                      </p:cBhvr>
                                      <p:to>
                                        <p:strVal val="visible"/>
                                      </p:to>
                                    </p:set>
                                    <p:animEffect transition="in" filter="wipe(left)">
                                      <p:cBhvr>
                                        <p:cTn id="56" dur="500"/>
                                        <p:tgtEl>
                                          <p:spTgt spid="19">
                                            <p:txEl>
                                              <p:pRg st="0" end="0"/>
                                            </p:txEl>
                                          </p:spTgt>
                                        </p:tgtEl>
                                      </p:cBhvr>
                                    </p:animEffect>
                                  </p:childTnLst>
                                </p:cTn>
                              </p:par>
                            </p:childTnLst>
                          </p:cTn>
                        </p:par>
                        <p:par>
                          <p:cTn id="57" fill="hold">
                            <p:stCondLst>
                              <p:cond delay="9300"/>
                            </p:stCondLst>
                            <p:childTnLst>
                              <p:par>
                                <p:cTn id="58" presetID="10" presetClass="entr" presetSubtype="0" fill="hold" grpId="0" nodeType="afterEffect">
                                  <p:stCondLst>
                                    <p:cond delay="25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animBg="1"/>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22" presetClass="entr" presetSubtype="2"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right)">
                      <p:cBhvr>
                        <p:cTn dur="500"/>
                        <p:tgtEl>
                          <p:spTgt spid="10"/>
                        </p:tgtEl>
                      </p:cBhvr>
                    </p:animEffect>
                  </p:childTnLst>
                </p:cTn>
              </p:par>
            </p:tnLst>
          </p:tmpl>
        </p:tmplLst>
      </p:bldP>
      <p:bldP spid="11" grpId="0" animBg="1"/>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2"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right)">
                      <p:cBhvr>
                        <p:cTn dur="500"/>
                        <p:tgtEl>
                          <p:spTgt spid="16"/>
                        </p:tgtEl>
                      </p:cBhvr>
                    </p:animEffect>
                  </p:childTnLst>
                </p:cTn>
              </p:par>
            </p:tnLst>
          </p:tmpl>
        </p:tmplLst>
      </p:bldP>
      <p:bldP spid="17" grpId="0" animBg="1"/>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22" presetClass="entr" presetSubtype="8"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50" y="3705064"/>
            <a:ext cx="2213753" cy="2214095"/>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7"/>
          </p:nvPr>
        </p:nvSpPr>
        <p:spPr>
          <a:xfrm>
            <a:off x="8682847" y="1850858"/>
            <a:ext cx="1853920" cy="1854206"/>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5"/>
          </p:nvPr>
        </p:nvSpPr>
        <p:spPr>
          <a:xfrm>
            <a:off x="5910747" y="932536"/>
            <a:ext cx="2772101" cy="2772528"/>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8"/>
          </p:nvPr>
        </p:nvSpPr>
        <p:spPr>
          <a:xfrm>
            <a:off x="6828927" y="3696283"/>
            <a:ext cx="1853920" cy="1854206"/>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cxnSp>
        <p:nvCxnSpPr>
          <p:cNvPr id="11" name="Straight Connector 10"/>
          <p:cNvCxnSpPr/>
          <p:nvPr userDrawn="1"/>
        </p:nvCxnSpPr>
        <p:spPr>
          <a:xfrm>
            <a:off x="1011770" y="3428471"/>
            <a:ext cx="489897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935571"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948270" y="3574543"/>
            <a:ext cx="33951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3709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ppt_x"/>
                                          </p:val>
                                        </p:tav>
                                        <p:tav tm="100000">
                                          <p:val>
                                            <p:strVal val="#ppt_x"/>
                                          </p:val>
                                        </p:tav>
                                      </p:tavLst>
                                    </p:anim>
                                    <p:anim calcmode="lin" valueType="num">
                                      <p:cBhvr additive="base">
                                        <p:cTn id="27" dur="10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P spid="8" grpId="0" animBg="1"/>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7" name="Picture Placeholder 6"/>
          <p:cNvSpPr>
            <a:spLocks noGrp="1"/>
          </p:cNvSpPr>
          <p:nvPr>
            <p:ph type="pic" sz="quarter" idx="13"/>
          </p:nvPr>
        </p:nvSpPr>
        <p:spPr>
          <a:xfrm>
            <a:off x="935567" y="1672779"/>
            <a:ext cx="3384000" cy="1755692"/>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4" hasCustomPrompt="1"/>
          </p:nvPr>
        </p:nvSpPr>
        <p:spPr>
          <a:xfrm>
            <a:off x="935567" y="3484803"/>
            <a:ext cx="3384000"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11" name="Picture Placeholder 6"/>
          <p:cNvSpPr>
            <a:spLocks noGrp="1"/>
          </p:cNvSpPr>
          <p:nvPr>
            <p:ph type="pic" sz="quarter" idx="16"/>
          </p:nvPr>
        </p:nvSpPr>
        <p:spPr>
          <a:xfrm>
            <a:off x="4404000" y="1672779"/>
            <a:ext cx="3384000" cy="1755692"/>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ext Placeholder 5"/>
          <p:cNvSpPr>
            <a:spLocks noGrp="1"/>
          </p:cNvSpPr>
          <p:nvPr>
            <p:ph type="body" sz="quarter" idx="18" hasCustomPrompt="1"/>
          </p:nvPr>
        </p:nvSpPr>
        <p:spPr>
          <a:xfrm>
            <a:off x="4404000" y="3484803"/>
            <a:ext cx="3384000"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7872433" y="1672779"/>
            <a:ext cx="3384000" cy="1755692"/>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ext Placeholder 5"/>
          <p:cNvSpPr>
            <a:spLocks noGrp="1"/>
          </p:cNvSpPr>
          <p:nvPr>
            <p:ph type="body" sz="quarter" idx="21" hasCustomPrompt="1"/>
          </p:nvPr>
        </p:nvSpPr>
        <p:spPr>
          <a:xfrm>
            <a:off x="7872433" y="3484803"/>
            <a:ext cx="3384000"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935568" y="4209234"/>
            <a:ext cx="3816350" cy="1692944"/>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2" name="Text Placeholder 5"/>
          <p:cNvSpPr>
            <a:spLocks noGrp="1"/>
          </p:cNvSpPr>
          <p:nvPr>
            <p:ph type="body" sz="quarter" idx="12" hasCustomPrompt="1"/>
          </p:nvPr>
        </p:nvSpPr>
        <p:spPr>
          <a:xfrm>
            <a:off x="5134712" y="4209234"/>
            <a:ext cx="5042225" cy="1692944"/>
          </a:xfrm>
        </p:spPr>
        <p:txBody>
          <a:bodyPr anchor="ctr"/>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27602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250"/>
                            </p:stCondLst>
                            <p:childTnLst>
                              <p:par>
                                <p:cTn id="21" presetID="10" presetClass="entr" presetSubtype="0" fill="hold" grpId="0"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left)">
                                      <p:cBhvr>
                                        <p:cTn id="27" dur="500"/>
                                        <p:tgtEl>
                                          <p:spTgt spid="16">
                                            <p:txEl>
                                              <p:pRg st="0" end="0"/>
                                            </p:txEl>
                                          </p:spTgt>
                                        </p:tgtEl>
                                      </p:cBhvr>
                                    </p:animEffect>
                                  </p:childTnLst>
                                </p:cTn>
                              </p:par>
                            </p:childTnLst>
                          </p:cTn>
                        </p:par>
                        <p:par>
                          <p:cTn id="28" fill="hold">
                            <p:stCondLst>
                              <p:cond delay="3500"/>
                            </p:stCondLst>
                            <p:childTnLst>
                              <p:par>
                                <p:cTn id="29" presetID="2" presetClass="entr" presetSubtype="4" decel="100000" fill="hold" grpId="0" nodeType="afterEffect">
                                  <p:stCondLst>
                                    <p:cond delay="250"/>
                                  </p:stCondLst>
                                  <p:iterate type="wd">
                                    <p:tmPct val="10000"/>
                                  </p:iterate>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animBg="1"/>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1" grpId="0"/>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935570" y="1411428"/>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935566" y="3577281"/>
            <a:ext cx="3012320" cy="2341877"/>
          </a:xfrm>
        </p:spPr>
        <p:txBody>
          <a:bodyPr anchor="t"/>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4751919" y="932539"/>
            <a:ext cx="6504517" cy="4986623"/>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8354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941920" y="932539"/>
            <a:ext cx="6504517" cy="4986623"/>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8244117" y="1411428"/>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8244113" y="3577281"/>
            <a:ext cx="3012320" cy="2341877"/>
          </a:xfrm>
        </p:spPr>
        <p:txBody>
          <a:bodyPr anchor="t"/>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4483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1"/>
            <a:ext cx="7851577" cy="685800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Rectangle 5"/>
          <p:cNvSpPr/>
          <p:nvPr userDrawn="1"/>
        </p:nvSpPr>
        <p:spPr>
          <a:xfrm>
            <a:off x="7851580"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9" name="Title 1"/>
          <p:cNvSpPr>
            <a:spLocks noGrp="1"/>
          </p:cNvSpPr>
          <p:nvPr>
            <p:ph type="title" hasCustomPrompt="1"/>
          </p:nvPr>
        </p:nvSpPr>
        <p:spPr>
          <a:xfrm>
            <a:off x="8671358" y="932537"/>
            <a:ext cx="2688167"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0" name="Text Placeholder 5"/>
          <p:cNvSpPr>
            <a:spLocks noGrp="1"/>
          </p:cNvSpPr>
          <p:nvPr>
            <p:ph type="body" sz="quarter" idx="12" hasCustomPrompt="1"/>
          </p:nvPr>
        </p:nvSpPr>
        <p:spPr>
          <a:xfrm>
            <a:off x="8684058" y="3574546"/>
            <a:ext cx="2688167" cy="2350921"/>
          </a:xfrm>
        </p:spPr>
        <p:txBody>
          <a:bodyPr anchor="t"/>
          <a:lstStyle>
            <a:lvl1pPr marL="0" indent="0" algn="just">
              <a:spcBef>
                <a:spcPts val="0"/>
              </a:spcBef>
              <a:buFontTx/>
              <a:buNone/>
              <a:defRPr>
                <a:solidFill>
                  <a:schemeClr val="bg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594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ppt_x"/>
                                          </p:val>
                                        </p:tav>
                                        <p:tav tm="100000">
                                          <p:val>
                                            <p:strVal val="#ppt_x"/>
                                          </p:val>
                                        </p:tav>
                                      </p:tavLst>
                                    </p:anim>
                                    <p:anim calcmode="lin" valueType="num">
                                      <p:cBhvr additive="base">
                                        <p:cTn id="15" dur="1000" fill="hold"/>
                                        <p:tgtEl>
                                          <p:spTgt spid="9"/>
                                        </p:tgtEl>
                                        <p:attrNameLst>
                                          <p:attrName>ppt_y</p:attrName>
                                        </p:attrNameLst>
                                      </p:cBhvr>
                                      <p:tavLst>
                                        <p:tav tm="0">
                                          <p:val>
                                            <p:strVal val="0-#ppt_h/2"/>
                                          </p:val>
                                        </p:tav>
                                        <p:tav tm="100000">
                                          <p:val>
                                            <p:strVal val="#ppt_y"/>
                                          </p:val>
                                        </p:tav>
                                      </p:tavLst>
                                    </p:anim>
                                  </p:childTnLst>
                                </p:cTn>
                              </p:par>
                            </p:childTnLst>
                          </p:cTn>
                        </p:par>
                        <p:par>
                          <p:cTn id="16" fill="hold">
                            <p:stCondLst>
                              <p:cond delay="2300"/>
                            </p:stCondLst>
                            <p:childTnLst>
                              <p:par>
                                <p:cTn id="17" presetID="10"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3"/>
            <a:ext cx="2032800" cy="342847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2031840" y="3"/>
            <a:ext cx="2032800" cy="342847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5"/>
          </p:nvPr>
        </p:nvSpPr>
        <p:spPr>
          <a:xfrm>
            <a:off x="6095520" y="3"/>
            <a:ext cx="2032800" cy="342847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8127360" y="3"/>
            <a:ext cx="2032800" cy="342847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4063680" y="3"/>
            <a:ext cx="2032800" cy="342847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0159200" y="3"/>
            <a:ext cx="2032800" cy="342847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0" y="3428472"/>
            <a:ext cx="2032800" cy="3429529"/>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2031840" y="3428472"/>
            <a:ext cx="2032800" cy="3429529"/>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21"/>
          </p:nvPr>
        </p:nvSpPr>
        <p:spPr>
          <a:xfrm>
            <a:off x="6095520" y="3428472"/>
            <a:ext cx="2032800" cy="3429529"/>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8127360" y="3428472"/>
            <a:ext cx="2032800" cy="3429529"/>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Picture Placeholder 6"/>
          <p:cNvSpPr>
            <a:spLocks noGrp="1"/>
          </p:cNvSpPr>
          <p:nvPr>
            <p:ph type="pic" sz="quarter" idx="23"/>
          </p:nvPr>
        </p:nvSpPr>
        <p:spPr>
          <a:xfrm>
            <a:off x="4063680" y="3428472"/>
            <a:ext cx="2032800" cy="3429529"/>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0159200" y="3428472"/>
            <a:ext cx="2032800" cy="3429529"/>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295054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380D91F-8335-4C39-A703-5F4EE36875C8}"/>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ADB88685-006A-43C3-A850-F409CF02FC40}"/>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3"/>
            <a:ext cx="12192000" cy="342847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0" y="3428474"/>
            <a:ext cx="12192000" cy="342847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1295400" y="2180503"/>
            <a:ext cx="9601200" cy="2496994"/>
          </a:xfrm>
          <a:solidFill>
            <a:schemeClr val="tx1"/>
          </a:solidFill>
        </p:spPr>
        <p:txBody>
          <a:bodyPr anchor="ctr"/>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 </a:t>
            </a:r>
            <a:endParaRPr kumimoji="1" lang="ja-JP" altLang="en-US" dirty="0"/>
          </a:p>
        </p:txBody>
      </p:sp>
      <p:sp>
        <p:nvSpPr>
          <p:cNvPr id="8" name="Title 1"/>
          <p:cNvSpPr>
            <a:spLocks noGrp="1"/>
          </p:cNvSpPr>
          <p:nvPr>
            <p:ph type="title" hasCustomPrompt="1"/>
          </p:nvPr>
        </p:nvSpPr>
        <p:spPr>
          <a:xfrm>
            <a:off x="2015068" y="2442643"/>
            <a:ext cx="2736850" cy="1971654"/>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5" hasCustomPrompt="1"/>
          </p:nvPr>
        </p:nvSpPr>
        <p:spPr>
          <a:xfrm>
            <a:off x="5134712" y="2442643"/>
            <a:ext cx="4568091" cy="1971654"/>
          </a:xfrm>
        </p:spPr>
        <p:txBody>
          <a:bodyPr anchor="ctr"/>
          <a:lstStyle>
            <a:lvl1pPr marL="0" indent="0" algn="just">
              <a:spcBef>
                <a:spcPts val="0"/>
              </a:spcBef>
              <a:buFontTx/>
              <a:buNone/>
              <a:defRPr>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3461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250"/>
                            </p:stCondLst>
                            <p:childTnLst>
                              <p:par>
                                <p:cTn id="17" presetID="2" presetClass="entr" presetSubtype="8" decel="100000" fill="hold" grpId="0" nodeType="afterEffect">
                                  <p:stCondLst>
                                    <p:cond delay="25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3800"/>
                            </p:stCondLst>
                            <p:childTnLst>
                              <p:par>
                                <p:cTn id="22" presetID="10" presetClass="entr" presetSubtype="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6096000" cy="685800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6096000" y="-1"/>
            <a:ext cx="6096000" cy="685800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4133850" y="932536"/>
            <a:ext cx="3924300" cy="4992928"/>
          </a:xfrm>
          <a:solidFill>
            <a:schemeClr val="tx1"/>
          </a:solidFill>
        </p:spPr>
        <p:txBody>
          <a:bodyPr anchor="ctr"/>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 </a:t>
            </a:r>
            <a:endParaRPr kumimoji="1" lang="ja-JP" altLang="en-US" dirty="0"/>
          </a:p>
        </p:txBody>
      </p:sp>
      <p:sp>
        <p:nvSpPr>
          <p:cNvPr id="10" name="Title 1"/>
          <p:cNvSpPr>
            <a:spLocks noGrp="1"/>
          </p:cNvSpPr>
          <p:nvPr>
            <p:ph type="title" hasCustomPrompt="1"/>
          </p:nvPr>
        </p:nvSpPr>
        <p:spPr>
          <a:xfrm>
            <a:off x="4751920" y="1473427"/>
            <a:ext cx="2688167" cy="189176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5" hasCustomPrompt="1"/>
          </p:nvPr>
        </p:nvSpPr>
        <p:spPr>
          <a:xfrm>
            <a:off x="4764620" y="3574543"/>
            <a:ext cx="2688167" cy="1878832"/>
          </a:xfrm>
        </p:spPr>
        <p:txBody>
          <a:bodyPr anchor="t"/>
          <a:lstStyle>
            <a:lvl1pPr marL="0" indent="0" algn="just">
              <a:spcBef>
                <a:spcPts val="0"/>
              </a:spcBef>
              <a:buFontTx/>
              <a:buNone/>
              <a:defRPr>
                <a:solidFill>
                  <a:schemeClr val="bg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62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 presetClass="entr" presetSubtype="1" decel="100000" fill="hold" grpId="0" nodeType="withEffect">
                                  <p:stCondLst>
                                    <p:cond delay="250"/>
                                  </p:stCondLst>
                                  <p:iterate type="wd">
                                    <p:tmPct val="10000"/>
                                  </p:iterate>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3050"/>
                            </p:stCondLst>
                            <p:childTnLst>
                              <p:par>
                                <p:cTn id="21" presetID="10" presetClass="entr" presetSubtype="0"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3"/>
            <a:ext cx="2032800" cy="342847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2031840" y="3"/>
            <a:ext cx="2032800" cy="342847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8127360" y="3"/>
            <a:ext cx="2032800" cy="342847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0159200" y="3"/>
            <a:ext cx="2032800" cy="3428471"/>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0" y="3428472"/>
            <a:ext cx="2032800" cy="3429529"/>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2031840" y="3428472"/>
            <a:ext cx="2032800" cy="3429529"/>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8127360" y="3428472"/>
            <a:ext cx="2032800" cy="3429529"/>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0159200" y="3428472"/>
            <a:ext cx="2032800" cy="3429529"/>
          </a:xfrm>
          <a:prstGeom prst="rect">
            <a:avLst/>
          </a:prstGeo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7" name="Title 1"/>
          <p:cNvSpPr>
            <a:spLocks noGrp="1"/>
          </p:cNvSpPr>
          <p:nvPr>
            <p:ph type="title" hasCustomPrompt="1"/>
          </p:nvPr>
        </p:nvSpPr>
        <p:spPr>
          <a:xfrm>
            <a:off x="4751920" y="932537"/>
            <a:ext cx="2688167"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Text Placeholder 5"/>
          <p:cNvSpPr>
            <a:spLocks noGrp="1"/>
          </p:cNvSpPr>
          <p:nvPr>
            <p:ph type="body" sz="quarter" idx="12" hasCustomPrompt="1"/>
          </p:nvPr>
        </p:nvSpPr>
        <p:spPr>
          <a:xfrm>
            <a:off x="4764620" y="3574546"/>
            <a:ext cx="2688167" cy="2350921"/>
          </a:xfrm>
        </p:spPr>
        <p:txBody>
          <a:bodyPr anchor="t"/>
          <a:lstStyle>
            <a:lvl1pPr marL="0" indent="0" algn="just">
              <a:spcBef>
                <a:spcPts val="0"/>
              </a:spcBef>
              <a:buFontTx/>
              <a:buNone/>
              <a:defRPr>
                <a:solidFill>
                  <a:schemeClr val="bg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44378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2" presetClass="entr" presetSubtype="1" decel="100000" fill="hold" grpId="0" nodeType="afterEffect">
                                  <p:stCondLst>
                                    <p:cond delay="0"/>
                                  </p:stCondLst>
                                  <p:iterate type="wd">
                                    <p:tmPct val="10000"/>
                                  </p:iterate>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1000" fill="hold"/>
                                        <p:tgtEl>
                                          <p:spTgt spid="17"/>
                                        </p:tgtEl>
                                        <p:attrNameLst>
                                          <p:attrName>ppt_x</p:attrName>
                                        </p:attrNameLst>
                                      </p:cBhvr>
                                      <p:tavLst>
                                        <p:tav tm="0">
                                          <p:val>
                                            <p:strVal val="#ppt_x"/>
                                          </p:val>
                                        </p:tav>
                                        <p:tav tm="100000">
                                          <p:val>
                                            <p:strVal val="#ppt_x"/>
                                          </p:val>
                                        </p:tav>
                                      </p:tavLst>
                                    </p:anim>
                                    <p:anim calcmode="lin" valueType="num">
                                      <p:cBhvr additive="base">
                                        <p:cTn id="40" dur="1000" fill="hold"/>
                                        <p:tgtEl>
                                          <p:spTgt spid="17"/>
                                        </p:tgtEl>
                                        <p:attrNameLst>
                                          <p:attrName>ppt_y</p:attrName>
                                        </p:attrNameLst>
                                      </p:cBhvr>
                                      <p:tavLst>
                                        <p:tav tm="0">
                                          <p:val>
                                            <p:strVal val="0-#ppt_h/2"/>
                                          </p:val>
                                        </p:tav>
                                        <p:tav tm="100000">
                                          <p:val>
                                            <p:strVal val="#ppt_y"/>
                                          </p:val>
                                        </p:tav>
                                      </p:tavLst>
                                    </p:anim>
                                  </p:childTnLst>
                                </p:cTn>
                              </p:par>
                            </p:childTnLst>
                          </p:cTn>
                        </p:par>
                        <p:par>
                          <p:cTn id="41" fill="hold">
                            <p:stCondLst>
                              <p:cond delay="5300"/>
                            </p:stCondLst>
                            <p:childTnLst>
                              <p:par>
                                <p:cTn id="42" presetID="10" presetClass="entr" presetSubtype="0" fill="hold" grpId="0" nodeType="afterEffect">
                                  <p:stCondLst>
                                    <p:cond delay="25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P spid="12" grpId="0" animBg="1"/>
      <p:bldP spid="14" grpId="0" animBg="1"/>
      <p:bldP spid="16" grpId="0" animBg="1"/>
      <p:bldP spid="17" grpId="0"/>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305408" y="6411943"/>
            <a:ext cx="4058557"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6" name="Slide Number Placeholder 3"/>
          <p:cNvSpPr>
            <a:spLocks noGrp="1"/>
          </p:cNvSpPr>
          <p:nvPr>
            <p:ph type="sldNum" sz="quarter" idx="11"/>
          </p:nvPr>
        </p:nvSpPr>
        <p:spPr>
          <a:xfrm>
            <a:off x="305405" y="5919158"/>
            <a:ext cx="812800" cy="675343"/>
          </a:xfrm>
        </p:spPr>
        <p:txBody>
          <a:bodyPr/>
          <a:lstStyle>
            <a:lvl1pPr algn="l">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7" name="Picture Placeholder 6"/>
          <p:cNvSpPr>
            <a:spLocks noGrp="1"/>
          </p:cNvSpPr>
          <p:nvPr>
            <p:ph type="pic" sz="quarter" idx="13"/>
          </p:nvPr>
        </p:nvSpPr>
        <p:spPr>
          <a:xfrm>
            <a:off x="6096001" y="0"/>
            <a:ext cx="2544000" cy="2756326"/>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096000" y="2821988"/>
            <a:ext cx="2544000" cy="4036015"/>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8712433" y="3"/>
            <a:ext cx="2544000" cy="4036015"/>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8712433" y="4101674"/>
            <a:ext cx="2544000" cy="2756326"/>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935570" y="932537"/>
            <a:ext cx="4238171"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5" name="Straight Connector 14"/>
          <p:cNvCxnSpPr/>
          <p:nvPr userDrawn="1"/>
        </p:nvCxnSpPr>
        <p:spPr>
          <a:xfrm>
            <a:off x="1011769" y="3428471"/>
            <a:ext cx="508423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5"/>
          <p:cNvSpPr>
            <a:spLocks noGrp="1"/>
          </p:cNvSpPr>
          <p:nvPr>
            <p:ph type="body" sz="quarter" idx="12" hasCustomPrompt="1"/>
          </p:nvPr>
        </p:nvSpPr>
        <p:spPr>
          <a:xfrm>
            <a:off x="948270" y="3574543"/>
            <a:ext cx="4238171" cy="2015378"/>
          </a:xfrm>
        </p:spPr>
        <p:txBody>
          <a:bodyPr anchor="t"/>
          <a:lstStyle>
            <a:lvl1pPr marL="0" indent="0" algn="just">
              <a:spcBef>
                <a:spcPts val="0"/>
              </a:spcBef>
              <a:buFontTx/>
              <a:buNone/>
              <a:defRPr>
                <a:solidFill>
                  <a:schemeClr val="bg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0328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ppt_x"/>
                                          </p:val>
                                        </p:tav>
                                        <p:tav tm="100000">
                                          <p:val>
                                            <p:strVal val="#ppt_x"/>
                                          </p:val>
                                        </p:tav>
                                      </p:tavLst>
                                    </p:anim>
                                    <p:anim calcmode="lin" valueType="num">
                                      <p:cBhvr additive="base">
                                        <p:cTn id="27" dur="1000" fill="hold"/>
                                        <p:tgtEl>
                                          <p:spTgt spid="14"/>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P spid="14" grpId="0"/>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3" name="Footer Placeholder 2"/>
          <p:cNvSpPr>
            <a:spLocks noGrp="1"/>
          </p:cNvSpPr>
          <p:nvPr>
            <p:ph type="ftr" sz="quarter" idx="10"/>
          </p:nvPr>
        </p:nvSpPr>
        <p:spPr>
          <a:xfrm>
            <a:off x="7446433" y="6411943"/>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24"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26" name="Picture Placeholder 6"/>
          <p:cNvSpPr>
            <a:spLocks noGrp="1"/>
          </p:cNvSpPr>
          <p:nvPr>
            <p:ph type="pic" sz="quarter" idx="15"/>
          </p:nvPr>
        </p:nvSpPr>
        <p:spPr>
          <a:xfrm>
            <a:off x="955626" y="3"/>
            <a:ext cx="2544000" cy="4677497"/>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7" name="Picture Placeholder 6"/>
          <p:cNvSpPr>
            <a:spLocks noGrp="1"/>
          </p:cNvSpPr>
          <p:nvPr>
            <p:ph type="pic" sz="quarter" idx="16"/>
          </p:nvPr>
        </p:nvSpPr>
        <p:spPr>
          <a:xfrm>
            <a:off x="3572059" y="2180504"/>
            <a:ext cx="2544000" cy="4677498"/>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Title 1"/>
          <p:cNvSpPr>
            <a:spLocks noGrp="1"/>
          </p:cNvSpPr>
          <p:nvPr>
            <p:ph type="title" hasCustomPrompt="1"/>
          </p:nvPr>
        </p:nvSpPr>
        <p:spPr>
          <a:xfrm>
            <a:off x="7446433" y="932537"/>
            <a:ext cx="3797300"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9" name="Straight Connector 28"/>
          <p:cNvCxnSpPr/>
          <p:nvPr userDrawn="1"/>
        </p:nvCxnSpPr>
        <p:spPr>
          <a:xfrm>
            <a:off x="7522634" y="3428471"/>
            <a:ext cx="46693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5"/>
          <p:cNvSpPr>
            <a:spLocks noGrp="1"/>
          </p:cNvSpPr>
          <p:nvPr>
            <p:ph type="body" sz="quarter" idx="12" hasCustomPrompt="1"/>
          </p:nvPr>
        </p:nvSpPr>
        <p:spPr>
          <a:xfrm>
            <a:off x="7459133" y="3574543"/>
            <a:ext cx="3797300" cy="2015378"/>
          </a:xfrm>
        </p:spPr>
        <p:txBody>
          <a:bodyPr anchor="t"/>
          <a:lstStyle>
            <a:lvl1pPr marL="0" indent="0" algn="just">
              <a:spcBef>
                <a:spcPts val="0"/>
              </a:spcBef>
              <a:buFontTx/>
              <a:buNone/>
              <a:defRPr>
                <a:solidFill>
                  <a:schemeClr val="bg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55627" y="4789152"/>
            <a:ext cx="2544000" cy="429599"/>
          </a:xfrm>
        </p:spPr>
        <p:txBody>
          <a:bodyPr anchor="t">
            <a:noAutofit/>
          </a:bodyPr>
          <a:lstStyle>
            <a:lvl1pPr marL="0" indent="0" algn="just">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3572059" y="1619524"/>
            <a:ext cx="2544000" cy="429599"/>
          </a:xfrm>
        </p:spPr>
        <p:txBody>
          <a:bodyPr anchor="b">
            <a:noAutofit/>
          </a:bodyPr>
          <a:lstStyle>
            <a:lvl1pPr marL="0" indent="0" algn="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408953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250"/>
                            </p:stCondLst>
                            <p:childTnLst>
                              <p:par>
                                <p:cTn id="21" presetID="22" presetClass="entr" presetSubtype="2"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1000" fill="hold"/>
                                        <p:tgtEl>
                                          <p:spTgt spid="28"/>
                                        </p:tgtEl>
                                        <p:attrNameLst>
                                          <p:attrName>ppt_x</p:attrName>
                                        </p:attrNameLst>
                                      </p:cBhvr>
                                      <p:tavLst>
                                        <p:tav tm="0">
                                          <p:val>
                                            <p:strVal val="#ppt_x"/>
                                          </p:val>
                                        </p:tav>
                                        <p:tav tm="100000">
                                          <p:val>
                                            <p:strVal val="#ppt_x"/>
                                          </p:val>
                                        </p:tav>
                                      </p:tavLst>
                                    </p:anim>
                                    <p:anim calcmode="lin" valueType="num">
                                      <p:cBhvr additive="base">
                                        <p:cTn id="27" dur="1000" fill="hold"/>
                                        <p:tgtEl>
                                          <p:spTgt spid="28"/>
                                        </p:tgtEl>
                                        <p:attrNameLst>
                                          <p:attrName>ppt_y</p:attrName>
                                        </p:attrNameLst>
                                      </p:cBhvr>
                                      <p:tavLst>
                                        <p:tav tm="0">
                                          <p:val>
                                            <p:strVal val="0-#ppt_h/2"/>
                                          </p:val>
                                        </p:tav>
                                        <p:tav tm="100000">
                                          <p:val>
                                            <p:strVal val="#ppt_y"/>
                                          </p:val>
                                        </p:tav>
                                      </p:tavLst>
                                    </p:anim>
                                  </p:childTnLst>
                                </p:cTn>
                              </p:par>
                            </p:childTnLst>
                          </p:cTn>
                        </p:par>
                        <p:par>
                          <p:cTn id="28" fill="hold">
                            <p:stCondLst>
                              <p:cond delay="3800"/>
                            </p:stCondLst>
                            <p:childTnLst>
                              <p:par>
                                <p:cTn id="29" presetID="10" presetClass="entr" presetSubtype="0" fill="hold" grpId="0" nodeType="afterEffect">
                                  <p:stCondLst>
                                    <p:cond delay="25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30" grpId="0">
        <p:tmplLst>
          <p:tmpl>
            <p:tnLst>
              <p:par>
                <p:cTn presetID="10" presetClass="entr" presetSubtype="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935568" y="2422734"/>
            <a:ext cx="3816350" cy="2012539"/>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6096000" y="1697521"/>
            <a:ext cx="4080933" cy="1613586"/>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096000" y="1257962"/>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2" name="Text Placeholder 5"/>
          <p:cNvSpPr>
            <a:spLocks noGrp="1"/>
          </p:cNvSpPr>
          <p:nvPr>
            <p:ph type="body" sz="quarter" idx="15" hasCustomPrompt="1"/>
          </p:nvPr>
        </p:nvSpPr>
        <p:spPr>
          <a:xfrm>
            <a:off x="6096000" y="4017859"/>
            <a:ext cx="4080933" cy="1613586"/>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6096000" y="3578300"/>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27337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935568" y="2422734"/>
            <a:ext cx="3816350" cy="2012539"/>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6096000" y="1331705"/>
            <a:ext cx="408093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096000" y="892146"/>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096000" y="3154779"/>
            <a:ext cx="408093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6096000" y="2715219"/>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096000" y="4977851"/>
            <a:ext cx="408093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6096000" y="4538292"/>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73852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4050"/>
                            </p:stCondLst>
                            <p:childTnLst>
                              <p:par>
                                <p:cTn id="26" presetID="22" presetClass="entr" presetSubtype="8"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3658960" y="0"/>
            <a:ext cx="3770540" cy="6858000"/>
          </a:xfrm>
          <a:no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7446436" y="1331705"/>
            <a:ext cx="381130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7446436" y="892146"/>
            <a:ext cx="381130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7446436" y="3154779"/>
            <a:ext cx="381130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7446436" y="2715219"/>
            <a:ext cx="381130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6" y="4977851"/>
            <a:ext cx="381130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7446436" y="4538292"/>
            <a:ext cx="381130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935570" y="2422734"/>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155448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2050"/>
                            </p:stCondLst>
                            <p:childTnLst>
                              <p:par>
                                <p:cTn id="14" presetID="22" presetClass="entr" presetSubtype="8" fill="hold" grpId="0" nodeType="afterEffect">
                                  <p:stCondLst>
                                    <p:cond delay="25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par>
                          <p:cTn id="17" fill="hold">
                            <p:stCondLst>
                              <p:cond delay="2800"/>
                            </p:stCondLst>
                            <p:childTnLst>
                              <p:par>
                                <p:cTn id="18" presetID="10" presetClass="entr" presetSubtype="0" fill="hold" grpId="0" nodeType="after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3550"/>
                            </p:stCondLst>
                            <p:childTnLst>
                              <p:par>
                                <p:cTn id="22" presetID="22" presetClass="entr" presetSubtype="8"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par>
                          <p:cTn id="25" fill="hold">
                            <p:stCondLst>
                              <p:cond delay="4050"/>
                            </p:stCondLst>
                            <p:childTnLst>
                              <p:par>
                                <p:cTn id="26" presetID="10" presetClass="entr" presetSubtype="0"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4800"/>
                            </p:stCondLst>
                            <p:childTnLst>
                              <p:par>
                                <p:cTn id="30" presetID="22" presetClass="entr" presetSubtype="8" fill="hold" grpId="0"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left)">
                                      <p:cBhvr>
                                        <p:cTn id="32" dur="500"/>
                                        <p:tgtEl>
                                          <p:spTgt spid="11">
                                            <p:txEl>
                                              <p:pRg st="0" end="0"/>
                                            </p:txEl>
                                          </p:spTgt>
                                        </p:tgtEl>
                                      </p:cBhvr>
                                    </p:animEffect>
                                  </p:childTnLst>
                                </p:cTn>
                              </p:par>
                            </p:childTnLst>
                          </p:cTn>
                        </p:par>
                        <p:par>
                          <p:cTn id="33" fill="hold">
                            <p:stCondLst>
                              <p:cond delay="5300"/>
                            </p:stCondLst>
                            <p:childTnLst>
                              <p:par>
                                <p:cTn id="34" presetID="10" presetClass="entr" presetSubtype="0" fill="hold" grpId="0" nodeType="afterEffect">
                                  <p:stCondLst>
                                    <p:cond delay="2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6096000" y="1331705"/>
            <a:ext cx="408093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096000" y="892146"/>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096000" y="3154779"/>
            <a:ext cx="408093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6096000" y="2715219"/>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096000" y="4977851"/>
            <a:ext cx="408093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6096000" y="4538292"/>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4" name="Rectangle 13"/>
          <p:cNvSpPr/>
          <p:nvPr userDrawn="1"/>
        </p:nvSpPr>
        <p:spPr>
          <a:xfrm>
            <a:off x="3"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0" tIns="30482" rIns="60960" bIns="30482" rtlCol="0" anchor="ctr"/>
          <a:lstStyle/>
          <a:p>
            <a:pPr algn="just" defTabSz="304800"/>
            <a:endParaRPr kumimoji="1" lang="ja-JP" altLang="en-US" sz="1200">
              <a:solidFill>
                <a:prstClr val="white"/>
              </a:solidFill>
            </a:endParaRPr>
          </a:p>
        </p:txBody>
      </p:sp>
      <p:sp>
        <p:nvSpPr>
          <p:cNvPr id="15" name="Title 1"/>
          <p:cNvSpPr>
            <a:spLocks noGrp="1"/>
          </p:cNvSpPr>
          <p:nvPr>
            <p:ph type="title" hasCustomPrompt="1"/>
          </p:nvPr>
        </p:nvSpPr>
        <p:spPr>
          <a:xfrm>
            <a:off x="392192" y="2422734"/>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88923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ppt_x"/>
                                          </p:val>
                                        </p:tav>
                                        <p:tav tm="100000">
                                          <p:val>
                                            <p:strVal val="#ppt_x"/>
                                          </p:val>
                                        </p:tav>
                                      </p:tavLst>
                                    </p:anim>
                                    <p:anim calcmode="lin" valueType="num">
                                      <p:cBhvr additive="base">
                                        <p:cTn id="11" dur="1000" fill="hold"/>
                                        <p:tgtEl>
                                          <p:spTgt spid="15"/>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2" presetClass="entr" presetSubtype="8"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800"/>
                            </p:stCondLst>
                            <p:childTnLst>
                              <p:par>
                                <p:cTn id="21" presetID="22" presetClass="entr" presetSubtype="8"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left)">
                                      <p:cBhvr>
                                        <p:cTn id="23" dur="500"/>
                                        <p:tgtEl>
                                          <p:spTgt spid="9">
                                            <p:txEl>
                                              <p:pRg st="0" end="0"/>
                                            </p:txEl>
                                          </p:spTgt>
                                        </p:tgtEl>
                                      </p:cBhvr>
                                    </p:animEffect>
                                  </p:childTnLst>
                                </p:cTn>
                              </p:par>
                            </p:childTnLst>
                          </p:cTn>
                        </p:par>
                        <p:par>
                          <p:cTn id="24" fill="hold">
                            <p:stCondLst>
                              <p:cond delay="3300"/>
                            </p:stCondLst>
                            <p:childTnLst>
                              <p:par>
                                <p:cTn id="25" presetID="10"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4050"/>
                            </p:stCondLst>
                            <p:childTnLst>
                              <p:par>
                                <p:cTn id="29" presetID="22" presetClass="entr" presetSubtype="8" fill="hold" grpId="0"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left)">
                                      <p:cBhvr>
                                        <p:cTn id="31" dur="500"/>
                                        <p:tgtEl>
                                          <p:spTgt spid="11">
                                            <p:txEl>
                                              <p:pRg st="0" end="0"/>
                                            </p:txEl>
                                          </p:spTgt>
                                        </p:tgtEl>
                                      </p:cBhvr>
                                    </p:animEffect>
                                  </p:childTnLst>
                                </p:cTn>
                              </p:par>
                            </p:childTnLst>
                          </p:cTn>
                        </p:par>
                        <p:par>
                          <p:cTn id="32" fill="hold">
                            <p:stCondLst>
                              <p:cond delay="4550"/>
                            </p:stCondLst>
                            <p:childTnLst>
                              <p:par>
                                <p:cTn id="33" presetID="10" presetClass="entr" presetSubtype="0" fill="hold" grpId="0" nodeType="afterEffect">
                                  <p:stCondLst>
                                    <p:cond delay="25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4" grpId="0" animBg="1"/>
      <p:bldP spid="15" grpId="0"/>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4354272" y="1331705"/>
            <a:ext cx="324488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4354272" y="892146"/>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4354272" y="3154779"/>
            <a:ext cx="324488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4354272" y="2715219"/>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4354272" y="4977851"/>
            <a:ext cx="324488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4354272" y="4538292"/>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935570" y="2422734"/>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9" hasCustomPrompt="1"/>
          </p:nvPr>
        </p:nvSpPr>
        <p:spPr>
          <a:xfrm>
            <a:off x="8001003" y="1331705"/>
            <a:ext cx="324488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0" hasCustomPrompt="1"/>
          </p:nvPr>
        </p:nvSpPr>
        <p:spPr>
          <a:xfrm>
            <a:off x="8001003" y="892146"/>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1" hasCustomPrompt="1"/>
          </p:nvPr>
        </p:nvSpPr>
        <p:spPr>
          <a:xfrm>
            <a:off x="8001003" y="3154779"/>
            <a:ext cx="324488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8001003" y="2715219"/>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23" hasCustomPrompt="1"/>
          </p:nvPr>
        </p:nvSpPr>
        <p:spPr>
          <a:xfrm>
            <a:off x="8001003" y="4977851"/>
            <a:ext cx="324488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4" hasCustomPrompt="1"/>
          </p:nvPr>
        </p:nvSpPr>
        <p:spPr>
          <a:xfrm>
            <a:off x="8001003" y="4538292"/>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93635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3800"/>
                            </p:stCondLst>
                            <p:childTnLst>
                              <p:par>
                                <p:cTn id="26" presetID="22" presetClass="entr" presetSubtype="8"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par>
                          <p:cTn id="29" fill="hold">
                            <p:stCondLst>
                              <p:cond delay="4300"/>
                            </p:stCondLst>
                            <p:childTnLst>
                              <p:par>
                                <p:cTn id="30" presetID="10" presetClass="entr" presetSubtype="0"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50"/>
                            </p:stCondLst>
                            <p:childTnLst>
                              <p:par>
                                <p:cTn id="34" presetID="22" presetClass="entr" presetSubtype="8" fill="hold" grpId="0" nodeType="after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par>
                          <p:cTn id="37" fill="hold">
                            <p:stCondLst>
                              <p:cond delay="5550"/>
                            </p:stCondLst>
                            <p:childTnLst>
                              <p:par>
                                <p:cTn id="38" presetID="10" presetClass="entr" presetSubtype="0" fill="hold" grpId="0" nodeType="afterEffect">
                                  <p:stCondLst>
                                    <p:cond delay="25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6300"/>
                            </p:stCondLst>
                            <p:childTnLst>
                              <p:par>
                                <p:cTn id="42" presetID="22" presetClass="entr" presetSubtype="8" fill="hold" grpId="0" nodeType="after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par>
                          <p:cTn id="45" fill="hold">
                            <p:stCondLst>
                              <p:cond delay="6800"/>
                            </p:stCondLst>
                            <p:childTnLst>
                              <p:par>
                                <p:cTn id="46" presetID="10" presetClass="entr" presetSubtype="0" fill="hold" grpId="0" nodeType="afterEffect">
                                  <p:stCondLst>
                                    <p:cond delay="2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7550"/>
                            </p:stCondLst>
                            <p:childTnLst>
                              <p:par>
                                <p:cTn id="50" presetID="22" presetClass="entr" presetSubtype="8" fill="hold" grpId="0" nodeType="after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wipe(left)">
                                      <p:cBhvr>
                                        <p:cTn id="52" dur="500"/>
                                        <p:tgtEl>
                                          <p:spTgt spid="18">
                                            <p:txEl>
                                              <p:pRg st="0" end="0"/>
                                            </p:txEl>
                                          </p:spTgt>
                                        </p:tgtEl>
                                      </p:cBhvr>
                                    </p:animEffect>
                                  </p:childTnLst>
                                </p:cTn>
                              </p:par>
                            </p:childTnLst>
                          </p:cTn>
                        </p:par>
                        <p:par>
                          <p:cTn id="53" fill="hold">
                            <p:stCondLst>
                              <p:cond delay="8050"/>
                            </p:stCondLst>
                            <p:childTnLst>
                              <p:par>
                                <p:cTn id="54" presetID="10" presetClass="entr" presetSubtype="0" fill="hold" grpId="0" nodeType="afterEffect">
                                  <p:stCondLst>
                                    <p:cond delay="25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tmplLst>
          <p:tmpl>
            <p:tnLst>
              <p:par>
                <p:cTn presetID="10" presetClass="entr" presetSubtype="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6F821722-FE34-4DE9-9836-565D865C1559}"/>
              </a:ext>
            </a:extLst>
          </p:cNvPr>
          <p:cNvSpPr>
            <a:spLocks noGrp="1"/>
          </p:cNvSpPr>
          <p:nvPr>
            <p:ph type="pic" sz="quarter" idx="13" hasCustomPrompt="1"/>
          </p:nvPr>
        </p:nvSpPr>
        <p:spPr>
          <a:xfrm>
            <a:off x="0" y="0"/>
            <a:ext cx="12192000" cy="6778800"/>
          </a:xfrm>
          <a:solidFill>
            <a:schemeClr val="bg1">
              <a:lumMod val="95000"/>
            </a:schemeClr>
          </a:solidFill>
        </p:spPr>
        <p:txBody>
          <a:bodyPr tIns="1115886" rIns="0" anchor="t"/>
          <a:lstStyle>
            <a:lvl1pPr marL="0" indent="0" algn="ctr">
              <a:buNone/>
              <a:defRPr/>
            </a:lvl1pPr>
          </a:lstStyle>
          <a:p>
            <a:r>
              <a:rPr lang="en-US" noProof="0" dirty="0"/>
              <a:t>Insert or Drag and Drop your Photo</a:t>
            </a:r>
          </a:p>
        </p:txBody>
      </p:sp>
      <p:sp>
        <p:nvSpPr>
          <p:cNvPr id="13" name="Rectangle 12">
            <a:extLst>
              <a:ext uri="{FF2B5EF4-FFF2-40B4-BE49-F238E27FC236}">
                <a16:creationId xmlns:a16="http://schemas.microsoft.com/office/drawing/2014/main" id="{9BD909C6-0E9A-451D-91FD-B891A0C803D7}"/>
              </a:ext>
            </a:extLst>
          </p:cNvPr>
          <p:cNvSpPr/>
          <p:nvPr userDrawn="1"/>
        </p:nvSpPr>
        <p:spPr>
          <a:xfrm>
            <a:off x="0" y="6780462"/>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14" name="Rectangle 13">
            <a:extLst>
              <a:ext uri="{FF2B5EF4-FFF2-40B4-BE49-F238E27FC236}">
                <a16:creationId xmlns:a16="http://schemas.microsoft.com/office/drawing/2014/main" id="{41A9BD7F-717A-4177-BAD1-D798AE60FFD0}"/>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144000"/>
            <a:ext cx="4860000" cy="6480000"/>
          </a:xfrm>
          <a:solidFill>
            <a:schemeClr val="bg1"/>
          </a:solidFill>
          <a:ln>
            <a:noFill/>
          </a:ln>
        </p:spPr>
        <p:txBody>
          <a:bodyPr lIns="431958" tIns="71994" rIns="287970" bIns="2447754" anchor="b"/>
          <a:lstStyle>
            <a:lvl1pPr algn="l">
              <a:defRPr sz="6600">
                <a:solidFill>
                  <a:schemeClr val="tx1">
                    <a:lumMod val="75000"/>
                    <a:lumOff val="25000"/>
                  </a:schemeClr>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1038230" y="4504149"/>
            <a:ext cx="3349381" cy="252000"/>
          </a:xfrm>
          <a:noFill/>
        </p:spPr>
        <p:txBody>
          <a:bodyPr lIns="0" tIns="0" rIns="0" bIns="0" anchor="t"/>
          <a:lstStyle>
            <a:lvl1pPr marL="0" indent="0" algn="l">
              <a:buNone/>
              <a:defRPr sz="1800">
                <a:solidFill>
                  <a:schemeClr val="tx1">
                    <a:lumMod val="75000"/>
                    <a:lumOff val="25000"/>
                  </a:schemeClr>
                </a:solidFill>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4BFF1D51-2F23-4712-A1F0-725B32B9F42F}"/>
              </a:ext>
            </a:extLst>
          </p:cNvPr>
          <p:cNvSpPr>
            <a:spLocks noGrp="1"/>
          </p:cNvSpPr>
          <p:nvPr>
            <p:ph type="body" sz="quarter" idx="15" hasCustomPrompt="1"/>
          </p:nvPr>
        </p:nvSpPr>
        <p:spPr>
          <a:xfrm>
            <a:off x="1038230" y="4908147"/>
            <a:ext cx="3349381" cy="252000"/>
          </a:xfrm>
        </p:spPr>
        <p:txBody>
          <a:bodyPr/>
          <a:lstStyle>
            <a:lvl1pPr marL="0" indent="0">
              <a:buNone/>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Phone</a:t>
            </a:r>
          </a:p>
        </p:txBody>
      </p:sp>
      <p:sp>
        <p:nvSpPr>
          <p:cNvPr id="11" name="Text Placeholder 10">
            <a:extLst>
              <a:ext uri="{FF2B5EF4-FFF2-40B4-BE49-F238E27FC236}">
                <a16:creationId xmlns:a16="http://schemas.microsoft.com/office/drawing/2014/main" id="{3BDABCD1-5D5B-40B2-8066-B5C93CEEC105}"/>
              </a:ext>
            </a:extLst>
          </p:cNvPr>
          <p:cNvSpPr>
            <a:spLocks noGrp="1"/>
          </p:cNvSpPr>
          <p:nvPr>
            <p:ph type="body" sz="quarter" idx="16" hasCustomPrompt="1"/>
          </p:nvPr>
        </p:nvSpPr>
        <p:spPr>
          <a:xfrm>
            <a:off x="1038638" y="5312145"/>
            <a:ext cx="3349381" cy="252000"/>
          </a:xfrm>
        </p:spPr>
        <p:txBody>
          <a:bodyPr/>
          <a:lstStyle>
            <a:lvl1pPr marL="0" indent="0">
              <a:buNone/>
              <a:defRPr/>
            </a:lvl1pPr>
          </a:lstStyle>
          <a:p>
            <a:pPr lvl="0"/>
            <a:r>
              <a:rPr lang="en-US" noProof="0"/>
              <a:t>Email</a:t>
            </a:r>
          </a:p>
        </p:txBody>
      </p:sp>
      <p:sp>
        <p:nvSpPr>
          <p:cNvPr id="16" name="Text Placeholder 15">
            <a:extLst>
              <a:ext uri="{FF2B5EF4-FFF2-40B4-BE49-F238E27FC236}">
                <a16:creationId xmlns:a16="http://schemas.microsoft.com/office/drawing/2014/main" id="{38902124-F995-42DE-9ABC-A5670119893D}"/>
              </a:ext>
            </a:extLst>
          </p:cNvPr>
          <p:cNvSpPr>
            <a:spLocks noGrp="1"/>
          </p:cNvSpPr>
          <p:nvPr>
            <p:ph type="body" sz="quarter" idx="17" hasCustomPrompt="1"/>
          </p:nvPr>
        </p:nvSpPr>
        <p:spPr>
          <a:xfrm>
            <a:off x="1026095" y="5715380"/>
            <a:ext cx="3350644" cy="252413"/>
          </a:xfrm>
        </p:spPr>
        <p:txBody>
          <a:bodyPr/>
          <a:lstStyle>
            <a:lvl1pPr marL="0" indent="0">
              <a:buNone/>
              <a:defRPr/>
            </a:lvl1pPr>
          </a:lstStyle>
          <a:p>
            <a:pPr lvl="0"/>
            <a:r>
              <a:rPr lang="en-US" noProof="0"/>
              <a:t>Website</a:t>
            </a:r>
          </a:p>
        </p:txBody>
      </p:sp>
    </p:spTree>
    <p:extLst>
      <p:ext uri="{BB962C8B-B14F-4D97-AF65-F5344CB8AC3E}">
        <p14:creationId xmlns:p14="http://schemas.microsoft.com/office/powerpoint/2010/main" val="31047434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meline star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94" name="Oval 93"/>
          <p:cNvSpPr/>
          <p:nvPr userDrawn="1"/>
        </p:nvSpPr>
        <p:spPr>
          <a:xfrm>
            <a:off x="6022110" y="1780787"/>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5" name="Oval 94"/>
          <p:cNvSpPr/>
          <p:nvPr userDrawn="1"/>
        </p:nvSpPr>
        <p:spPr>
          <a:xfrm>
            <a:off x="6022110" y="3361246"/>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6" name="Oval 95"/>
          <p:cNvSpPr/>
          <p:nvPr userDrawn="1"/>
        </p:nvSpPr>
        <p:spPr>
          <a:xfrm>
            <a:off x="6022110" y="4937047"/>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cxnSp>
        <p:nvCxnSpPr>
          <p:cNvPr id="101" name="Straight Connector 100"/>
          <p:cNvCxnSpPr>
            <a:stCxn id="94" idx="4"/>
            <a:endCxn id="95" idx="0"/>
          </p:cNvCxnSpPr>
          <p:nvPr userDrawn="1"/>
        </p:nvCxnSpPr>
        <p:spPr>
          <a:xfrm>
            <a:off x="6096000" y="1928588"/>
            <a:ext cx="0" cy="14326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6096000" y="3509047"/>
            <a:ext cx="0" cy="142799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96" idx="4"/>
          </p:cNvCxnSpPr>
          <p:nvPr userDrawn="1"/>
        </p:nvCxnSpPr>
        <p:spPr>
          <a:xfrm flipV="1">
            <a:off x="6096003" y="5084849"/>
            <a:ext cx="1" cy="17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6414657" y="2061371"/>
            <a:ext cx="3762277" cy="697170"/>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6414657" y="1621812"/>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6414657" y="3643994"/>
            <a:ext cx="3762277" cy="697170"/>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6414657" y="3204435"/>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6414657" y="5221696"/>
            <a:ext cx="3762277" cy="697170"/>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6414657" y="4782137"/>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27" name="Title 1"/>
          <p:cNvSpPr>
            <a:spLocks noGrp="1"/>
          </p:cNvSpPr>
          <p:nvPr>
            <p:ph type="title" hasCustomPrompt="1"/>
          </p:nvPr>
        </p:nvSpPr>
        <p:spPr>
          <a:xfrm>
            <a:off x="935567" y="1411428"/>
            <a:ext cx="3193088"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2" name="Text Placeholder 5"/>
          <p:cNvSpPr>
            <a:spLocks noGrp="1"/>
          </p:cNvSpPr>
          <p:nvPr>
            <p:ph type="body" sz="quarter" idx="24" hasCustomPrompt="1"/>
          </p:nvPr>
        </p:nvSpPr>
        <p:spPr>
          <a:xfrm>
            <a:off x="935569" y="3577281"/>
            <a:ext cx="3193089" cy="2341877"/>
          </a:xfrm>
        </p:spPr>
        <p:txBody>
          <a:bodyPr anchor="t"/>
          <a:lstStyle>
            <a:lvl1pPr marL="0" indent="0" algn="just">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1" hasCustomPrompt="1"/>
          </p:nvPr>
        </p:nvSpPr>
        <p:spPr>
          <a:xfrm>
            <a:off x="4656663" y="1653548"/>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0000</a:t>
            </a:r>
            <a:endParaRPr kumimoji="1" lang="ja-JP" altLang="en-US" dirty="0"/>
          </a:p>
        </p:txBody>
      </p:sp>
      <p:sp>
        <p:nvSpPr>
          <p:cNvPr id="22" name="Text Placeholder 5"/>
          <p:cNvSpPr>
            <a:spLocks noGrp="1"/>
          </p:cNvSpPr>
          <p:nvPr>
            <p:ph type="body" sz="quarter" idx="22" hasCustomPrompt="1"/>
          </p:nvPr>
        </p:nvSpPr>
        <p:spPr>
          <a:xfrm>
            <a:off x="4656663" y="3236171"/>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0000</a:t>
            </a:r>
            <a:endParaRPr kumimoji="1" lang="ja-JP" altLang="en-US" dirty="0"/>
          </a:p>
        </p:txBody>
      </p:sp>
      <p:sp>
        <p:nvSpPr>
          <p:cNvPr id="23" name="Text Placeholder 5"/>
          <p:cNvSpPr>
            <a:spLocks noGrp="1"/>
          </p:cNvSpPr>
          <p:nvPr>
            <p:ph type="body" sz="quarter" idx="23" hasCustomPrompt="1"/>
          </p:nvPr>
        </p:nvSpPr>
        <p:spPr>
          <a:xfrm>
            <a:off x="4656663" y="4820224"/>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175652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7"/>
                                        </p:tgtEl>
                                        <p:attrNameLst>
                                          <p:attrName>style.visibility</p:attrName>
                                        </p:attrNameLst>
                                      </p:cBhvr>
                                      <p:to>
                                        <p:strVal val="visible"/>
                                      </p:to>
                                    </p:set>
                                    <p:anim calcmode="lin" valueType="num">
                                      <p:cBhvr additive="base">
                                        <p:cTn id="7" dur="1000" fill="hold"/>
                                        <p:tgtEl>
                                          <p:spTgt spid="127"/>
                                        </p:tgtEl>
                                        <p:attrNameLst>
                                          <p:attrName>ppt_x</p:attrName>
                                        </p:attrNameLst>
                                      </p:cBhvr>
                                      <p:tavLst>
                                        <p:tav tm="0">
                                          <p:val>
                                            <p:strVal val="#ppt_x"/>
                                          </p:val>
                                        </p:tav>
                                        <p:tav tm="100000">
                                          <p:val>
                                            <p:strVal val="#ppt_x"/>
                                          </p:val>
                                        </p:tav>
                                      </p:tavLst>
                                    </p:anim>
                                    <p:anim calcmode="lin" valueType="num">
                                      <p:cBhvr additive="base">
                                        <p:cTn id="8" dur="1000" fill="hold"/>
                                        <p:tgtEl>
                                          <p:spTgt spid="127"/>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500"/>
                                        <p:tgtEl>
                                          <p:spTgt spid="132"/>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childTnLst>
                          </p:cTn>
                        </p:par>
                        <p:par>
                          <p:cTn id="20" fill="hold">
                            <p:stCondLst>
                              <p:cond delay="2550"/>
                            </p:stCondLst>
                            <p:childTnLst>
                              <p:par>
                                <p:cTn id="21" presetID="22" presetClass="entr" presetSubtype="8" fill="hold" grpId="0" nodeType="afterEffect">
                                  <p:stCondLst>
                                    <p:cond delay="0"/>
                                  </p:stCondLst>
                                  <p:childTnLst>
                                    <p:set>
                                      <p:cBhvr>
                                        <p:cTn id="22" dur="1" fill="hold">
                                          <p:stCondLst>
                                            <p:cond delay="0"/>
                                          </p:stCondLst>
                                        </p:cTn>
                                        <p:tgtEl>
                                          <p:spTgt spid="113">
                                            <p:txEl>
                                              <p:pRg st="0" end="0"/>
                                            </p:txEl>
                                          </p:spTgt>
                                        </p:tgtEl>
                                        <p:attrNameLst>
                                          <p:attrName>style.visibility</p:attrName>
                                        </p:attrNameLst>
                                      </p:cBhvr>
                                      <p:to>
                                        <p:strVal val="visible"/>
                                      </p:to>
                                    </p:set>
                                    <p:animEffect transition="in" filter="wipe(left)">
                                      <p:cBhvr>
                                        <p:cTn id="23" dur="500"/>
                                        <p:tgtEl>
                                          <p:spTgt spid="113">
                                            <p:txEl>
                                              <p:pRg st="0" end="0"/>
                                            </p:txEl>
                                          </p:spTgt>
                                        </p:tgtEl>
                                      </p:cBhvr>
                                    </p:animEffect>
                                  </p:childTnLst>
                                </p:cTn>
                              </p:par>
                            </p:childTnLst>
                          </p:cTn>
                        </p:par>
                        <p:par>
                          <p:cTn id="24" fill="hold">
                            <p:stCondLst>
                              <p:cond delay="3050"/>
                            </p:stCondLst>
                            <p:childTnLst>
                              <p:par>
                                <p:cTn id="25" presetID="10" presetClass="entr" presetSubtype="0" fill="hold" grpId="0" nodeType="afterEffect">
                                  <p:stCondLst>
                                    <p:cond delay="0"/>
                                  </p:stCondLst>
                                  <p:childTnLst>
                                    <p:set>
                                      <p:cBhvr>
                                        <p:cTn id="26" dur="1" fill="hold">
                                          <p:stCondLst>
                                            <p:cond delay="0"/>
                                          </p:stCondLst>
                                        </p:cTn>
                                        <p:tgtEl>
                                          <p:spTgt spid="112">
                                            <p:txEl>
                                              <p:pRg st="0" end="0"/>
                                            </p:txEl>
                                          </p:spTgt>
                                        </p:tgtEl>
                                        <p:attrNameLst>
                                          <p:attrName>style.visibility</p:attrName>
                                        </p:attrNameLst>
                                      </p:cBhvr>
                                      <p:to>
                                        <p:strVal val="visible"/>
                                      </p:to>
                                    </p:set>
                                    <p:animEffect transition="in" filter="fade">
                                      <p:cBhvr>
                                        <p:cTn id="27" dur="500"/>
                                        <p:tgtEl>
                                          <p:spTgt spid="112">
                                            <p:txEl>
                                              <p:pRg st="0" end="0"/>
                                            </p:txEl>
                                          </p:spTgt>
                                        </p:tgtEl>
                                      </p:cBhvr>
                                    </p:animEffect>
                                  </p:childTnLst>
                                </p:cTn>
                              </p:par>
                            </p:childTnLst>
                          </p:cTn>
                        </p:par>
                        <p:par>
                          <p:cTn id="28" fill="hold">
                            <p:stCondLst>
                              <p:cond delay="3550"/>
                            </p:stCondLst>
                            <p:childTnLst>
                              <p:par>
                                <p:cTn id="29" presetID="22" presetClass="entr" presetSubtype="1" fill="hold" nodeType="after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wipe(up)">
                                      <p:cBhvr>
                                        <p:cTn id="31" dur="500"/>
                                        <p:tgtEl>
                                          <p:spTgt spid="101"/>
                                        </p:tgtEl>
                                      </p:cBhvr>
                                    </p:animEffect>
                                  </p:childTnLst>
                                </p:cTn>
                              </p:par>
                            </p:childTnLst>
                          </p:cTn>
                        </p:par>
                        <p:par>
                          <p:cTn id="32" fill="hold">
                            <p:stCondLst>
                              <p:cond delay="405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childTnLst>
                                </p:cTn>
                              </p:par>
                            </p:childTnLst>
                          </p:cTn>
                        </p:par>
                        <p:par>
                          <p:cTn id="39" fill="hold">
                            <p:stCondLst>
                              <p:cond delay="4550"/>
                            </p:stCondLst>
                            <p:childTnLst>
                              <p:par>
                                <p:cTn id="40" presetID="22" presetClass="entr" presetSubtype="8" fill="hold" grpId="0" nodeType="afterEffect">
                                  <p:stCondLst>
                                    <p:cond delay="0"/>
                                  </p:stCondLst>
                                  <p:childTnLst>
                                    <p:set>
                                      <p:cBhvr>
                                        <p:cTn id="41" dur="1" fill="hold">
                                          <p:stCondLst>
                                            <p:cond delay="0"/>
                                          </p:stCondLst>
                                        </p:cTn>
                                        <p:tgtEl>
                                          <p:spTgt spid="118">
                                            <p:txEl>
                                              <p:pRg st="0" end="0"/>
                                            </p:txEl>
                                          </p:spTgt>
                                        </p:tgtEl>
                                        <p:attrNameLst>
                                          <p:attrName>style.visibility</p:attrName>
                                        </p:attrNameLst>
                                      </p:cBhvr>
                                      <p:to>
                                        <p:strVal val="visible"/>
                                      </p:to>
                                    </p:set>
                                    <p:animEffect transition="in" filter="wipe(left)">
                                      <p:cBhvr>
                                        <p:cTn id="42" dur="500"/>
                                        <p:tgtEl>
                                          <p:spTgt spid="118">
                                            <p:txEl>
                                              <p:pRg st="0" end="0"/>
                                            </p:txEl>
                                          </p:spTgt>
                                        </p:tgtEl>
                                      </p:cBhvr>
                                    </p:animEffect>
                                  </p:childTnLst>
                                </p:cTn>
                              </p:par>
                            </p:childTnLst>
                          </p:cTn>
                        </p:par>
                        <p:par>
                          <p:cTn id="43" fill="hold">
                            <p:stCondLst>
                              <p:cond delay="5050"/>
                            </p:stCondLst>
                            <p:childTnLst>
                              <p:par>
                                <p:cTn id="44" presetID="10" presetClass="entr" presetSubtype="0" fill="hold" grpId="0" nodeType="afterEffect">
                                  <p:stCondLst>
                                    <p:cond delay="0"/>
                                  </p:stCondLst>
                                  <p:childTnLst>
                                    <p:set>
                                      <p:cBhvr>
                                        <p:cTn id="45" dur="1" fill="hold">
                                          <p:stCondLst>
                                            <p:cond delay="0"/>
                                          </p:stCondLst>
                                        </p:cTn>
                                        <p:tgtEl>
                                          <p:spTgt spid="117">
                                            <p:txEl>
                                              <p:pRg st="0" end="0"/>
                                            </p:txEl>
                                          </p:spTgt>
                                        </p:tgtEl>
                                        <p:attrNameLst>
                                          <p:attrName>style.visibility</p:attrName>
                                        </p:attrNameLst>
                                      </p:cBhvr>
                                      <p:to>
                                        <p:strVal val="visible"/>
                                      </p:to>
                                    </p:set>
                                    <p:animEffect transition="in" filter="fade">
                                      <p:cBhvr>
                                        <p:cTn id="46" dur="500"/>
                                        <p:tgtEl>
                                          <p:spTgt spid="117">
                                            <p:txEl>
                                              <p:pRg st="0" end="0"/>
                                            </p:txEl>
                                          </p:spTgt>
                                        </p:tgtEl>
                                      </p:cBhvr>
                                    </p:animEffect>
                                  </p:childTnLst>
                                </p:cTn>
                              </p:par>
                            </p:childTnLst>
                          </p:cTn>
                        </p:par>
                        <p:par>
                          <p:cTn id="47" fill="hold">
                            <p:stCondLst>
                              <p:cond delay="5550"/>
                            </p:stCondLst>
                            <p:childTnLst>
                              <p:par>
                                <p:cTn id="48" presetID="22" presetClass="entr" presetSubtype="1" fill="hold" nodeType="after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wipe(up)">
                                      <p:cBhvr>
                                        <p:cTn id="50" dur="500"/>
                                        <p:tgtEl>
                                          <p:spTgt spid="102"/>
                                        </p:tgtEl>
                                      </p:cBhvr>
                                    </p:animEffect>
                                  </p:childTnLst>
                                </p:cTn>
                              </p:par>
                            </p:childTnLst>
                          </p:cTn>
                        </p:par>
                        <p:par>
                          <p:cTn id="51" fill="hold">
                            <p:stCondLst>
                              <p:cond delay="6050"/>
                            </p:stCondLst>
                            <p:childTnLst>
                              <p:par>
                                <p:cTn id="52" presetID="10"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6"/>
                                        </p:tgtEl>
                                        <p:attrNameLst>
                                          <p:attrName>style.visibility</p:attrName>
                                        </p:attrNameLst>
                                      </p:cBhvr>
                                      <p:to>
                                        <p:strVal val="visible"/>
                                      </p:to>
                                    </p:set>
                                    <p:animEffect transition="in" filter="fade">
                                      <p:cBhvr>
                                        <p:cTn id="57" dur="500"/>
                                        <p:tgtEl>
                                          <p:spTgt spid="96"/>
                                        </p:tgtEl>
                                      </p:cBhvr>
                                    </p:animEffect>
                                  </p:childTnLst>
                                </p:cTn>
                              </p:par>
                            </p:childTnLst>
                          </p:cTn>
                        </p:par>
                        <p:par>
                          <p:cTn id="58" fill="hold">
                            <p:stCondLst>
                              <p:cond delay="6550"/>
                            </p:stCondLst>
                            <p:childTnLst>
                              <p:par>
                                <p:cTn id="59" presetID="22" presetClass="entr" presetSubtype="8" fill="hold" grpId="0" nodeType="afterEffect">
                                  <p:stCondLst>
                                    <p:cond delay="0"/>
                                  </p:stCondLst>
                                  <p:childTnLst>
                                    <p:set>
                                      <p:cBhvr>
                                        <p:cTn id="60" dur="1" fill="hold">
                                          <p:stCondLst>
                                            <p:cond delay="0"/>
                                          </p:stCondLst>
                                        </p:cTn>
                                        <p:tgtEl>
                                          <p:spTgt spid="120">
                                            <p:txEl>
                                              <p:pRg st="0" end="0"/>
                                            </p:txEl>
                                          </p:spTgt>
                                        </p:tgtEl>
                                        <p:attrNameLst>
                                          <p:attrName>style.visibility</p:attrName>
                                        </p:attrNameLst>
                                      </p:cBhvr>
                                      <p:to>
                                        <p:strVal val="visible"/>
                                      </p:to>
                                    </p:set>
                                    <p:animEffect transition="in" filter="wipe(left)">
                                      <p:cBhvr>
                                        <p:cTn id="61" dur="500"/>
                                        <p:tgtEl>
                                          <p:spTgt spid="120">
                                            <p:txEl>
                                              <p:pRg st="0" end="0"/>
                                            </p:txEl>
                                          </p:spTgt>
                                        </p:tgtEl>
                                      </p:cBhvr>
                                    </p:animEffect>
                                  </p:childTnLst>
                                </p:cTn>
                              </p:par>
                            </p:childTnLst>
                          </p:cTn>
                        </p:par>
                        <p:par>
                          <p:cTn id="62" fill="hold">
                            <p:stCondLst>
                              <p:cond delay="7050"/>
                            </p:stCondLst>
                            <p:childTnLst>
                              <p:par>
                                <p:cTn id="63" presetID="10" presetClass="entr" presetSubtype="0" fill="hold" grpId="0" nodeType="afterEffect">
                                  <p:stCondLst>
                                    <p:cond delay="0"/>
                                  </p:stCondLst>
                                  <p:childTnLst>
                                    <p:set>
                                      <p:cBhvr>
                                        <p:cTn id="64" dur="1" fill="hold">
                                          <p:stCondLst>
                                            <p:cond delay="0"/>
                                          </p:stCondLst>
                                        </p:cTn>
                                        <p:tgtEl>
                                          <p:spTgt spid="119">
                                            <p:txEl>
                                              <p:pRg st="0" end="0"/>
                                            </p:txEl>
                                          </p:spTgt>
                                        </p:tgtEl>
                                        <p:attrNameLst>
                                          <p:attrName>style.visibility</p:attrName>
                                        </p:attrNameLst>
                                      </p:cBhvr>
                                      <p:to>
                                        <p:strVal val="visible"/>
                                      </p:to>
                                    </p:set>
                                    <p:animEffect transition="in" filter="fade">
                                      <p:cBhvr>
                                        <p:cTn id="65" dur="500"/>
                                        <p:tgtEl>
                                          <p:spTgt spid="119">
                                            <p:txEl>
                                              <p:pRg st="0" end="0"/>
                                            </p:txEl>
                                          </p:spTgt>
                                        </p:tgtEl>
                                      </p:cBhvr>
                                    </p:animEffect>
                                  </p:childTnLst>
                                </p:cTn>
                              </p:par>
                            </p:childTnLst>
                          </p:cTn>
                        </p:par>
                        <p:par>
                          <p:cTn id="66" fill="hold">
                            <p:stCondLst>
                              <p:cond delay="7550"/>
                            </p:stCondLst>
                            <p:childTnLst>
                              <p:par>
                                <p:cTn id="67" presetID="22" presetClass="entr" presetSubtype="1" fill="hold" nodeType="after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wipe(up)">
                                      <p:cBhvr>
                                        <p:cTn id="69"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127" grpId="0"/>
      <p:bldP spid="132" grpId="0">
        <p:tmplLst>
          <p:tmpl>
            <p:tnLst>
              <p:par>
                <p:cTn presetID="10" presetClass="entr" presetSubtype="0" fill="hold" nodeType="afterEffect">
                  <p:stCondLst>
                    <p:cond delay="0"/>
                  </p:stCondLst>
                  <p:childTnLst>
                    <p:set>
                      <p:cBhvr>
                        <p:cTn dur="1" fill="hold">
                          <p:stCondLst>
                            <p:cond delay="0"/>
                          </p:stCondLst>
                        </p:cTn>
                        <p:tgtEl>
                          <p:spTgt spid="132"/>
                        </p:tgtEl>
                        <p:attrNameLst>
                          <p:attrName>style.visibility</p:attrName>
                        </p:attrNameLst>
                      </p:cBhvr>
                      <p:to>
                        <p:strVal val="visible"/>
                      </p:to>
                    </p:set>
                    <p:animEffect transition="in" filter="fade">
                      <p:cBhvr>
                        <p:cTn dur="500"/>
                        <p:tgtEl>
                          <p:spTgt spid="132"/>
                        </p:tgtEl>
                      </p:cBhvr>
                    </p:animEffect>
                  </p:childTnLst>
                </p:cTn>
              </p:par>
            </p:tnLst>
          </p:tmpl>
        </p:tmplLst>
      </p:bldP>
      <p:bldP spid="21" grpId="0" animBg="1">
        <p:tmplLst>
          <p:tmpl>
            <p:tnLst>
              <p:par>
                <p:cTn presetID="10" presetClass="entr" presetSubtype="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tmplLst>
          <p:tmpl>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94" name="Oval 93"/>
          <p:cNvSpPr/>
          <p:nvPr userDrawn="1"/>
        </p:nvSpPr>
        <p:spPr>
          <a:xfrm>
            <a:off x="6022110" y="1780787"/>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5" name="Oval 94"/>
          <p:cNvSpPr/>
          <p:nvPr userDrawn="1"/>
        </p:nvSpPr>
        <p:spPr>
          <a:xfrm>
            <a:off x="6022110" y="3361246"/>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6" name="Oval 95"/>
          <p:cNvSpPr/>
          <p:nvPr userDrawn="1"/>
        </p:nvSpPr>
        <p:spPr>
          <a:xfrm>
            <a:off x="6022110" y="4937047"/>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cxnSp>
        <p:nvCxnSpPr>
          <p:cNvPr id="101" name="Straight Connector 100"/>
          <p:cNvCxnSpPr>
            <a:stCxn id="94" idx="4"/>
            <a:endCxn id="95" idx="0"/>
          </p:cNvCxnSpPr>
          <p:nvPr userDrawn="1"/>
        </p:nvCxnSpPr>
        <p:spPr>
          <a:xfrm>
            <a:off x="6096000" y="1928588"/>
            <a:ext cx="0" cy="14326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6096000" y="3509047"/>
            <a:ext cx="0" cy="142799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6414657" y="2061371"/>
            <a:ext cx="3762277" cy="697170"/>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6414657" y="1621812"/>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6414657" y="3643994"/>
            <a:ext cx="3762277" cy="697170"/>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6414657" y="3204435"/>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6414657" y="5221696"/>
            <a:ext cx="3762277" cy="697170"/>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6414657" y="4782137"/>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cxnSp>
        <p:nvCxnSpPr>
          <p:cNvPr id="22" name="Straight Connector 21"/>
          <p:cNvCxnSpPr>
            <a:endCxn id="94" idx="0"/>
          </p:cNvCxnSpPr>
          <p:nvPr userDrawn="1"/>
        </p:nvCxnSpPr>
        <p:spPr>
          <a:xfrm>
            <a:off x="6096000" y="1"/>
            <a:ext cx="0" cy="178078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96" idx="4"/>
          </p:cNvCxnSpPr>
          <p:nvPr userDrawn="1"/>
        </p:nvCxnSpPr>
        <p:spPr>
          <a:xfrm flipV="1">
            <a:off x="6096000" y="5084849"/>
            <a:ext cx="0" cy="17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7" name="Text Placeholder 5"/>
          <p:cNvSpPr>
            <a:spLocks noGrp="1"/>
          </p:cNvSpPr>
          <p:nvPr>
            <p:ph type="body" sz="quarter" idx="21" hasCustomPrompt="1"/>
          </p:nvPr>
        </p:nvSpPr>
        <p:spPr>
          <a:xfrm>
            <a:off x="4656663" y="1653548"/>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0000</a:t>
            </a:r>
            <a:endParaRPr kumimoji="1" lang="ja-JP" altLang="en-US" dirty="0"/>
          </a:p>
        </p:txBody>
      </p:sp>
      <p:sp>
        <p:nvSpPr>
          <p:cNvPr id="28" name="Text Placeholder 5"/>
          <p:cNvSpPr>
            <a:spLocks noGrp="1"/>
          </p:cNvSpPr>
          <p:nvPr>
            <p:ph type="body" sz="quarter" idx="22" hasCustomPrompt="1"/>
          </p:nvPr>
        </p:nvSpPr>
        <p:spPr>
          <a:xfrm>
            <a:off x="4656663" y="3236171"/>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0000</a:t>
            </a:r>
            <a:endParaRPr kumimoji="1" lang="ja-JP" altLang="en-US" dirty="0"/>
          </a:p>
        </p:txBody>
      </p:sp>
      <p:sp>
        <p:nvSpPr>
          <p:cNvPr id="29" name="Text Placeholder 5"/>
          <p:cNvSpPr>
            <a:spLocks noGrp="1"/>
          </p:cNvSpPr>
          <p:nvPr>
            <p:ph type="body" sz="quarter" idx="23" hasCustomPrompt="1"/>
          </p:nvPr>
        </p:nvSpPr>
        <p:spPr>
          <a:xfrm>
            <a:off x="4656663" y="4820224"/>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40617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3">
                                            <p:txEl>
                                              <p:pRg st="0" end="0"/>
                                            </p:txEl>
                                          </p:spTgt>
                                        </p:tgtEl>
                                        <p:attrNameLst>
                                          <p:attrName>style.visibility</p:attrName>
                                        </p:attrNameLst>
                                      </p:cBhvr>
                                      <p:to>
                                        <p:strVal val="visible"/>
                                      </p:to>
                                    </p:set>
                                    <p:animEffect transition="in" filter="wipe(left)">
                                      <p:cBhvr>
                                        <p:cTn id="14" dur="500"/>
                                        <p:tgtEl>
                                          <p:spTgt spid="11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2">
                                            <p:txEl>
                                              <p:pRg st="0" end="0"/>
                                            </p:txEl>
                                          </p:spTgt>
                                        </p:tgtEl>
                                        <p:attrNameLst>
                                          <p:attrName>style.visibility</p:attrName>
                                        </p:attrNameLst>
                                      </p:cBhvr>
                                      <p:to>
                                        <p:strVal val="visible"/>
                                      </p:to>
                                    </p:set>
                                    <p:animEffect transition="in" filter="fade">
                                      <p:cBhvr>
                                        <p:cTn id="18" dur="500"/>
                                        <p:tgtEl>
                                          <p:spTgt spid="112">
                                            <p:txEl>
                                              <p:pRg st="0" end="0"/>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wipe(up)">
                                      <p:cBhvr>
                                        <p:cTn id="22" dur="500"/>
                                        <p:tgtEl>
                                          <p:spTgt spid="10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8">
                                            <p:txEl>
                                              <p:pRg st="0" end="0"/>
                                            </p:txEl>
                                          </p:spTgt>
                                        </p:tgtEl>
                                        <p:attrNameLst>
                                          <p:attrName>style.visibility</p:attrName>
                                        </p:attrNameLst>
                                      </p:cBhvr>
                                      <p:to>
                                        <p:strVal val="visible"/>
                                      </p:to>
                                    </p:set>
                                    <p:animEffect transition="in" filter="wipe(left)">
                                      <p:cBhvr>
                                        <p:cTn id="33" dur="500"/>
                                        <p:tgtEl>
                                          <p:spTgt spid="118">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17">
                                            <p:txEl>
                                              <p:pRg st="0" end="0"/>
                                            </p:txEl>
                                          </p:spTgt>
                                        </p:tgtEl>
                                        <p:attrNameLst>
                                          <p:attrName>style.visibility</p:attrName>
                                        </p:attrNameLst>
                                      </p:cBhvr>
                                      <p:to>
                                        <p:strVal val="visible"/>
                                      </p:to>
                                    </p:set>
                                    <p:animEffect transition="in" filter="fade">
                                      <p:cBhvr>
                                        <p:cTn id="37" dur="500"/>
                                        <p:tgtEl>
                                          <p:spTgt spid="117">
                                            <p:txEl>
                                              <p:pRg st="0" end="0"/>
                                            </p:txEl>
                                          </p:spTgt>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wipe(up)">
                                      <p:cBhvr>
                                        <p:cTn id="41" dur="500"/>
                                        <p:tgtEl>
                                          <p:spTgt spid="102"/>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20">
                                            <p:txEl>
                                              <p:pRg st="0" end="0"/>
                                            </p:txEl>
                                          </p:spTgt>
                                        </p:tgtEl>
                                        <p:attrNameLst>
                                          <p:attrName>style.visibility</p:attrName>
                                        </p:attrNameLst>
                                      </p:cBhvr>
                                      <p:to>
                                        <p:strVal val="visible"/>
                                      </p:to>
                                    </p:set>
                                    <p:animEffect transition="in" filter="wipe(left)">
                                      <p:cBhvr>
                                        <p:cTn id="52" dur="500"/>
                                        <p:tgtEl>
                                          <p:spTgt spid="120">
                                            <p:txEl>
                                              <p:pRg st="0" end="0"/>
                                            </p:txEl>
                                          </p:spTgt>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19">
                                            <p:txEl>
                                              <p:pRg st="0" end="0"/>
                                            </p:txEl>
                                          </p:spTgt>
                                        </p:tgtEl>
                                        <p:attrNameLst>
                                          <p:attrName>style.visibility</p:attrName>
                                        </p:attrNameLst>
                                      </p:cBhvr>
                                      <p:to>
                                        <p:strVal val="visible"/>
                                      </p:to>
                                    </p:set>
                                    <p:animEffect transition="in" filter="fade">
                                      <p:cBhvr>
                                        <p:cTn id="56" dur="500"/>
                                        <p:tgtEl>
                                          <p:spTgt spid="119">
                                            <p:txEl>
                                              <p:pRg st="0" end="0"/>
                                            </p:txEl>
                                          </p:spTgt>
                                        </p:tgtEl>
                                      </p:cBhvr>
                                    </p:animEffect>
                                  </p:childTnLst>
                                </p:cTn>
                              </p:par>
                            </p:childTnLst>
                          </p:cTn>
                        </p:par>
                        <p:par>
                          <p:cTn id="57" fill="hold">
                            <p:stCondLst>
                              <p:cond delay="5500"/>
                            </p:stCondLst>
                            <p:childTnLst>
                              <p:par>
                                <p:cTn id="58" presetID="22" presetClass="entr" presetSubtype="1"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up)">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27" grpId="0"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animBg="1">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94" name="Oval 93"/>
          <p:cNvSpPr/>
          <p:nvPr userDrawn="1"/>
        </p:nvSpPr>
        <p:spPr>
          <a:xfrm>
            <a:off x="6022110" y="1780787"/>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5" name="Oval 94"/>
          <p:cNvSpPr/>
          <p:nvPr userDrawn="1"/>
        </p:nvSpPr>
        <p:spPr>
          <a:xfrm>
            <a:off x="6022110" y="3361246"/>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6" name="Oval 95"/>
          <p:cNvSpPr/>
          <p:nvPr userDrawn="1"/>
        </p:nvSpPr>
        <p:spPr>
          <a:xfrm>
            <a:off x="6022110" y="4937047"/>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cxnSp>
        <p:nvCxnSpPr>
          <p:cNvPr id="101" name="Straight Connector 100"/>
          <p:cNvCxnSpPr>
            <a:stCxn id="94" idx="4"/>
            <a:endCxn id="95" idx="0"/>
          </p:cNvCxnSpPr>
          <p:nvPr userDrawn="1"/>
        </p:nvCxnSpPr>
        <p:spPr>
          <a:xfrm>
            <a:off x="6096000" y="1928588"/>
            <a:ext cx="0" cy="14326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6096000" y="3509047"/>
            <a:ext cx="0" cy="142799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6414657" y="2061371"/>
            <a:ext cx="3762277" cy="697170"/>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6414657" y="1621812"/>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6414657" y="3643994"/>
            <a:ext cx="3762277" cy="697170"/>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6414657" y="3204435"/>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6414657" y="5221696"/>
            <a:ext cx="3762277" cy="697170"/>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6414657" y="4782137"/>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23" name="Text Placeholder 5"/>
          <p:cNvSpPr>
            <a:spLocks noGrp="1"/>
          </p:cNvSpPr>
          <p:nvPr>
            <p:ph type="body" sz="quarter" idx="21" hasCustomPrompt="1"/>
          </p:nvPr>
        </p:nvSpPr>
        <p:spPr>
          <a:xfrm>
            <a:off x="4656663" y="1653548"/>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0000</a:t>
            </a:r>
            <a:endParaRPr kumimoji="1" lang="ja-JP" altLang="en-US" dirty="0"/>
          </a:p>
        </p:txBody>
      </p:sp>
      <p:sp>
        <p:nvSpPr>
          <p:cNvPr id="124" name="Text Placeholder 5"/>
          <p:cNvSpPr>
            <a:spLocks noGrp="1"/>
          </p:cNvSpPr>
          <p:nvPr>
            <p:ph type="body" sz="quarter" idx="22" hasCustomPrompt="1"/>
          </p:nvPr>
        </p:nvSpPr>
        <p:spPr>
          <a:xfrm>
            <a:off x="4656663" y="3236171"/>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0000</a:t>
            </a:r>
            <a:endParaRPr kumimoji="1" lang="ja-JP" altLang="en-US" dirty="0"/>
          </a:p>
        </p:txBody>
      </p:sp>
      <p:sp>
        <p:nvSpPr>
          <p:cNvPr id="125" name="Text Placeholder 5"/>
          <p:cNvSpPr>
            <a:spLocks noGrp="1"/>
          </p:cNvSpPr>
          <p:nvPr>
            <p:ph type="body" sz="quarter" idx="23" hasCustomPrompt="1"/>
          </p:nvPr>
        </p:nvSpPr>
        <p:spPr>
          <a:xfrm>
            <a:off x="4656663" y="4820224"/>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0000</a:t>
            </a:r>
            <a:endParaRPr kumimoji="1" lang="ja-JP" altLang="en-US" dirty="0"/>
          </a:p>
        </p:txBody>
      </p:sp>
      <p:sp>
        <p:nvSpPr>
          <p:cNvPr id="21" name="Title 1"/>
          <p:cNvSpPr>
            <a:spLocks noGrp="1"/>
          </p:cNvSpPr>
          <p:nvPr>
            <p:ph type="title" hasCustomPrompt="1"/>
          </p:nvPr>
        </p:nvSpPr>
        <p:spPr>
          <a:xfrm>
            <a:off x="935570" y="2422734"/>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a:endCxn id="94" idx="0"/>
          </p:cNvCxnSpPr>
          <p:nvPr userDrawn="1"/>
        </p:nvCxnSpPr>
        <p:spPr>
          <a:xfrm>
            <a:off x="6096000" y="1"/>
            <a:ext cx="0" cy="178078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62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3">
                                            <p:txEl>
                                              <p:pRg st="0" end="0"/>
                                            </p:txEl>
                                          </p:spTgt>
                                        </p:tgtEl>
                                        <p:attrNameLst>
                                          <p:attrName>style.visibility</p:attrName>
                                        </p:attrNameLst>
                                      </p:cBhvr>
                                      <p:to>
                                        <p:strVal val="visible"/>
                                      </p:to>
                                    </p:set>
                                    <p:animEffect transition="in" filter="wipe(left)">
                                      <p:cBhvr>
                                        <p:cTn id="14" dur="500"/>
                                        <p:tgtEl>
                                          <p:spTgt spid="11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2">
                                            <p:txEl>
                                              <p:pRg st="0" end="0"/>
                                            </p:txEl>
                                          </p:spTgt>
                                        </p:tgtEl>
                                        <p:attrNameLst>
                                          <p:attrName>style.visibility</p:attrName>
                                        </p:attrNameLst>
                                      </p:cBhvr>
                                      <p:to>
                                        <p:strVal val="visible"/>
                                      </p:to>
                                    </p:set>
                                    <p:animEffect transition="in" filter="fade">
                                      <p:cBhvr>
                                        <p:cTn id="18" dur="500"/>
                                        <p:tgtEl>
                                          <p:spTgt spid="112">
                                            <p:txEl>
                                              <p:pRg st="0" end="0"/>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wipe(up)">
                                      <p:cBhvr>
                                        <p:cTn id="22" dur="500"/>
                                        <p:tgtEl>
                                          <p:spTgt spid="10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4"/>
                                        </p:tgtEl>
                                        <p:attrNameLst>
                                          <p:attrName>style.visibility</p:attrName>
                                        </p:attrNameLst>
                                      </p:cBhvr>
                                      <p:to>
                                        <p:strVal val="visible"/>
                                      </p:to>
                                    </p:set>
                                    <p:animEffect transition="in" filter="fade">
                                      <p:cBhvr>
                                        <p:cTn id="26" dur="500"/>
                                        <p:tgtEl>
                                          <p:spTgt spid="1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8">
                                            <p:txEl>
                                              <p:pRg st="0" end="0"/>
                                            </p:txEl>
                                          </p:spTgt>
                                        </p:tgtEl>
                                        <p:attrNameLst>
                                          <p:attrName>style.visibility</p:attrName>
                                        </p:attrNameLst>
                                      </p:cBhvr>
                                      <p:to>
                                        <p:strVal val="visible"/>
                                      </p:to>
                                    </p:set>
                                    <p:animEffect transition="in" filter="wipe(left)">
                                      <p:cBhvr>
                                        <p:cTn id="33" dur="500"/>
                                        <p:tgtEl>
                                          <p:spTgt spid="118">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17">
                                            <p:txEl>
                                              <p:pRg st="0" end="0"/>
                                            </p:txEl>
                                          </p:spTgt>
                                        </p:tgtEl>
                                        <p:attrNameLst>
                                          <p:attrName>style.visibility</p:attrName>
                                        </p:attrNameLst>
                                      </p:cBhvr>
                                      <p:to>
                                        <p:strVal val="visible"/>
                                      </p:to>
                                    </p:set>
                                    <p:animEffect transition="in" filter="fade">
                                      <p:cBhvr>
                                        <p:cTn id="37" dur="500"/>
                                        <p:tgtEl>
                                          <p:spTgt spid="117">
                                            <p:txEl>
                                              <p:pRg st="0" end="0"/>
                                            </p:txEl>
                                          </p:spTgt>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wipe(up)">
                                      <p:cBhvr>
                                        <p:cTn id="41" dur="500"/>
                                        <p:tgtEl>
                                          <p:spTgt spid="102"/>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25"/>
                                        </p:tgtEl>
                                        <p:attrNameLst>
                                          <p:attrName>style.visibility</p:attrName>
                                        </p:attrNameLst>
                                      </p:cBhvr>
                                      <p:to>
                                        <p:strVal val="visible"/>
                                      </p:to>
                                    </p:set>
                                    <p:animEffect transition="in" filter="fade">
                                      <p:cBhvr>
                                        <p:cTn id="45" dur="500"/>
                                        <p:tgtEl>
                                          <p:spTgt spid="1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20">
                                            <p:txEl>
                                              <p:pRg st="0" end="0"/>
                                            </p:txEl>
                                          </p:spTgt>
                                        </p:tgtEl>
                                        <p:attrNameLst>
                                          <p:attrName>style.visibility</p:attrName>
                                        </p:attrNameLst>
                                      </p:cBhvr>
                                      <p:to>
                                        <p:strVal val="visible"/>
                                      </p:to>
                                    </p:set>
                                    <p:animEffect transition="in" filter="wipe(left)">
                                      <p:cBhvr>
                                        <p:cTn id="52" dur="500"/>
                                        <p:tgtEl>
                                          <p:spTgt spid="120">
                                            <p:txEl>
                                              <p:pRg st="0" end="0"/>
                                            </p:txEl>
                                          </p:spTgt>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19">
                                            <p:txEl>
                                              <p:pRg st="0" end="0"/>
                                            </p:txEl>
                                          </p:spTgt>
                                        </p:tgtEl>
                                        <p:attrNameLst>
                                          <p:attrName>style.visibility</p:attrName>
                                        </p:attrNameLst>
                                      </p:cBhvr>
                                      <p:to>
                                        <p:strVal val="visible"/>
                                      </p:to>
                                    </p:set>
                                    <p:animEffect transition="in" filter="fade">
                                      <p:cBhvr>
                                        <p:cTn id="56" dur="500"/>
                                        <p:tgtEl>
                                          <p:spTgt spid="119">
                                            <p:txEl>
                                              <p:pRg st="0" end="0"/>
                                            </p:txEl>
                                          </p:spTgt>
                                        </p:tgtEl>
                                      </p:cBhvr>
                                    </p:animEffect>
                                  </p:childTnLst>
                                </p:cTn>
                              </p:par>
                            </p:childTnLst>
                          </p:cTn>
                        </p:par>
                        <p:par>
                          <p:cTn id="57" fill="hold">
                            <p:stCondLst>
                              <p:cond delay="5500"/>
                            </p:stCondLst>
                            <p:childTnLst>
                              <p:par>
                                <p:cTn id="58" presetID="2" presetClass="entr" presetSubtype="1" decel="100000" fill="hold" grpId="0" nodeType="afterEffect">
                                  <p:stCondLst>
                                    <p:cond delay="0"/>
                                  </p:stCondLst>
                                  <p:iterate type="wd">
                                    <p:tmPct val="10000"/>
                                  </p:iterate>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1000" fill="hold"/>
                                        <p:tgtEl>
                                          <p:spTgt spid="21"/>
                                        </p:tgtEl>
                                        <p:attrNameLst>
                                          <p:attrName>ppt_x</p:attrName>
                                        </p:attrNameLst>
                                      </p:cBhvr>
                                      <p:tavLst>
                                        <p:tav tm="0">
                                          <p:val>
                                            <p:strVal val="#ppt_x"/>
                                          </p:val>
                                        </p:tav>
                                        <p:tav tm="100000">
                                          <p:val>
                                            <p:strVal val="#ppt_x"/>
                                          </p:val>
                                        </p:tav>
                                      </p:tavLst>
                                    </p:anim>
                                    <p:anim calcmode="lin" valueType="num">
                                      <p:cBhvr additive="base">
                                        <p:cTn id="61"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123" grpId="0" animBg="1">
        <p:tmplLst>
          <p:tmpl>
            <p:tnLst>
              <p:par>
                <p:cTn presetID="10" presetClass="entr" presetSubtype="0" fill="hold" nodeType="after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24" grpId="0" animBg="1">
        <p:tmplLst>
          <p:tmpl>
            <p:tnLst>
              <p:par>
                <p:cTn presetID="10" presetClass="entr" presetSubtype="0" fill="hold" nodeType="afterEffect">
                  <p:stCondLst>
                    <p:cond delay="0"/>
                  </p:stCondLst>
                  <p:childTnLst>
                    <p:set>
                      <p:cBhvr>
                        <p:cTn dur="1" fill="hold">
                          <p:stCondLst>
                            <p:cond delay="0"/>
                          </p:stCondLst>
                        </p:cTn>
                        <p:tgtEl>
                          <p:spTgt spid="124"/>
                        </p:tgtEl>
                        <p:attrNameLst>
                          <p:attrName>style.visibility</p:attrName>
                        </p:attrNameLst>
                      </p:cBhvr>
                      <p:to>
                        <p:strVal val="visible"/>
                      </p:to>
                    </p:set>
                    <p:animEffect transition="in" filter="fade">
                      <p:cBhvr>
                        <p:cTn dur="500"/>
                        <p:tgtEl>
                          <p:spTgt spid="124"/>
                        </p:tgtEl>
                      </p:cBhvr>
                    </p:animEffect>
                  </p:childTnLst>
                </p:cTn>
              </p:par>
            </p:tnLst>
          </p:tmpl>
        </p:tmplLst>
      </p:bldP>
      <p:bldP spid="125" grpId="0" animBg="1">
        <p:tmplLst>
          <p:tmpl>
            <p:tnLst>
              <p:par>
                <p:cTn presetID="10" presetClass="entr" presetSubtype="0" fill="hold" nodeType="afterEffect">
                  <p:stCondLst>
                    <p:cond delay="0"/>
                  </p:stCondLst>
                  <p:childTnLst>
                    <p:set>
                      <p:cBhvr>
                        <p:cTn dur="1" fill="hold">
                          <p:stCondLst>
                            <p:cond delay="0"/>
                          </p:stCondLst>
                        </p:cTn>
                        <p:tgtEl>
                          <p:spTgt spid="125"/>
                        </p:tgtEl>
                        <p:attrNameLst>
                          <p:attrName>style.visibility</p:attrName>
                        </p:attrNameLst>
                      </p:cBhvr>
                      <p:to>
                        <p:strVal val="visible"/>
                      </p:to>
                    </p:set>
                    <p:animEffect transition="in" filter="fade">
                      <p:cBhvr>
                        <p:cTn dur="500"/>
                        <p:tgtEl>
                          <p:spTgt spid="125"/>
                        </p:tgtEl>
                      </p:cBhvr>
                    </p:animEffect>
                  </p:childTnLst>
                </p:cTn>
              </p:par>
            </p:tnLst>
          </p:tmpl>
        </p:tmplLst>
      </p:bldP>
      <p:bldP spid="21" grpId="0"/>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4616570" y="4950596"/>
            <a:ext cx="701662" cy="701770"/>
            <a:chOff x="9144000" y="1433513"/>
            <a:chExt cx="1408161" cy="1408161"/>
          </a:xfrm>
        </p:grpSpPr>
        <p:sp>
          <p:nvSpPr>
            <p:cNvPr id="6" name="Rectangle 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7" name="Rectangle 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8" name="Text Placeholder 5"/>
          <p:cNvSpPr>
            <a:spLocks noGrp="1"/>
          </p:cNvSpPr>
          <p:nvPr>
            <p:ph type="body" sz="quarter" idx="15" hasCustomPrompt="1"/>
          </p:nvPr>
        </p:nvSpPr>
        <p:spPr>
          <a:xfrm>
            <a:off x="4725746" y="4997991"/>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cxnSp>
        <p:nvCxnSpPr>
          <p:cNvPr id="9" name="Straight Connector 8"/>
          <p:cNvCxnSpPr/>
          <p:nvPr userDrawn="1"/>
        </p:nvCxnSpPr>
        <p:spPr>
          <a:xfrm>
            <a:off x="0" y="5919159"/>
            <a:ext cx="4343400" cy="630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4343400" y="4677498"/>
            <a:ext cx="0" cy="124796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4343400" y="4677497"/>
            <a:ext cx="1248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5591400" y="3429531"/>
            <a:ext cx="0" cy="124796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5591400" y="3429530"/>
            <a:ext cx="1248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850510" y="2180504"/>
            <a:ext cx="0" cy="124796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6850510" y="2180503"/>
            <a:ext cx="534149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a:xfrm>
            <a:off x="5864570" y="3702629"/>
            <a:ext cx="701662" cy="701770"/>
            <a:chOff x="9144000" y="1433513"/>
            <a:chExt cx="1408161" cy="1408161"/>
          </a:xfrm>
        </p:grpSpPr>
        <p:sp>
          <p:nvSpPr>
            <p:cNvPr id="27" name="Rectangle 2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28" name="Rectangle 2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29" name="Text Placeholder 5"/>
          <p:cNvSpPr>
            <a:spLocks noGrp="1"/>
          </p:cNvSpPr>
          <p:nvPr userDrawn="1">
            <p:ph type="body" sz="quarter" idx="16" hasCustomPrompt="1"/>
          </p:nvPr>
        </p:nvSpPr>
        <p:spPr>
          <a:xfrm>
            <a:off x="5973746" y="3750023"/>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grpSp>
        <p:nvGrpSpPr>
          <p:cNvPr id="32" name="Group 31"/>
          <p:cNvGrpSpPr/>
          <p:nvPr userDrawn="1"/>
        </p:nvGrpSpPr>
        <p:grpSpPr>
          <a:xfrm>
            <a:off x="7123680" y="2453602"/>
            <a:ext cx="701662" cy="701770"/>
            <a:chOff x="9144000" y="1433513"/>
            <a:chExt cx="1408161" cy="1408161"/>
          </a:xfrm>
        </p:grpSpPr>
        <p:sp>
          <p:nvSpPr>
            <p:cNvPr id="33" name="Rectangle 32"/>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34" name="Rectangle 33"/>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35" name="Text Placeholder 5"/>
          <p:cNvSpPr>
            <a:spLocks noGrp="1"/>
          </p:cNvSpPr>
          <p:nvPr userDrawn="1">
            <p:ph type="body" sz="quarter" idx="17" hasCustomPrompt="1"/>
          </p:nvPr>
        </p:nvSpPr>
        <p:spPr>
          <a:xfrm>
            <a:off x="7232856" y="2500997"/>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39" name="Text Placeholder 5"/>
          <p:cNvSpPr>
            <a:spLocks noGrp="1"/>
          </p:cNvSpPr>
          <p:nvPr>
            <p:ph type="body" sz="quarter" idx="12" hasCustomPrompt="1"/>
          </p:nvPr>
        </p:nvSpPr>
        <p:spPr>
          <a:xfrm>
            <a:off x="5459452" y="4931790"/>
            <a:ext cx="3275786" cy="697170"/>
          </a:xfrm>
        </p:spPr>
        <p:txBody>
          <a:bodyPr anchor="ctr"/>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0" name="Text Placeholder 5"/>
          <p:cNvSpPr>
            <a:spLocks noGrp="1"/>
          </p:cNvSpPr>
          <p:nvPr>
            <p:ph type="body" sz="quarter" idx="14" hasCustomPrompt="1"/>
          </p:nvPr>
        </p:nvSpPr>
        <p:spPr>
          <a:xfrm>
            <a:off x="1295404" y="5087928"/>
            <a:ext cx="2773667" cy="438282"/>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41" name="Text Placeholder 5"/>
          <p:cNvSpPr>
            <a:spLocks noGrp="1"/>
          </p:cNvSpPr>
          <p:nvPr>
            <p:ph type="body" sz="quarter" idx="18" hasCustomPrompt="1"/>
          </p:nvPr>
        </p:nvSpPr>
        <p:spPr>
          <a:xfrm>
            <a:off x="2549666" y="3846782"/>
            <a:ext cx="2773667" cy="438282"/>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42" name="Text Placeholder 5"/>
          <p:cNvSpPr>
            <a:spLocks noGrp="1"/>
          </p:cNvSpPr>
          <p:nvPr>
            <p:ph type="body" sz="quarter" idx="19" hasCustomPrompt="1"/>
          </p:nvPr>
        </p:nvSpPr>
        <p:spPr>
          <a:xfrm>
            <a:off x="3818330" y="2596255"/>
            <a:ext cx="2773667" cy="438282"/>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43" name="Text Placeholder 5"/>
          <p:cNvSpPr>
            <a:spLocks noGrp="1"/>
          </p:cNvSpPr>
          <p:nvPr>
            <p:ph type="body" sz="quarter" idx="20" hasCustomPrompt="1"/>
          </p:nvPr>
        </p:nvSpPr>
        <p:spPr>
          <a:xfrm>
            <a:off x="6709814" y="3679892"/>
            <a:ext cx="3275786" cy="697170"/>
          </a:xfrm>
        </p:spPr>
        <p:txBody>
          <a:bodyPr anchor="ctr"/>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5" name="Text Placeholder 5"/>
          <p:cNvSpPr>
            <a:spLocks noGrp="1"/>
          </p:cNvSpPr>
          <p:nvPr>
            <p:ph type="body" sz="quarter" idx="21" hasCustomPrompt="1"/>
          </p:nvPr>
        </p:nvSpPr>
        <p:spPr>
          <a:xfrm>
            <a:off x="7980648" y="2430866"/>
            <a:ext cx="3275786" cy="697170"/>
          </a:xfrm>
        </p:spPr>
        <p:txBody>
          <a:bodyPr anchor="ctr"/>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2015070"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36" name="Text Placeholder 5"/>
          <p:cNvSpPr>
            <a:spLocks noGrp="1"/>
          </p:cNvSpPr>
          <p:nvPr>
            <p:ph type="body" sz="quarter" idx="31" hasCustomPrompt="1"/>
          </p:nvPr>
        </p:nvSpPr>
        <p:spPr>
          <a:xfrm>
            <a:off x="2015070" y="1528923"/>
            <a:ext cx="8161867" cy="293685"/>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13075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18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250"/>
                                        <p:tgtEl>
                                          <p:spTgt spid="9"/>
                                        </p:tgtEl>
                                      </p:cBhvr>
                                    </p:animEffect>
                                  </p:childTnLst>
                                </p:cTn>
                              </p:par>
                            </p:childTnLst>
                          </p:cTn>
                        </p:par>
                        <p:par>
                          <p:cTn id="17" fill="hold">
                            <p:stCondLst>
                              <p:cond delay="205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250"/>
                                        <p:tgtEl>
                                          <p:spTgt spid="12"/>
                                        </p:tgtEl>
                                      </p:cBhvr>
                                    </p:animEffect>
                                  </p:childTnLst>
                                </p:cTn>
                              </p:par>
                            </p:childTnLst>
                          </p:cTn>
                        </p:par>
                        <p:par>
                          <p:cTn id="21" fill="hold">
                            <p:stCondLst>
                              <p:cond delay="2300"/>
                            </p:stCondLst>
                            <p:childTnLst>
                              <p:par>
                                <p:cTn id="22" presetID="22" presetClass="entr" presetSubtype="8"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250"/>
                                        <p:tgtEl>
                                          <p:spTgt spid="15"/>
                                        </p:tgtEl>
                                      </p:cBhvr>
                                    </p:animEffect>
                                  </p:childTnLst>
                                </p:cTn>
                              </p:par>
                            </p:childTnLst>
                          </p:cTn>
                        </p:par>
                        <p:par>
                          <p:cTn id="25" fill="hold">
                            <p:stCondLst>
                              <p:cond delay="255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250"/>
                                        <p:tgtEl>
                                          <p:spTgt spid="20"/>
                                        </p:tgtEl>
                                      </p:cBhvr>
                                    </p:animEffect>
                                  </p:childTnLst>
                                </p:cTn>
                              </p:par>
                            </p:childTnLst>
                          </p:cTn>
                        </p:par>
                        <p:par>
                          <p:cTn id="29" fill="hold">
                            <p:stCondLst>
                              <p:cond delay="2800"/>
                            </p:stCondLst>
                            <p:childTnLst>
                              <p:par>
                                <p:cTn id="30" presetID="2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250"/>
                                        <p:tgtEl>
                                          <p:spTgt spid="21"/>
                                        </p:tgtEl>
                                      </p:cBhvr>
                                    </p:animEffect>
                                  </p:childTnLst>
                                </p:cTn>
                              </p:par>
                            </p:childTnLst>
                          </p:cTn>
                        </p:par>
                        <p:par>
                          <p:cTn id="33" fill="hold">
                            <p:stCondLst>
                              <p:cond delay="3050"/>
                            </p:stCondLst>
                            <p:childTnLst>
                              <p:par>
                                <p:cTn id="34" presetID="22" presetClass="entr" presetSubtype="4"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250"/>
                                        <p:tgtEl>
                                          <p:spTgt spid="23"/>
                                        </p:tgtEl>
                                      </p:cBhvr>
                                    </p:animEffect>
                                  </p:childTnLst>
                                </p:cTn>
                              </p:par>
                            </p:childTnLst>
                          </p:cTn>
                        </p:par>
                        <p:par>
                          <p:cTn id="37" fill="hold">
                            <p:stCondLst>
                              <p:cond delay="33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250"/>
                                        <p:tgtEl>
                                          <p:spTgt spid="24"/>
                                        </p:tgtEl>
                                      </p:cBhvr>
                                    </p:animEffect>
                                  </p:childTnLst>
                                </p:cTn>
                              </p:par>
                            </p:childTnLst>
                          </p:cTn>
                        </p:par>
                        <p:par>
                          <p:cTn id="41" fill="hold">
                            <p:stCondLst>
                              <p:cond delay="3550"/>
                            </p:stCondLst>
                            <p:childTnLst>
                              <p:par>
                                <p:cTn id="42" presetID="10" presetClass="entr" presetSubtype="0" fill="hold" nodeType="afterEffect">
                                  <p:stCondLst>
                                    <p:cond delay="25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par>
                          <p:cTn id="48" fill="hold">
                            <p:stCondLst>
                              <p:cond delay="4300"/>
                            </p:stCondLst>
                            <p:childTnLst>
                              <p:par>
                                <p:cTn id="49" presetID="22" presetClass="entr" presetSubtype="2" fill="hold" grpId="0" nodeType="afterEffect">
                                  <p:stCondLst>
                                    <p:cond delay="0"/>
                                  </p:stCondLst>
                                  <p:childTnLst>
                                    <p:set>
                                      <p:cBhvr>
                                        <p:cTn id="50" dur="1" fill="hold">
                                          <p:stCondLst>
                                            <p:cond delay="0"/>
                                          </p:stCondLst>
                                        </p:cTn>
                                        <p:tgtEl>
                                          <p:spTgt spid="40">
                                            <p:txEl>
                                              <p:pRg st="0" end="0"/>
                                            </p:txEl>
                                          </p:spTgt>
                                        </p:tgtEl>
                                        <p:attrNameLst>
                                          <p:attrName>style.visibility</p:attrName>
                                        </p:attrNameLst>
                                      </p:cBhvr>
                                      <p:to>
                                        <p:strVal val="visible"/>
                                      </p:to>
                                    </p:set>
                                    <p:animEffect transition="in" filter="wipe(right)">
                                      <p:cBhvr>
                                        <p:cTn id="51" dur="500"/>
                                        <p:tgtEl>
                                          <p:spTgt spid="40">
                                            <p:txEl>
                                              <p:pRg st="0" end="0"/>
                                            </p:txEl>
                                          </p:spTgt>
                                        </p:tgtEl>
                                      </p:cBhvr>
                                    </p:animEffect>
                                  </p:childTnLst>
                                </p:cTn>
                              </p:par>
                            </p:childTnLst>
                          </p:cTn>
                        </p:par>
                        <p:par>
                          <p:cTn id="52" fill="hold">
                            <p:stCondLst>
                              <p:cond delay="4800"/>
                            </p:stCondLst>
                            <p:childTnLst>
                              <p:par>
                                <p:cTn id="53" presetID="10" presetClass="entr" presetSubtype="0" fill="hold" grpId="0" nodeType="afterEffect">
                                  <p:stCondLst>
                                    <p:cond delay="0"/>
                                  </p:stCondLst>
                                  <p:childTnLst>
                                    <p:set>
                                      <p:cBhvr>
                                        <p:cTn id="54" dur="1" fill="hold">
                                          <p:stCondLst>
                                            <p:cond delay="0"/>
                                          </p:stCondLst>
                                        </p:cTn>
                                        <p:tgtEl>
                                          <p:spTgt spid="39">
                                            <p:txEl>
                                              <p:pRg st="0" end="0"/>
                                            </p:txEl>
                                          </p:spTgt>
                                        </p:tgtEl>
                                        <p:attrNameLst>
                                          <p:attrName>style.visibility</p:attrName>
                                        </p:attrNameLst>
                                      </p:cBhvr>
                                      <p:to>
                                        <p:strVal val="visible"/>
                                      </p:to>
                                    </p:set>
                                    <p:animEffect transition="in" filter="fade">
                                      <p:cBhvr>
                                        <p:cTn id="55" dur="500"/>
                                        <p:tgtEl>
                                          <p:spTgt spid="39">
                                            <p:txEl>
                                              <p:pRg st="0" end="0"/>
                                            </p:txEl>
                                          </p:spTgt>
                                        </p:tgtEl>
                                      </p:cBhvr>
                                    </p:animEffect>
                                  </p:childTnLst>
                                </p:cTn>
                              </p:par>
                            </p:childTnLst>
                          </p:cTn>
                        </p:par>
                        <p:par>
                          <p:cTn id="56" fill="hold">
                            <p:stCondLst>
                              <p:cond delay="5300"/>
                            </p:stCondLst>
                            <p:childTnLst>
                              <p:par>
                                <p:cTn id="57" presetID="10" presetClass="entr" presetSubtype="0" fill="hold" nodeType="afterEffect">
                                  <p:stCondLst>
                                    <p:cond delay="25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fade">
                                      <p:cBhvr>
                                        <p:cTn id="62" dur="500"/>
                                        <p:tgtEl>
                                          <p:spTgt spid="29">
                                            <p:txEl>
                                              <p:pRg st="0" end="0"/>
                                            </p:txEl>
                                          </p:spTgt>
                                        </p:tgtEl>
                                      </p:cBhvr>
                                    </p:animEffect>
                                  </p:childTnLst>
                                </p:cTn>
                              </p:par>
                            </p:childTnLst>
                          </p:cTn>
                        </p:par>
                        <p:par>
                          <p:cTn id="63" fill="hold">
                            <p:stCondLst>
                              <p:cond delay="6050"/>
                            </p:stCondLst>
                            <p:childTnLst>
                              <p:par>
                                <p:cTn id="64" presetID="22" presetClass="entr" presetSubtype="2" fill="hold" grpId="0" nodeType="afterEffect">
                                  <p:stCondLst>
                                    <p:cond delay="0"/>
                                  </p:stCondLst>
                                  <p:childTnLst>
                                    <p:set>
                                      <p:cBhvr>
                                        <p:cTn id="65" dur="1" fill="hold">
                                          <p:stCondLst>
                                            <p:cond delay="0"/>
                                          </p:stCondLst>
                                        </p:cTn>
                                        <p:tgtEl>
                                          <p:spTgt spid="41">
                                            <p:txEl>
                                              <p:pRg st="0" end="0"/>
                                            </p:txEl>
                                          </p:spTgt>
                                        </p:tgtEl>
                                        <p:attrNameLst>
                                          <p:attrName>style.visibility</p:attrName>
                                        </p:attrNameLst>
                                      </p:cBhvr>
                                      <p:to>
                                        <p:strVal val="visible"/>
                                      </p:to>
                                    </p:set>
                                    <p:animEffect transition="in" filter="wipe(right)">
                                      <p:cBhvr>
                                        <p:cTn id="66" dur="500"/>
                                        <p:tgtEl>
                                          <p:spTgt spid="41">
                                            <p:txEl>
                                              <p:pRg st="0" end="0"/>
                                            </p:txEl>
                                          </p:spTgt>
                                        </p:tgtEl>
                                      </p:cBhvr>
                                    </p:animEffect>
                                  </p:childTnLst>
                                </p:cTn>
                              </p:par>
                            </p:childTnLst>
                          </p:cTn>
                        </p:par>
                        <p:par>
                          <p:cTn id="67" fill="hold">
                            <p:stCondLst>
                              <p:cond delay="6550"/>
                            </p:stCondLst>
                            <p:childTnLst>
                              <p:par>
                                <p:cTn id="68" presetID="10" presetClass="entr" presetSubtype="0" fill="hold" grpId="0" nodeType="after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Effect transition="in" filter="fade">
                                      <p:cBhvr>
                                        <p:cTn id="70" dur="500"/>
                                        <p:tgtEl>
                                          <p:spTgt spid="43">
                                            <p:txEl>
                                              <p:pRg st="0" end="0"/>
                                            </p:txEl>
                                          </p:spTgt>
                                        </p:tgtEl>
                                      </p:cBhvr>
                                    </p:animEffect>
                                  </p:childTnLst>
                                </p:cTn>
                              </p:par>
                            </p:childTnLst>
                          </p:cTn>
                        </p:par>
                        <p:par>
                          <p:cTn id="71" fill="hold">
                            <p:stCondLst>
                              <p:cond delay="7050"/>
                            </p:stCondLst>
                            <p:childTnLst>
                              <p:par>
                                <p:cTn id="72" presetID="10" presetClass="entr" presetSubtype="0" fill="hold" nodeType="afterEffect">
                                  <p:stCondLst>
                                    <p:cond delay="25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5">
                                            <p:txEl>
                                              <p:pRg st="0" end="0"/>
                                            </p:txEl>
                                          </p:spTgt>
                                        </p:tgtEl>
                                        <p:attrNameLst>
                                          <p:attrName>style.visibility</p:attrName>
                                        </p:attrNameLst>
                                      </p:cBhvr>
                                      <p:to>
                                        <p:strVal val="visible"/>
                                      </p:to>
                                    </p:set>
                                    <p:animEffect transition="in" filter="fade">
                                      <p:cBhvr>
                                        <p:cTn id="77" dur="500"/>
                                        <p:tgtEl>
                                          <p:spTgt spid="35">
                                            <p:txEl>
                                              <p:pRg st="0" end="0"/>
                                            </p:txEl>
                                          </p:spTgt>
                                        </p:tgtEl>
                                      </p:cBhvr>
                                    </p:animEffect>
                                  </p:childTnLst>
                                </p:cTn>
                              </p:par>
                            </p:childTnLst>
                          </p:cTn>
                        </p:par>
                        <p:par>
                          <p:cTn id="78" fill="hold">
                            <p:stCondLst>
                              <p:cond delay="7800"/>
                            </p:stCondLst>
                            <p:childTnLst>
                              <p:par>
                                <p:cTn id="79" presetID="22" presetClass="entr" presetSubtype="2" fill="hold" grpId="0" nodeType="afterEffect">
                                  <p:stCondLst>
                                    <p:cond delay="0"/>
                                  </p:stCondLst>
                                  <p:childTnLst>
                                    <p:set>
                                      <p:cBhvr>
                                        <p:cTn id="80" dur="1" fill="hold">
                                          <p:stCondLst>
                                            <p:cond delay="0"/>
                                          </p:stCondLst>
                                        </p:cTn>
                                        <p:tgtEl>
                                          <p:spTgt spid="42">
                                            <p:txEl>
                                              <p:pRg st="0" end="0"/>
                                            </p:txEl>
                                          </p:spTgt>
                                        </p:tgtEl>
                                        <p:attrNameLst>
                                          <p:attrName>style.visibility</p:attrName>
                                        </p:attrNameLst>
                                      </p:cBhvr>
                                      <p:to>
                                        <p:strVal val="visible"/>
                                      </p:to>
                                    </p:set>
                                    <p:animEffect transition="in" filter="wipe(right)">
                                      <p:cBhvr>
                                        <p:cTn id="81" dur="500"/>
                                        <p:tgtEl>
                                          <p:spTgt spid="42">
                                            <p:txEl>
                                              <p:pRg st="0" end="0"/>
                                            </p:txEl>
                                          </p:spTgt>
                                        </p:tgtEl>
                                      </p:cBhvr>
                                    </p:animEffect>
                                  </p:childTnLst>
                                </p:cTn>
                              </p:par>
                            </p:childTnLst>
                          </p:cTn>
                        </p:par>
                        <p:par>
                          <p:cTn id="82" fill="hold">
                            <p:stCondLst>
                              <p:cond delay="8300"/>
                            </p:stCondLst>
                            <p:childTnLst>
                              <p:par>
                                <p:cTn id="83" presetID="10" presetClass="entr" presetSubtype="0" fill="hold" grpId="0" nodeType="afterEffect">
                                  <p:stCondLst>
                                    <p:cond delay="0"/>
                                  </p:stCondLst>
                                  <p:childTnLst>
                                    <p:set>
                                      <p:cBhvr>
                                        <p:cTn id="84" dur="1" fill="hold">
                                          <p:stCondLst>
                                            <p:cond delay="0"/>
                                          </p:stCondLst>
                                        </p:cTn>
                                        <p:tgtEl>
                                          <p:spTgt spid="45">
                                            <p:txEl>
                                              <p:pRg st="0" end="0"/>
                                            </p:txEl>
                                          </p:spTgt>
                                        </p:tgtEl>
                                        <p:attrNameLst>
                                          <p:attrName>style.visibility</p:attrName>
                                        </p:attrNameLst>
                                      </p:cBhvr>
                                      <p:to>
                                        <p:strVal val="visible"/>
                                      </p:to>
                                    </p:set>
                                    <p:animEffect transition="in" filter="fade">
                                      <p:cBhvr>
                                        <p:cTn id="85"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5" grpId="0" build="p">
        <p:tmplLst>
          <p:tmpl lvl="1">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22" presetClass="entr" presetSubtype="2"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right)">
                      <p:cBhvr>
                        <p:cTn dur="500"/>
                        <p:tgtEl>
                          <p:spTgt spid="40"/>
                        </p:tgtEl>
                      </p:cBhvr>
                    </p:animEffect>
                  </p:childTnLst>
                </p:cTn>
              </p:par>
            </p:tnLst>
          </p:tmpl>
        </p:tmplLst>
      </p:bldP>
      <p:bldP spid="41" grpId="0" build="p">
        <p:tmplLst>
          <p:tmpl lvl="1">
            <p:tnLst>
              <p:par>
                <p:cTn presetID="22" presetClass="entr" presetSubtype="2"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right)">
                      <p:cBhvr>
                        <p:cTn dur="500"/>
                        <p:tgtEl>
                          <p:spTgt spid="41"/>
                        </p:tgtEl>
                      </p:cBhvr>
                    </p:animEffect>
                  </p:childTnLst>
                </p:cTn>
              </p:par>
            </p:tnLst>
          </p:tmpl>
        </p:tmplLst>
      </p:bldP>
      <p:bldP spid="42" grpId="0" build="p">
        <p:tmplLst>
          <p:tmpl lvl="1">
            <p:tnLst>
              <p:par>
                <p:cTn presetID="22" presetClass="entr" presetSubtype="2"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right)">
                      <p:cBhvr>
                        <p:cTn dur="500"/>
                        <p:tgtEl>
                          <p:spTgt spid="42"/>
                        </p:tgtEl>
                      </p:cBhvr>
                    </p:animEffect>
                  </p:childTnLst>
                </p:cTn>
              </p:par>
            </p:tnLst>
          </p:tmpl>
        </p:tmplLst>
      </p:bldP>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31" grpId="0"/>
      <p:bldP spid="36" grpId="0">
        <p:tmplLst>
          <p:tmpl>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20" name="Group 19"/>
          <p:cNvGrpSpPr/>
          <p:nvPr userDrawn="1"/>
        </p:nvGrpSpPr>
        <p:grpSpPr>
          <a:xfrm>
            <a:off x="2363197" y="932539"/>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9" name="Oval 8"/>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0" name="Rectangle: Rounded Corners 9"/>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1" name="Oval 10"/>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2" name="Oval 11"/>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grpSp>
      <p:sp>
        <p:nvSpPr>
          <p:cNvPr id="30" name="Picture Placeholder 6"/>
          <p:cNvSpPr>
            <a:spLocks noGrp="1"/>
          </p:cNvSpPr>
          <p:nvPr>
            <p:ph type="pic" sz="quarter" idx="15"/>
          </p:nvPr>
        </p:nvSpPr>
        <p:spPr>
          <a:xfrm>
            <a:off x="2565993" y="1626919"/>
            <a:ext cx="2012097" cy="3587864"/>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1" name="Title 1"/>
          <p:cNvSpPr>
            <a:spLocks noGrp="1"/>
          </p:cNvSpPr>
          <p:nvPr>
            <p:ph type="title" hasCustomPrompt="1"/>
          </p:nvPr>
        </p:nvSpPr>
        <p:spPr>
          <a:xfrm>
            <a:off x="5943473" y="1347430"/>
            <a:ext cx="4954433" cy="201776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32" name="Straight Connector 31"/>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 Placeholder 5"/>
          <p:cNvSpPr>
            <a:spLocks noGrp="1"/>
          </p:cNvSpPr>
          <p:nvPr>
            <p:ph type="body" sz="quarter" idx="12" hasCustomPrompt="1"/>
          </p:nvPr>
        </p:nvSpPr>
        <p:spPr>
          <a:xfrm>
            <a:off x="5956173" y="3574543"/>
            <a:ext cx="49544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33935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right)">
                                      <p:cBhvr>
                                        <p:cTn id="14" dur="500"/>
                                        <p:tgtEl>
                                          <p:spTgt spid="3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1000" fill="hold"/>
                                        <p:tgtEl>
                                          <p:spTgt spid="31"/>
                                        </p:tgtEl>
                                        <p:attrNameLst>
                                          <p:attrName>ppt_x</p:attrName>
                                        </p:attrNameLst>
                                      </p:cBhvr>
                                      <p:tavLst>
                                        <p:tav tm="0">
                                          <p:val>
                                            <p:strVal val="#ppt_x"/>
                                          </p:val>
                                        </p:tav>
                                        <p:tav tm="100000">
                                          <p:val>
                                            <p:strVal val="#ppt_x"/>
                                          </p:val>
                                        </p:tav>
                                      </p:tavLst>
                                    </p:anim>
                                    <p:anim calcmode="lin" valueType="num">
                                      <p:cBhvr additive="base">
                                        <p:cTn id="18" dur="1000" fill="hold"/>
                                        <p:tgtEl>
                                          <p:spTgt spid="3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3" grpId="0">
        <p:tmplLst>
          <p:tmpl>
            <p:tnLst>
              <p:par>
                <p:cTn presetID="10" presetClass="entr" presetSubtype="0" fill="hold" nodeType="after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800"/>
              <a:endParaRPr kumimoji="1" lang="ja-JP" altLang="en-US" sz="1200">
                <a:solidFill>
                  <a:prstClr val="white"/>
                </a:solidFill>
              </a:endParaRPr>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800"/>
              <a:endParaRPr kumimoji="1" lang="ja-JP" altLang="en-US" sz="1200">
                <a:solidFill>
                  <a:prstClr val="white"/>
                </a:solidFill>
              </a:endParaRPr>
            </a:p>
          </p:txBody>
        </p:sp>
        <p:sp>
          <p:nvSpPr>
            <p:cNvPr id="10" name="Oval 9"/>
            <p:cNvSpPr/>
            <p:nvPr userDrawn="1"/>
          </p:nvSpPr>
          <p:spPr>
            <a:xfrm>
              <a:off x="4011886" y="2276809"/>
              <a:ext cx="129703" cy="1297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1" name="Rectangle: Rounded Corners 10"/>
            <p:cNvSpPr/>
            <p:nvPr userDrawn="1"/>
          </p:nvSpPr>
          <p:spPr>
            <a:xfrm flipV="1">
              <a:off x="4271035" y="2286638"/>
              <a:ext cx="879346" cy="110582"/>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2" name="Oval 11"/>
            <p:cNvSpPr/>
            <p:nvPr userDrawn="1"/>
          </p:nvSpPr>
          <p:spPr>
            <a:xfrm>
              <a:off x="4490302" y="1839164"/>
              <a:ext cx="181664" cy="181664"/>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21" name="Title 1"/>
          <p:cNvSpPr>
            <a:spLocks noGrp="1"/>
          </p:cNvSpPr>
          <p:nvPr>
            <p:ph type="title" hasCustomPrompt="1"/>
          </p:nvPr>
        </p:nvSpPr>
        <p:spPr>
          <a:xfrm>
            <a:off x="5943473" y="1347430"/>
            <a:ext cx="4954433" cy="201776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5956173" y="3574543"/>
            <a:ext cx="49544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1561723" y="1965102"/>
            <a:ext cx="3000000" cy="4892899"/>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4229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20" name="Group 19"/>
          <p:cNvGrpSpPr/>
          <p:nvPr userDrawn="1"/>
        </p:nvGrpSpPr>
        <p:grpSpPr>
          <a:xfrm>
            <a:off x="2363197" y="932539"/>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8" name="Rectangle: Rounded Corners 7"/>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9" name="Oval 8"/>
            <p:cNvSpPr/>
            <p:nvPr userDrawn="1"/>
          </p:nvSpPr>
          <p:spPr>
            <a:xfrm>
              <a:off x="4348798" y="1694059"/>
              <a:ext cx="95103" cy="95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0" name="Rectangle: Rounded Corners 9"/>
            <p:cNvSpPr/>
            <p:nvPr userDrawn="1"/>
          </p:nvSpPr>
          <p:spPr>
            <a:xfrm flipV="1">
              <a:off x="4538816" y="1701266"/>
              <a:ext cx="644770" cy="8108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1" name="Oval 10"/>
            <p:cNvSpPr/>
            <p:nvPr userDrawn="1"/>
          </p:nvSpPr>
          <p:spPr>
            <a:xfrm>
              <a:off x="4699591" y="1373161"/>
              <a:ext cx="133203" cy="1332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2" name="Oval 11"/>
            <p:cNvSpPr/>
            <p:nvPr userDrawn="1"/>
          </p:nvSpPr>
          <p:spPr>
            <a:xfrm>
              <a:off x="4420522" y="8297836"/>
              <a:ext cx="691341" cy="6913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grpSp>
      <p:sp>
        <p:nvSpPr>
          <p:cNvPr id="30" name="Picture Placeholder 6"/>
          <p:cNvSpPr>
            <a:spLocks noGrp="1"/>
          </p:cNvSpPr>
          <p:nvPr>
            <p:ph type="pic" sz="quarter" idx="15"/>
          </p:nvPr>
        </p:nvSpPr>
        <p:spPr>
          <a:xfrm>
            <a:off x="2565993" y="1626919"/>
            <a:ext cx="2012097" cy="3587864"/>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itle 1"/>
          <p:cNvSpPr>
            <a:spLocks noGrp="1"/>
          </p:cNvSpPr>
          <p:nvPr>
            <p:ph type="title" hasCustomPrompt="1"/>
          </p:nvPr>
        </p:nvSpPr>
        <p:spPr>
          <a:xfrm>
            <a:off x="5943473" y="1347430"/>
            <a:ext cx="4954433" cy="201776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7" name="Straight Connector 16"/>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5"/>
          <p:cNvSpPr>
            <a:spLocks noGrp="1"/>
          </p:cNvSpPr>
          <p:nvPr>
            <p:ph type="body" sz="quarter" idx="12" hasCustomPrompt="1"/>
          </p:nvPr>
        </p:nvSpPr>
        <p:spPr>
          <a:xfrm>
            <a:off x="5956173" y="3574543"/>
            <a:ext cx="49544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5935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6" grpId="0"/>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800"/>
              <a:endParaRPr kumimoji="1" lang="ja-JP" altLang="en-US" sz="1200">
                <a:solidFill>
                  <a:prstClr val="white"/>
                </a:solidFill>
              </a:endParaRPr>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800"/>
              <a:endParaRPr kumimoji="1" lang="ja-JP" altLang="en-US" sz="1200">
                <a:solidFill>
                  <a:prstClr val="white"/>
                </a:solidFill>
              </a:endParaRPr>
            </a:p>
          </p:txBody>
        </p:sp>
        <p:sp>
          <p:nvSpPr>
            <p:cNvPr id="10" name="Oval 9"/>
            <p:cNvSpPr/>
            <p:nvPr userDrawn="1"/>
          </p:nvSpPr>
          <p:spPr>
            <a:xfrm>
              <a:off x="4011886" y="2276809"/>
              <a:ext cx="129703" cy="129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1" name="Rectangle: Rounded Corners 10"/>
            <p:cNvSpPr/>
            <p:nvPr userDrawn="1"/>
          </p:nvSpPr>
          <p:spPr>
            <a:xfrm flipV="1">
              <a:off x="4271035" y="2286638"/>
              <a:ext cx="879346" cy="11058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2" name="Oval 11"/>
            <p:cNvSpPr/>
            <p:nvPr userDrawn="1"/>
          </p:nvSpPr>
          <p:spPr>
            <a:xfrm>
              <a:off x="4490302" y="1839164"/>
              <a:ext cx="181664" cy="1816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21" name="Title 1"/>
          <p:cNvSpPr>
            <a:spLocks noGrp="1"/>
          </p:cNvSpPr>
          <p:nvPr>
            <p:ph type="title" hasCustomPrompt="1"/>
          </p:nvPr>
        </p:nvSpPr>
        <p:spPr>
          <a:xfrm>
            <a:off x="5943473" y="1347430"/>
            <a:ext cx="4954433" cy="201776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5956173" y="3574543"/>
            <a:ext cx="49544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1561723" y="1965102"/>
            <a:ext cx="3000000" cy="4892899"/>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55575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1304220" y="945853"/>
            <a:ext cx="3507479" cy="4979612"/>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7" name="Oval 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8" name="Oval 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10" name="Title 1"/>
          <p:cNvSpPr>
            <a:spLocks noGrp="1"/>
          </p:cNvSpPr>
          <p:nvPr>
            <p:ph type="title" hasCustomPrompt="1"/>
          </p:nvPr>
        </p:nvSpPr>
        <p:spPr>
          <a:xfrm>
            <a:off x="5943473" y="1403265"/>
            <a:ext cx="4954433" cy="1961926"/>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1" name="Straight Connector 10"/>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2" hasCustomPrompt="1"/>
          </p:nvPr>
        </p:nvSpPr>
        <p:spPr>
          <a:xfrm>
            <a:off x="5956173" y="3574543"/>
            <a:ext cx="49544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3" name="Picture Placeholder 6"/>
          <p:cNvSpPr>
            <a:spLocks noGrp="1"/>
          </p:cNvSpPr>
          <p:nvPr>
            <p:ph type="pic" sz="quarter" idx="15"/>
          </p:nvPr>
        </p:nvSpPr>
        <p:spPr>
          <a:xfrm>
            <a:off x="1537493" y="1403265"/>
            <a:ext cx="3048000" cy="4056626"/>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82680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500"/>
                                        <p:tgtEl>
                                          <p:spTgt spid="11"/>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animBg="1"/>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cxnSp>
        <p:nvCxnSpPr>
          <p:cNvPr id="32" name="Straight Connector 31"/>
          <p:cNvCxnSpPr/>
          <p:nvPr userDrawn="1"/>
        </p:nvCxnSpPr>
        <p:spPr>
          <a:xfrm>
            <a:off x="1011770" y="3428471"/>
            <a:ext cx="478847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15" name="Group 14"/>
          <p:cNvGrpSpPr/>
          <p:nvPr userDrawn="1"/>
        </p:nvGrpSpPr>
        <p:grpSpPr>
          <a:xfrm>
            <a:off x="7389124" y="932536"/>
            <a:ext cx="3507479" cy="4979612"/>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7" name="Oval 1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8" name="Oval 1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grpSp>
        <p:nvGrpSpPr>
          <p:cNvPr id="20" name="Group 19"/>
          <p:cNvGrpSpPr/>
          <p:nvPr userDrawn="1"/>
        </p:nvGrpSpPr>
        <p:grpSpPr>
          <a:xfrm>
            <a:off x="5800239" y="2180506"/>
            <a:ext cx="1793932" cy="3744961"/>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25" name="Oval 24"/>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26" name="Rectangle: Rounded Corners 25"/>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27" name="Oval 26"/>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28" name="Oval 27"/>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grpSp>
      <p:sp>
        <p:nvSpPr>
          <p:cNvPr id="31" name="Title 1"/>
          <p:cNvSpPr>
            <a:spLocks noGrp="1"/>
          </p:cNvSpPr>
          <p:nvPr>
            <p:ph type="title" hasCustomPrompt="1"/>
          </p:nvPr>
        </p:nvSpPr>
        <p:spPr>
          <a:xfrm>
            <a:off x="935571"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3" name="Text Placeholder 5"/>
          <p:cNvSpPr>
            <a:spLocks noGrp="1"/>
          </p:cNvSpPr>
          <p:nvPr>
            <p:ph type="body" sz="quarter" idx="12" hasCustomPrompt="1"/>
          </p:nvPr>
        </p:nvSpPr>
        <p:spPr>
          <a:xfrm>
            <a:off x="948270" y="3574543"/>
            <a:ext cx="33951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5" name="Picture Placeholder 6"/>
          <p:cNvSpPr>
            <a:spLocks noGrp="1"/>
          </p:cNvSpPr>
          <p:nvPr>
            <p:ph type="pic" sz="quarter" idx="15"/>
          </p:nvPr>
        </p:nvSpPr>
        <p:spPr>
          <a:xfrm>
            <a:off x="7630583" y="1403265"/>
            <a:ext cx="3048000" cy="4056626"/>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6" name="Picture Placeholder 6"/>
          <p:cNvSpPr>
            <a:spLocks noGrp="1"/>
          </p:cNvSpPr>
          <p:nvPr>
            <p:ph type="pic" sz="quarter" idx="16"/>
          </p:nvPr>
        </p:nvSpPr>
        <p:spPr>
          <a:xfrm>
            <a:off x="5959992" y="2708803"/>
            <a:ext cx="1480095" cy="2685491"/>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98486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right)">
                                      <p:cBhvr>
                                        <p:cTn id="21" dur="500"/>
                                        <p:tgtEl>
                                          <p:spTgt spid="32"/>
                                        </p:tgtEl>
                                      </p:cBhvr>
                                    </p:animEffect>
                                  </p:childTnLst>
                                </p:cTn>
                              </p:par>
                              <p:par>
                                <p:cTn id="22" presetID="2" presetClass="entr" presetSubtype="1" decel="100000" fill="hold" grpId="0" nodeType="withEffect">
                                  <p:stCondLst>
                                    <p:cond delay="250"/>
                                  </p:stCondLst>
                                  <p:iterate type="wd">
                                    <p:tmPct val="10000"/>
                                  </p:iterate>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1000" fill="hold"/>
                                        <p:tgtEl>
                                          <p:spTgt spid="31"/>
                                        </p:tgtEl>
                                        <p:attrNameLst>
                                          <p:attrName>ppt_x</p:attrName>
                                        </p:attrNameLst>
                                      </p:cBhvr>
                                      <p:tavLst>
                                        <p:tav tm="0">
                                          <p:val>
                                            <p:strVal val="#ppt_x"/>
                                          </p:val>
                                        </p:tav>
                                        <p:tav tm="100000">
                                          <p:val>
                                            <p:strVal val="#ppt_x"/>
                                          </p:val>
                                        </p:tav>
                                      </p:tavLst>
                                    </p:anim>
                                    <p:anim calcmode="lin" valueType="num">
                                      <p:cBhvr additive="base">
                                        <p:cTn id="25" dur="1000" fill="hold"/>
                                        <p:tgtEl>
                                          <p:spTgt spid="31"/>
                                        </p:tgtEl>
                                        <p:attrNameLst>
                                          <p:attrName>ppt_y</p:attrName>
                                        </p:attrNameLst>
                                      </p:cBhvr>
                                      <p:tavLst>
                                        <p:tav tm="0">
                                          <p:val>
                                            <p:strVal val="0-#ppt_h/2"/>
                                          </p:val>
                                        </p:tav>
                                        <p:tav tm="100000">
                                          <p:val>
                                            <p:strVal val="#ppt_y"/>
                                          </p:val>
                                        </p:tav>
                                      </p:tavLst>
                                    </p:anim>
                                  </p:childTnLst>
                                </p:cTn>
                              </p:par>
                            </p:childTnLst>
                          </p:cTn>
                        </p:par>
                        <p:par>
                          <p:cTn id="26" fill="hold">
                            <p:stCondLst>
                              <p:cond delay="2550"/>
                            </p:stCondLst>
                            <p:childTnLst>
                              <p:par>
                                <p:cTn id="27" presetID="10" presetClass="entr" presetSubtype="0" fill="hold" grpId="0" nodeType="afterEffect">
                                  <p:stCondLst>
                                    <p:cond delay="25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tmplLst>
          <p:tmpl>
            <p:tnLst>
              <p:par>
                <p:cTn presetID="10" presetClass="entr" presetSubtype="0" fill="hold" nodeType="after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5" grpId="0" animBg="1"/>
      <p:bldP spid="36"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F9ABA0-4960-4BBE-9249-3B9F526B543D}"/>
              </a:ext>
            </a:extLst>
          </p:cNvPr>
          <p:cNvSpPr/>
          <p:nvPr userDrawn="1"/>
        </p:nvSpPr>
        <p:spPr>
          <a:xfrm>
            <a:off x="0" y="0"/>
            <a:ext cx="12204000" cy="6773258"/>
          </a:xfrm>
          <a:prstGeom prst="rect">
            <a:avLst/>
          </a:prstGeom>
          <a:solidFill>
            <a:schemeClr val="accent1">
              <a:lumMod val="50000"/>
              <a:alpha val="2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3163900"/>
            <a:ext cx="4860000" cy="1800000"/>
          </a:xfrm>
          <a:solidFill>
            <a:schemeClr val="bg1"/>
          </a:solidFill>
          <a:ln>
            <a:noFill/>
          </a:ln>
        </p:spPr>
        <p:txBody>
          <a:bodyPr lIns="179982" tIns="71994" rIns="179982" bIns="71994" anchor="ctr"/>
          <a:lstStyle>
            <a:lvl1pPr algn="l">
              <a:defRPr sz="5000">
                <a:solidFill>
                  <a:schemeClr val="tx1">
                    <a:lumMod val="75000"/>
                    <a:lumOff val="25000"/>
                  </a:schemeClr>
                </a:solidFill>
              </a:defRPr>
            </a:lvl1pPr>
          </a:lstStyle>
          <a:p>
            <a:r>
              <a:rPr lang="en-US" noProof="0"/>
              <a:t>Cover Title 1</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44000" y="5119698"/>
            <a:ext cx="4860000" cy="836602"/>
          </a:xfrm>
          <a:solidFill>
            <a:schemeClr val="bg1"/>
          </a:solidFill>
        </p:spPr>
        <p:txBody>
          <a:bodyPr lIns="179982" tIns="71994" rIns="179982" bIns="71994" anchor="ctr"/>
          <a:lstStyle>
            <a:lvl1pPr marL="0" indent="0" algn="l">
              <a:buNone/>
              <a:defRPr sz="2400">
                <a:solidFill>
                  <a:schemeClr val="tx1">
                    <a:lumMod val="75000"/>
                    <a:lumOff val="25000"/>
                  </a:schemeClr>
                </a:solidFill>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noProof="0"/>
              <a:t>Click to edit Master subtitle style</a:t>
            </a:r>
          </a:p>
        </p:txBody>
      </p:sp>
      <p:sp>
        <p:nvSpPr>
          <p:cNvPr id="12" name="Rectangle 11">
            <a:extLst>
              <a:ext uri="{FF2B5EF4-FFF2-40B4-BE49-F238E27FC236}">
                <a16:creationId xmlns:a16="http://schemas.microsoft.com/office/drawing/2014/main" id="{3114E411-DCD8-47C4-8385-C03FBB18B180}"/>
              </a:ext>
            </a:extLst>
          </p:cNvPr>
          <p:cNvSpPr/>
          <p:nvPr userDrawn="1"/>
        </p:nvSpPr>
        <p:spPr>
          <a:xfrm>
            <a:off x="0" y="6780462"/>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13" name="Rectangle 12">
            <a:extLst>
              <a:ext uri="{FF2B5EF4-FFF2-40B4-BE49-F238E27FC236}">
                <a16:creationId xmlns:a16="http://schemas.microsoft.com/office/drawing/2014/main" id="{D5BF3746-E60B-4321-998E-07F04440CEAC}"/>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grpSp>
        <p:nvGrpSpPr>
          <p:cNvPr id="8" name="Group 7" descr="Accent image brackets&#10;">
            <a:extLst>
              <a:ext uri="{FF2B5EF4-FFF2-40B4-BE49-F238E27FC236}">
                <a16:creationId xmlns:a16="http://schemas.microsoft.com/office/drawing/2014/main" id="{C76F92B7-6C7B-47FA-99F4-C2B7B3F6DEC5}"/>
              </a:ext>
              <a:ext uri="{C183D7F6-B498-43B3-948B-1728B52AA6E4}">
                <adec:decorative xmlns:adec="http://schemas.microsoft.com/office/drawing/2017/decorative" val="1"/>
              </a:ext>
            </a:extLst>
          </p:cNvPr>
          <p:cNvGrpSpPr/>
          <p:nvPr userDrawn="1"/>
        </p:nvGrpSpPr>
        <p:grpSpPr>
          <a:xfrm>
            <a:off x="144000" y="144000"/>
            <a:ext cx="4860000" cy="6498000"/>
            <a:chOff x="408650" y="404285"/>
            <a:chExt cx="4330700" cy="3164637"/>
          </a:xfrm>
        </p:grpSpPr>
        <p:sp>
          <p:nvSpPr>
            <p:cNvPr id="9" name="Rectangle 6">
              <a:extLst>
                <a:ext uri="{FF2B5EF4-FFF2-40B4-BE49-F238E27FC236}">
                  <a16:creationId xmlns:a16="http://schemas.microsoft.com/office/drawing/2014/main" id="{3C768717-8441-4105-AF79-95C8C7634CEF}"/>
                </a:ext>
              </a:extLst>
            </p:cNvPr>
            <p:cNvSpPr/>
            <p:nvPr/>
          </p:nvSpPr>
          <p:spPr>
            <a:xfrm>
              <a:off x="408650" y="3386488"/>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6">
              <a:extLst>
                <a:ext uri="{FF2B5EF4-FFF2-40B4-BE49-F238E27FC236}">
                  <a16:creationId xmlns:a16="http://schemas.microsoft.com/office/drawing/2014/main" id="{0AF2D9B2-503F-41FB-981B-EBBEF4D0D01D}"/>
                </a:ext>
              </a:extLst>
            </p:cNvPr>
            <p:cNvSpPr/>
            <p:nvPr/>
          </p:nvSpPr>
          <p:spPr>
            <a:xfrm flipV="1">
              <a:off x="408650" y="4042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292507119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7446433" y="6411943"/>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6"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cxnSp>
        <p:nvCxnSpPr>
          <p:cNvPr id="42" name="Straight Connector 41"/>
          <p:cNvCxnSpPr/>
          <p:nvPr userDrawn="1"/>
        </p:nvCxnSpPr>
        <p:spPr>
          <a:xfrm>
            <a:off x="1011769" y="3428471"/>
            <a:ext cx="480704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userDrawn="1"/>
        </p:nvGrpSpPr>
        <p:grpSpPr>
          <a:xfrm>
            <a:off x="7389124" y="932536"/>
            <a:ext cx="3507479" cy="4979612"/>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45" name="Oval 44"/>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46" name="Oval 45"/>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grpSp>
        <p:nvGrpSpPr>
          <p:cNvPr id="48" name="Group 47"/>
          <p:cNvGrpSpPr/>
          <p:nvPr userDrawn="1"/>
        </p:nvGrpSpPr>
        <p:grpSpPr>
          <a:xfrm>
            <a:off x="5800239" y="2180506"/>
            <a:ext cx="1793932" cy="3744961"/>
            <a:chOff x="2791402" y="1050114"/>
            <a:chExt cx="3909098" cy="8159261"/>
          </a:xfrm>
        </p:grpSpPr>
        <p:sp>
          <p:nvSpPr>
            <p:cNvPr id="49" name="Rectangle 48"/>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50" name="Rectangle 49"/>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53" name="Oval 52"/>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54" name="Rectangle: Rounded Corners 53"/>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55" name="Oval 54"/>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56" name="Oval 55"/>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grpSp>
      <p:sp>
        <p:nvSpPr>
          <p:cNvPr id="57" name="Title 1"/>
          <p:cNvSpPr>
            <a:spLocks noGrp="1"/>
          </p:cNvSpPr>
          <p:nvPr>
            <p:ph type="title" hasCustomPrompt="1"/>
          </p:nvPr>
        </p:nvSpPr>
        <p:spPr>
          <a:xfrm>
            <a:off x="935571" y="932537"/>
            <a:ext cx="3407833"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8" name="Text Placeholder 5"/>
          <p:cNvSpPr>
            <a:spLocks noGrp="1"/>
          </p:cNvSpPr>
          <p:nvPr>
            <p:ph type="body" sz="quarter" idx="12" hasCustomPrompt="1"/>
          </p:nvPr>
        </p:nvSpPr>
        <p:spPr>
          <a:xfrm>
            <a:off x="948270" y="3574543"/>
            <a:ext cx="3395133" cy="2015378"/>
          </a:xfrm>
        </p:spPr>
        <p:txBody>
          <a:bodyPr anchor="t"/>
          <a:lstStyle>
            <a:lvl1pPr marL="0" indent="0" algn="just">
              <a:spcBef>
                <a:spcPts val="0"/>
              </a:spcBef>
              <a:buFontTx/>
              <a:buNone/>
              <a:defRPr>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9" name="Picture Placeholder 6"/>
          <p:cNvSpPr>
            <a:spLocks noGrp="1"/>
          </p:cNvSpPr>
          <p:nvPr>
            <p:ph type="pic" sz="quarter" idx="15"/>
          </p:nvPr>
        </p:nvSpPr>
        <p:spPr>
          <a:xfrm>
            <a:off x="7630583" y="1403265"/>
            <a:ext cx="3048000" cy="4056626"/>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0" name="Picture Placeholder 6"/>
          <p:cNvSpPr>
            <a:spLocks noGrp="1"/>
          </p:cNvSpPr>
          <p:nvPr>
            <p:ph type="pic" sz="quarter" idx="16"/>
          </p:nvPr>
        </p:nvSpPr>
        <p:spPr>
          <a:xfrm>
            <a:off x="5959992" y="2708803"/>
            <a:ext cx="1480095" cy="2685491"/>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63275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right)">
                                      <p:cBhvr>
                                        <p:cTn id="21" dur="500"/>
                                        <p:tgtEl>
                                          <p:spTgt spid="42"/>
                                        </p:tgtEl>
                                      </p:cBhvr>
                                    </p:animEffect>
                                  </p:childTnLst>
                                </p:cTn>
                              </p:par>
                              <p:par>
                                <p:cTn id="22" presetID="2" presetClass="entr" presetSubtype="1" decel="100000" fill="hold" grpId="0" nodeType="withEffect">
                                  <p:stCondLst>
                                    <p:cond delay="250"/>
                                  </p:stCondLst>
                                  <p:iterate type="wd">
                                    <p:tmPct val="10000"/>
                                  </p:iterate>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1000" fill="hold"/>
                                        <p:tgtEl>
                                          <p:spTgt spid="57"/>
                                        </p:tgtEl>
                                        <p:attrNameLst>
                                          <p:attrName>ppt_x</p:attrName>
                                        </p:attrNameLst>
                                      </p:cBhvr>
                                      <p:tavLst>
                                        <p:tav tm="0">
                                          <p:val>
                                            <p:strVal val="#ppt_x"/>
                                          </p:val>
                                        </p:tav>
                                        <p:tav tm="100000">
                                          <p:val>
                                            <p:strVal val="#ppt_x"/>
                                          </p:val>
                                        </p:tav>
                                      </p:tavLst>
                                    </p:anim>
                                    <p:anim calcmode="lin" valueType="num">
                                      <p:cBhvr additive="base">
                                        <p:cTn id="25" dur="1000" fill="hold"/>
                                        <p:tgtEl>
                                          <p:spTgt spid="57"/>
                                        </p:tgtEl>
                                        <p:attrNameLst>
                                          <p:attrName>ppt_y</p:attrName>
                                        </p:attrNameLst>
                                      </p:cBhvr>
                                      <p:tavLst>
                                        <p:tav tm="0">
                                          <p:val>
                                            <p:strVal val="0-#ppt_h/2"/>
                                          </p:val>
                                        </p:tav>
                                        <p:tav tm="100000">
                                          <p:val>
                                            <p:strVal val="#ppt_y"/>
                                          </p:val>
                                        </p:tav>
                                      </p:tavLst>
                                    </p:anim>
                                  </p:childTnLst>
                                </p:cTn>
                              </p:par>
                            </p:childTnLst>
                          </p:cTn>
                        </p:par>
                        <p:par>
                          <p:cTn id="26" fill="hold">
                            <p:stCondLst>
                              <p:cond delay="2550"/>
                            </p:stCondLst>
                            <p:childTnLst>
                              <p:par>
                                <p:cTn id="27" presetID="10" presetClass="entr" presetSubtype="0" fill="hold" grpId="0" nodeType="afterEffect">
                                  <p:stCondLst>
                                    <p:cond delay="25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animBg="1"/>
      <p:bldP spid="60" grpId="0" animBg="1"/>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935570" y="1704434"/>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rgbClr val="1C1C1C"/>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800"/>
              <a:endParaRPr kumimoji="1" lang="ja-JP" altLang="en-US" sz="1200">
                <a:solidFill>
                  <a:prstClr val="white"/>
                </a:solidFill>
              </a:endParaRPr>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grpSp>
      <p:sp>
        <p:nvSpPr>
          <p:cNvPr id="11" name="Title 1"/>
          <p:cNvSpPr>
            <a:spLocks noGrp="1"/>
          </p:cNvSpPr>
          <p:nvPr>
            <p:ph type="title" hasCustomPrompt="1"/>
          </p:nvPr>
        </p:nvSpPr>
        <p:spPr>
          <a:xfrm>
            <a:off x="7440087" y="1490364"/>
            <a:ext cx="3443817" cy="1874828"/>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2" name="Straight Connector 11"/>
          <p:cNvCxnSpPr/>
          <p:nvPr userDrawn="1"/>
        </p:nvCxnSpPr>
        <p:spPr>
          <a:xfrm>
            <a:off x="7511334" y="3428471"/>
            <a:ext cx="46806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5"/>
          <p:cNvSpPr>
            <a:spLocks noGrp="1"/>
          </p:cNvSpPr>
          <p:nvPr>
            <p:ph type="body" sz="quarter" idx="12" hasCustomPrompt="1"/>
          </p:nvPr>
        </p:nvSpPr>
        <p:spPr>
          <a:xfrm>
            <a:off x="7452787" y="3574543"/>
            <a:ext cx="3443817"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5"/>
          </p:nvPr>
        </p:nvSpPr>
        <p:spPr>
          <a:xfrm>
            <a:off x="1707997" y="1960084"/>
            <a:ext cx="4516757" cy="2806616"/>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07641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animBg="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7888452" y="1482142"/>
            <a:ext cx="1406658" cy="293649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5" name="Rectangle: Rounded Corners 14"/>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7" name="Oval 16"/>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8" name="Rectangle: Rounded Corners 17"/>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9" name="Oval 18"/>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20" name="Oval 19"/>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gr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2389876" y="984949"/>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tx1"/>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800"/>
              <a:endParaRPr kumimoji="1" lang="ja-JP" altLang="en-US" sz="1200">
                <a:solidFill>
                  <a:prstClr val="white"/>
                </a:solidFill>
              </a:endParaRPr>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grpSp>
      <p:sp>
        <p:nvSpPr>
          <p:cNvPr id="11" name="Picture Placeholder 6"/>
          <p:cNvSpPr>
            <a:spLocks noGrp="1"/>
          </p:cNvSpPr>
          <p:nvPr>
            <p:ph type="pic" sz="quarter" idx="15"/>
          </p:nvPr>
        </p:nvSpPr>
        <p:spPr>
          <a:xfrm>
            <a:off x="3162303" y="1240599"/>
            <a:ext cx="4516757" cy="2806616"/>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1" name="Picture Placeholder 6"/>
          <p:cNvSpPr>
            <a:spLocks noGrp="1"/>
          </p:cNvSpPr>
          <p:nvPr>
            <p:ph type="pic" sz="quarter" idx="16"/>
          </p:nvPr>
        </p:nvSpPr>
        <p:spPr>
          <a:xfrm>
            <a:off x="8019857" y="1890798"/>
            <a:ext cx="1160573" cy="2105748"/>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itle 1"/>
          <p:cNvSpPr>
            <a:spLocks noGrp="1"/>
          </p:cNvSpPr>
          <p:nvPr>
            <p:ph type="title" hasCustomPrompt="1"/>
          </p:nvPr>
        </p:nvSpPr>
        <p:spPr>
          <a:xfrm>
            <a:off x="935568" y="4667940"/>
            <a:ext cx="3816350" cy="1365547"/>
          </a:xfrm>
        </p:spPr>
        <p:txBody>
          <a:bodyPr anchor="ctr"/>
          <a:lstStyle>
            <a:lvl1pPr algn="r">
              <a:defRPr/>
            </a:lvl1pPr>
          </a:lstStyle>
          <a:p>
            <a:r>
              <a:rPr kumimoji="1" lang="en-US" altLang="ja-JP" dirty="0"/>
              <a:t>Slide title</a:t>
            </a:r>
            <a:endParaRPr kumimoji="1" lang="ja-JP" altLang="en-US" dirty="0"/>
          </a:p>
        </p:txBody>
      </p:sp>
      <p:sp>
        <p:nvSpPr>
          <p:cNvPr id="23" name="Text Placeholder 5"/>
          <p:cNvSpPr>
            <a:spLocks noGrp="1"/>
          </p:cNvSpPr>
          <p:nvPr>
            <p:ph type="body" sz="quarter" idx="12" hasCustomPrompt="1"/>
          </p:nvPr>
        </p:nvSpPr>
        <p:spPr>
          <a:xfrm>
            <a:off x="5052649" y="4792874"/>
            <a:ext cx="5124287" cy="1109304"/>
          </a:xfrm>
        </p:spPr>
        <p:txBody>
          <a:bodyPr anchor="ctr"/>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5722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000"/>
                            </p:stCondLst>
                            <p:childTnLst>
                              <p:par>
                                <p:cTn id="19" presetID="2" presetClass="entr" presetSubtype="4" decel="100000" fill="hold" grpId="0" nodeType="afterEffect">
                                  <p:stCondLst>
                                    <p:cond delay="250"/>
                                  </p:stCondLst>
                                  <p:iterate type="wd">
                                    <p:tmPct val="10000"/>
                                  </p:iterate>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350"/>
                            </p:stCondLst>
                            <p:childTnLst>
                              <p:par>
                                <p:cTn id="24" presetID="10" presetClass="entr" presetSubtype="0" fill="hold" grpId="0" nodeType="afterEffect">
                                  <p:stCondLst>
                                    <p:cond delay="25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cxnSp>
        <p:nvCxnSpPr>
          <p:cNvPr id="14" name="Straight Connector 13"/>
          <p:cNvCxnSpPr/>
          <p:nvPr userDrawn="1"/>
        </p:nvCxnSpPr>
        <p:spPr>
          <a:xfrm>
            <a:off x="1011771" y="3428471"/>
            <a:ext cx="4919737"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4751920" y="3"/>
            <a:ext cx="7440083" cy="5919159"/>
          </a:xfrm>
          <a:prstGeom prst="rect">
            <a:avLst/>
          </a:prstGeom>
        </p:spPr>
      </p:pic>
      <p:sp>
        <p:nvSpPr>
          <p:cNvPr id="13" name="Picture Placeholder 6"/>
          <p:cNvSpPr>
            <a:spLocks noGrp="1"/>
          </p:cNvSpPr>
          <p:nvPr>
            <p:ph type="pic" sz="quarter" idx="15"/>
          </p:nvPr>
        </p:nvSpPr>
        <p:spPr>
          <a:xfrm>
            <a:off x="6212417" y="0"/>
            <a:ext cx="5979584" cy="5144294"/>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itle 1"/>
          <p:cNvSpPr>
            <a:spLocks noGrp="1"/>
          </p:cNvSpPr>
          <p:nvPr>
            <p:ph type="title" hasCustomPrompt="1"/>
          </p:nvPr>
        </p:nvSpPr>
        <p:spPr>
          <a:xfrm>
            <a:off x="935571"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948270" y="3574543"/>
            <a:ext cx="33951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1966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1295401" y="1451655"/>
            <a:ext cx="5107649" cy="4146827"/>
            <a:chOff x="2198478" y="1402730"/>
            <a:chExt cx="8912404" cy="7234736"/>
          </a:xfrm>
        </p:grpSpPr>
        <p:grpSp>
          <p:nvGrpSpPr>
            <p:cNvPr id="6" name="Group 5"/>
            <p:cNvGrpSpPr/>
            <p:nvPr userDrawn="1"/>
          </p:nvGrpSpPr>
          <p:grpSpPr>
            <a:xfrm>
              <a:off x="5152347" y="7666807"/>
              <a:ext cx="3002317" cy="970659"/>
              <a:chOff x="5152347" y="7666807"/>
              <a:chExt cx="3002317" cy="970659"/>
            </a:xfrm>
          </p:grpSpPr>
          <p:sp>
            <p:nvSpPr>
              <p:cNvPr id="12" name="Freeform: Shape 11"/>
              <p:cNvSpPr/>
              <p:nvPr userDrawn="1"/>
            </p:nvSpPr>
            <p:spPr>
              <a:xfrm>
                <a:off x="5152347" y="7666807"/>
                <a:ext cx="3002317" cy="970659"/>
              </a:xfrm>
              <a:custGeom>
                <a:avLst/>
                <a:gdLst>
                  <a:gd name="connsiteX0" fmla="*/ 566240 w 3002317"/>
                  <a:gd name="connsiteY0" fmla="*/ 0 h 970659"/>
                  <a:gd name="connsiteX1" fmla="*/ 2432360 w 3002317"/>
                  <a:gd name="connsiteY1" fmla="*/ 0 h 970659"/>
                  <a:gd name="connsiteX2" fmla="*/ 2444712 w 3002317"/>
                  <a:gd name="connsiteY2" fmla="*/ 153415 h 970659"/>
                  <a:gd name="connsiteX3" fmla="*/ 2558119 w 3002317"/>
                  <a:gd name="connsiteY3" fmla="*/ 661012 h 970659"/>
                  <a:gd name="connsiteX4" fmla="*/ 2962931 w 3002317"/>
                  <a:gd name="connsiteY4" fmla="*/ 837224 h 970659"/>
                  <a:gd name="connsiteX5" fmla="*/ 2956436 w 3002317"/>
                  <a:gd name="connsiteY5" fmla="*/ 837224 h 970659"/>
                  <a:gd name="connsiteX6" fmla="*/ 2960140 w 3002317"/>
                  <a:gd name="connsiteY6" fmla="*/ 837972 h 970659"/>
                  <a:gd name="connsiteX7" fmla="*/ 3002317 w 3002317"/>
                  <a:gd name="connsiteY7" fmla="*/ 901602 h 970659"/>
                  <a:gd name="connsiteX8" fmla="*/ 3002316 w 3002317"/>
                  <a:gd name="connsiteY8" fmla="*/ 901602 h 970659"/>
                  <a:gd name="connsiteX9" fmla="*/ 2933259 w 3002317"/>
                  <a:gd name="connsiteY9" fmla="*/ 970659 h 970659"/>
                  <a:gd name="connsiteX10" fmla="*/ 69057 w 3002317"/>
                  <a:gd name="connsiteY10" fmla="*/ 970658 h 970659"/>
                  <a:gd name="connsiteX11" fmla="*/ 20226 w 3002317"/>
                  <a:gd name="connsiteY11" fmla="*/ 950432 h 970659"/>
                  <a:gd name="connsiteX12" fmla="*/ 0 w 3002317"/>
                  <a:gd name="connsiteY12" fmla="*/ 901601 h 970659"/>
                  <a:gd name="connsiteX13" fmla="*/ 20226 w 3002317"/>
                  <a:gd name="connsiteY13" fmla="*/ 852771 h 970659"/>
                  <a:gd name="connsiteX14" fmla="*/ 36097 w 3002317"/>
                  <a:gd name="connsiteY14" fmla="*/ 842071 h 970659"/>
                  <a:gd name="connsiteX15" fmla="*/ 35278 w 3002317"/>
                  <a:gd name="connsiteY15" fmla="*/ 842071 h 970659"/>
                  <a:gd name="connsiteX16" fmla="*/ 37319 w 3002317"/>
                  <a:gd name="connsiteY16" fmla="*/ 841247 h 970659"/>
                  <a:gd name="connsiteX17" fmla="*/ 42177 w 3002317"/>
                  <a:gd name="connsiteY17" fmla="*/ 837972 h 970659"/>
                  <a:gd name="connsiteX18" fmla="*/ 48684 w 3002317"/>
                  <a:gd name="connsiteY18" fmla="*/ 836658 h 970659"/>
                  <a:gd name="connsiteX19" fmla="*/ 130007 w 3002317"/>
                  <a:gd name="connsiteY19" fmla="*/ 803822 h 970659"/>
                  <a:gd name="connsiteX20" fmla="*/ 440090 w 3002317"/>
                  <a:gd name="connsiteY20" fmla="*/ 665859 h 970659"/>
                  <a:gd name="connsiteX21" fmla="*/ 553498 w 3002317"/>
                  <a:gd name="connsiteY21" fmla="*/ 158262 h 97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2317" h="970659">
                    <a:moveTo>
                      <a:pt x="566240" y="0"/>
                    </a:moveTo>
                    <a:lnTo>
                      <a:pt x="2432360" y="0"/>
                    </a:lnTo>
                    <a:lnTo>
                      <a:pt x="2444712" y="153415"/>
                    </a:lnTo>
                    <a:cubicBezTo>
                      <a:pt x="2455725" y="340027"/>
                      <a:pt x="2464059" y="517933"/>
                      <a:pt x="2558119" y="661012"/>
                    </a:cubicBezTo>
                    <a:cubicBezTo>
                      <a:pt x="2648607" y="770549"/>
                      <a:pt x="2858156" y="775312"/>
                      <a:pt x="2962931" y="837224"/>
                    </a:cubicBezTo>
                    <a:lnTo>
                      <a:pt x="2956436" y="837224"/>
                    </a:lnTo>
                    <a:lnTo>
                      <a:pt x="2960140" y="837972"/>
                    </a:lnTo>
                    <a:cubicBezTo>
                      <a:pt x="2984926" y="848455"/>
                      <a:pt x="3002317" y="872998"/>
                      <a:pt x="3002317" y="901602"/>
                    </a:cubicBezTo>
                    <a:lnTo>
                      <a:pt x="3002316" y="901602"/>
                    </a:lnTo>
                    <a:cubicBezTo>
                      <a:pt x="3002316" y="939741"/>
                      <a:pt x="2971398" y="970659"/>
                      <a:pt x="2933259" y="970659"/>
                    </a:cubicBezTo>
                    <a:lnTo>
                      <a:pt x="69057" y="970658"/>
                    </a:lnTo>
                    <a:cubicBezTo>
                      <a:pt x="49987" y="970658"/>
                      <a:pt x="32723" y="962928"/>
                      <a:pt x="20226" y="950432"/>
                    </a:cubicBezTo>
                    <a:lnTo>
                      <a:pt x="0" y="901601"/>
                    </a:lnTo>
                    <a:lnTo>
                      <a:pt x="20226" y="852771"/>
                    </a:lnTo>
                    <a:lnTo>
                      <a:pt x="36097" y="842071"/>
                    </a:lnTo>
                    <a:lnTo>
                      <a:pt x="35278" y="842071"/>
                    </a:lnTo>
                    <a:lnTo>
                      <a:pt x="37319" y="841247"/>
                    </a:lnTo>
                    <a:lnTo>
                      <a:pt x="42177" y="837972"/>
                    </a:lnTo>
                    <a:lnTo>
                      <a:pt x="48684" y="836658"/>
                    </a:lnTo>
                    <a:lnTo>
                      <a:pt x="130007" y="803822"/>
                    </a:lnTo>
                    <a:cubicBezTo>
                      <a:pt x="237386" y="771229"/>
                      <a:pt x="372224" y="748012"/>
                      <a:pt x="440090" y="665859"/>
                    </a:cubicBezTo>
                    <a:cubicBezTo>
                      <a:pt x="534150" y="522780"/>
                      <a:pt x="542484" y="344874"/>
                      <a:pt x="553498" y="158262"/>
                    </a:cubicBezTo>
                    <a:close/>
                  </a:path>
                </a:pathLst>
              </a:cu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13" name="Freeform: Shape 12"/>
              <p:cNvSpPr/>
              <p:nvPr userDrawn="1"/>
            </p:nvSpPr>
            <p:spPr>
              <a:xfrm>
                <a:off x="5713861" y="7666807"/>
                <a:ext cx="1879289" cy="81781"/>
              </a:xfrm>
              <a:custGeom>
                <a:avLst/>
                <a:gdLst>
                  <a:gd name="connsiteX0" fmla="*/ 6584 w 1879289"/>
                  <a:gd name="connsiteY0" fmla="*/ 0 h 81781"/>
                  <a:gd name="connsiteX1" fmla="*/ 1872704 w 1879289"/>
                  <a:gd name="connsiteY1" fmla="*/ 0 h 81781"/>
                  <a:gd name="connsiteX2" fmla="*/ 1879289 w 1879289"/>
                  <a:gd name="connsiteY2" fmla="*/ 81781 h 81781"/>
                  <a:gd name="connsiteX3" fmla="*/ 0 w 1879289"/>
                  <a:gd name="connsiteY3" fmla="*/ 81781 h 81781"/>
                </a:gdLst>
                <a:ahLst/>
                <a:cxnLst>
                  <a:cxn ang="0">
                    <a:pos x="connsiteX0" y="connsiteY0"/>
                  </a:cxn>
                  <a:cxn ang="0">
                    <a:pos x="connsiteX1" y="connsiteY1"/>
                  </a:cxn>
                  <a:cxn ang="0">
                    <a:pos x="connsiteX2" y="connsiteY2"/>
                  </a:cxn>
                  <a:cxn ang="0">
                    <a:pos x="connsiteX3" y="connsiteY3"/>
                  </a:cxn>
                </a:cxnLst>
                <a:rect l="l" t="t" r="r" b="b"/>
                <a:pathLst>
                  <a:path w="1879289" h="81781">
                    <a:moveTo>
                      <a:pt x="6584" y="0"/>
                    </a:moveTo>
                    <a:lnTo>
                      <a:pt x="1872704" y="0"/>
                    </a:lnTo>
                    <a:lnTo>
                      <a:pt x="1879289" y="81781"/>
                    </a:lnTo>
                    <a:lnTo>
                      <a:pt x="0" y="81781"/>
                    </a:lnTo>
                    <a:close/>
                  </a:path>
                </a:pathLst>
              </a:cu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sp>
          <p:nvSpPr>
            <p:cNvPr id="7" name="Rectangle: Rounded Corners 6"/>
            <p:cNvSpPr/>
            <p:nvPr userDrawn="1"/>
          </p:nvSpPr>
          <p:spPr>
            <a:xfrm>
              <a:off x="2200826" y="1402814"/>
              <a:ext cx="8910056" cy="6264077"/>
            </a:xfrm>
            <a:prstGeom prst="roundRect">
              <a:avLst>
                <a:gd name="adj" fmla="val 4479"/>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sp>
          <p:nvSpPr>
            <p:cNvPr id="8" name="Rectangle: Rounded Corners 7"/>
            <p:cNvSpPr/>
            <p:nvPr userDrawn="1"/>
          </p:nvSpPr>
          <p:spPr>
            <a:xfrm>
              <a:off x="2520212" y="1784336"/>
              <a:ext cx="8271284" cy="4652597"/>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dirty="0">
                <a:solidFill>
                  <a:prstClr val="white"/>
                </a:solidFill>
              </a:endParaRPr>
            </a:p>
          </p:txBody>
        </p:sp>
        <p:grpSp>
          <p:nvGrpSpPr>
            <p:cNvPr id="9" name="Group 8"/>
            <p:cNvGrpSpPr/>
            <p:nvPr userDrawn="1"/>
          </p:nvGrpSpPr>
          <p:grpSpPr>
            <a:xfrm>
              <a:off x="2198478" y="1402730"/>
              <a:ext cx="8910056" cy="6264077"/>
              <a:chOff x="2198478" y="1402730"/>
              <a:chExt cx="8910056" cy="6264077"/>
            </a:xfrm>
          </p:grpSpPr>
          <p:sp>
            <p:nvSpPr>
              <p:cNvPr id="10" name="Freeform: Shape 9"/>
              <p:cNvSpPr/>
              <p:nvPr userDrawn="1"/>
            </p:nvSpPr>
            <p:spPr>
              <a:xfrm>
                <a:off x="2198478" y="6797053"/>
                <a:ext cx="8910056" cy="869754"/>
              </a:xfrm>
              <a:custGeom>
                <a:avLst/>
                <a:gdLst>
                  <a:gd name="connsiteX0" fmla="*/ 0 w 8910056"/>
                  <a:gd name="connsiteY0" fmla="*/ 0 h 869754"/>
                  <a:gd name="connsiteX1" fmla="*/ 8910056 w 8910056"/>
                  <a:gd name="connsiteY1" fmla="*/ 0 h 869754"/>
                  <a:gd name="connsiteX2" fmla="*/ 8910056 w 8910056"/>
                  <a:gd name="connsiteY2" fmla="*/ 589186 h 869754"/>
                  <a:gd name="connsiteX3" fmla="*/ 8629488 w 8910056"/>
                  <a:gd name="connsiteY3" fmla="*/ 869754 h 869754"/>
                  <a:gd name="connsiteX4" fmla="*/ 280568 w 8910056"/>
                  <a:gd name="connsiteY4" fmla="*/ 869754 h 869754"/>
                  <a:gd name="connsiteX5" fmla="*/ 0 w 8910056"/>
                  <a:gd name="connsiteY5" fmla="*/ 589186 h 8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0056" h="869754">
                    <a:moveTo>
                      <a:pt x="0" y="0"/>
                    </a:moveTo>
                    <a:lnTo>
                      <a:pt x="8910056" y="0"/>
                    </a:lnTo>
                    <a:lnTo>
                      <a:pt x="8910056" y="589186"/>
                    </a:lnTo>
                    <a:cubicBezTo>
                      <a:pt x="8910056" y="744139"/>
                      <a:pt x="8784441" y="869754"/>
                      <a:pt x="8629488" y="869754"/>
                    </a:cubicBezTo>
                    <a:lnTo>
                      <a:pt x="280568" y="869754"/>
                    </a:lnTo>
                    <a:cubicBezTo>
                      <a:pt x="125615" y="869754"/>
                      <a:pt x="0" y="744139"/>
                      <a:pt x="0" y="589186"/>
                    </a:cubicBezTo>
                    <a:close/>
                  </a:path>
                </a:pathLst>
              </a:cu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800"/>
                <a:endParaRPr kumimoji="1" lang="ja-JP" altLang="en-US" sz="1200">
                  <a:solidFill>
                    <a:prstClr val="white"/>
                  </a:solidFill>
                </a:endParaRPr>
              </a:p>
            </p:txBody>
          </p:sp>
          <p:sp>
            <p:nvSpPr>
              <p:cNvPr id="11" name="Rectangle: Rounded Corners 10"/>
              <p:cNvSpPr/>
              <p:nvPr userDrawn="1"/>
            </p:nvSpPr>
            <p:spPr>
              <a:xfrm>
                <a:off x="2198478" y="1402730"/>
                <a:ext cx="8910056" cy="6264077"/>
              </a:xfrm>
              <a:prstGeom prst="roundRect">
                <a:avLst>
                  <a:gd name="adj" fmla="val 4479"/>
                </a:avLst>
              </a:prstGeom>
              <a:no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00"/>
                <a:endParaRPr kumimoji="1" lang="ja-JP" altLang="en-US" sz="1200">
                  <a:solidFill>
                    <a:prstClr val="white"/>
                  </a:solidFill>
                </a:endParaRPr>
              </a:p>
            </p:txBody>
          </p:sp>
        </p:grpSp>
      </p:grpSp>
      <p:sp>
        <p:nvSpPr>
          <p:cNvPr id="17" name="Title 1"/>
          <p:cNvSpPr>
            <a:spLocks noGrp="1"/>
          </p:cNvSpPr>
          <p:nvPr>
            <p:ph type="title" hasCustomPrompt="1"/>
          </p:nvPr>
        </p:nvSpPr>
        <p:spPr>
          <a:xfrm>
            <a:off x="7440087" y="1451652"/>
            <a:ext cx="3443817" cy="191354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8" name="Straight Connector 17"/>
          <p:cNvCxnSpPr/>
          <p:nvPr userDrawn="1"/>
        </p:nvCxnSpPr>
        <p:spPr>
          <a:xfrm>
            <a:off x="7511334" y="3428471"/>
            <a:ext cx="46806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12" hasCustomPrompt="1"/>
          </p:nvPr>
        </p:nvSpPr>
        <p:spPr>
          <a:xfrm>
            <a:off x="7452787" y="3574543"/>
            <a:ext cx="3443817"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0" name="Picture Placeholder 6"/>
          <p:cNvSpPr>
            <a:spLocks noGrp="1"/>
          </p:cNvSpPr>
          <p:nvPr>
            <p:ph type="pic" sz="quarter" idx="15"/>
          </p:nvPr>
        </p:nvSpPr>
        <p:spPr>
          <a:xfrm>
            <a:off x="1497225" y="1695894"/>
            <a:ext cx="4704000" cy="2641277"/>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91440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Freeform: Shape 4"/>
          <p:cNvSpPr/>
          <p:nvPr userDrawn="1"/>
        </p:nvSpPr>
        <p:spPr>
          <a:xfrm>
            <a:off x="4751920" y="1960202"/>
            <a:ext cx="1221075" cy="1410145"/>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6" name="Freeform: Shape 5"/>
          <p:cNvSpPr/>
          <p:nvPr userDrawn="1"/>
        </p:nvSpPr>
        <p:spPr>
          <a:xfrm>
            <a:off x="4784287" y="2721379"/>
            <a:ext cx="1403775" cy="1412325"/>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7" name="Freeform: Shape 6"/>
          <p:cNvSpPr/>
          <p:nvPr userDrawn="1"/>
        </p:nvSpPr>
        <p:spPr>
          <a:xfrm>
            <a:off x="4751917" y="3484600"/>
            <a:ext cx="1221312" cy="141067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8" name="Text Placeholder 5"/>
          <p:cNvSpPr>
            <a:spLocks noGrp="1"/>
          </p:cNvSpPr>
          <p:nvPr>
            <p:ph type="body" sz="quarter" idx="15" hasCustomPrompt="1"/>
          </p:nvPr>
        </p:nvSpPr>
        <p:spPr>
          <a:xfrm>
            <a:off x="4968997" y="233903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9" name="Text Placeholder 5"/>
          <p:cNvSpPr>
            <a:spLocks noGrp="1"/>
          </p:cNvSpPr>
          <p:nvPr>
            <p:ph type="body" sz="quarter" idx="17" hasCustomPrompt="1"/>
          </p:nvPr>
        </p:nvSpPr>
        <p:spPr>
          <a:xfrm>
            <a:off x="4968997" y="4042634"/>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10" name="Text Placeholder 5"/>
          <p:cNvSpPr>
            <a:spLocks noGrp="1"/>
          </p:cNvSpPr>
          <p:nvPr>
            <p:ph type="body" sz="quarter" idx="19" hasCustomPrompt="1"/>
          </p:nvPr>
        </p:nvSpPr>
        <p:spPr>
          <a:xfrm>
            <a:off x="5486171" y="322366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7440086" y="1372095"/>
            <a:ext cx="3456517" cy="1101394"/>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7440086" y="932536"/>
            <a:ext cx="345651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21" hasCustomPrompt="1"/>
          </p:nvPr>
        </p:nvSpPr>
        <p:spPr>
          <a:xfrm>
            <a:off x="7440086" y="3094930"/>
            <a:ext cx="3456517" cy="1101394"/>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2" hasCustomPrompt="1"/>
          </p:nvPr>
        </p:nvSpPr>
        <p:spPr>
          <a:xfrm>
            <a:off x="7440086" y="2655371"/>
            <a:ext cx="345651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3" hasCustomPrompt="1"/>
          </p:nvPr>
        </p:nvSpPr>
        <p:spPr>
          <a:xfrm>
            <a:off x="7440086" y="4817765"/>
            <a:ext cx="3456517" cy="1101394"/>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4" hasCustomPrompt="1"/>
          </p:nvPr>
        </p:nvSpPr>
        <p:spPr>
          <a:xfrm>
            <a:off x="7440086" y="4378206"/>
            <a:ext cx="345651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cxnSp>
        <p:nvCxnSpPr>
          <p:cNvPr id="17" name="Straight Connector 65"/>
          <p:cNvCxnSpPr>
            <a:stCxn id="8" idx="3"/>
            <a:endCxn id="12" idx="1"/>
          </p:cNvCxnSpPr>
          <p:nvPr userDrawn="1"/>
        </p:nvCxnSpPr>
        <p:spPr>
          <a:xfrm flipV="1">
            <a:off x="5452306" y="1127983"/>
            <a:ext cx="1987778" cy="1414927"/>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65"/>
          <p:cNvCxnSpPr>
            <a:stCxn id="14" idx="1"/>
          </p:cNvCxnSpPr>
          <p:nvPr userDrawn="1"/>
        </p:nvCxnSpPr>
        <p:spPr>
          <a:xfrm rot="10800000" flipV="1">
            <a:off x="5969484" y="2850815"/>
            <a:ext cx="1470603" cy="577656"/>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65"/>
          <p:cNvCxnSpPr>
            <a:stCxn id="16" idx="1"/>
            <a:endCxn id="9" idx="3"/>
          </p:cNvCxnSpPr>
          <p:nvPr userDrawn="1"/>
        </p:nvCxnSpPr>
        <p:spPr>
          <a:xfrm rot="10800000">
            <a:off x="5452306" y="4246507"/>
            <a:ext cx="1987778" cy="327142"/>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Title 1"/>
          <p:cNvSpPr>
            <a:spLocks noGrp="1"/>
          </p:cNvSpPr>
          <p:nvPr>
            <p:ph type="title" hasCustomPrompt="1"/>
          </p:nvPr>
        </p:nvSpPr>
        <p:spPr>
          <a:xfrm>
            <a:off x="935571" y="2422734"/>
            <a:ext cx="3407833" cy="2012539"/>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54725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12"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9" decel="10000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0-#ppt_w/2"/>
                                          </p:val>
                                        </p:tav>
                                        <p:tav tm="100000">
                                          <p:val>
                                            <p:strVal val="#ppt_x"/>
                                          </p:val>
                                        </p:tav>
                                      </p:tavLst>
                                    </p:anim>
                                    <p:anim calcmode="lin" valueType="num">
                                      <p:cBhvr additive="base">
                                        <p:cTn id="21" dur="1000" fill="hold"/>
                                        <p:tgtEl>
                                          <p:spTgt spid="7"/>
                                        </p:tgtEl>
                                        <p:attrNameLst>
                                          <p:attrName>ppt_y</p:attrName>
                                        </p:attrNameLst>
                                      </p:cBhvr>
                                      <p:tavLst>
                                        <p:tav tm="0">
                                          <p:val>
                                            <p:strVal val="0-#ppt_h/2"/>
                                          </p:val>
                                        </p:tav>
                                        <p:tav tm="100000">
                                          <p:val>
                                            <p:strVal val="#ppt_y"/>
                                          </p:val>
                                        </p:tav>
                                      </p:tavLst>
                                    </p:anim>
                                  </p:childTnLst>
                                </p:cTn>
                              </p:par>
                              <p:par>
                                <p:cTn id="22" presetID="2" presetClass="entr" presetSubtype="12" decel="10000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8">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additive="base">
                                        <p:cTn id="28"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10">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additive="base">
                                        <p:cTn id="32"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9">
                                            <p:txEl>
                                              <p:pRg st="0" end="0"/>
                                            </p:txEl>
                                          </p:spTgt>
                                        </p:tgtEl>
                                        <p:attrNameLst>
                                          <p:attrName>ppt_y</p:attrName>
                                        </p:attrNameLst>
                                      </p:cBhvr>
                                      <p:tavLst>
                                        <p:tav tm="0">
                                          <p:val>
                                            <p:strVal val="0-#ppt_h/2"/>
                                          </p:val>
                                        </p:tav>
                                        <p:tav tm="100000">
                                          <p:val>
                                            <p:strVal val="#ppt_y"/>
                                          </p:val>
                                        </p:tav>
                                      </p:tavLst>
                                    </p:anim>
                                  </p:childTnLst>
                                </p:cTn>
                              </p:par>
                              <p:par>
                                <p:cTn id="34" presetID="49" presetClass="entr" presetSubtype="0" decel="100000" fill="hold" grpId="1"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fltVal val="0"/>
                                          </p:val>
                                        </p:tav>
                                        <p:tav tm="100000">
                                          <p:val>
                                            <p:strVal val="#ppt_w"/>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 calcmode="lin" valueType="num">
                                      <p:cBhvr>
                                        <p:cTn id="38" dur="1000" fill="hold"/>
                                        <p:tgtEl>
                                          <p:spTgt spid="5"/>
                                        </p:tgtEl>
                                        <p:attrNameLst>
                                          <p:attrName>style.rotation</p:attrName>
                                        </p:attrNameLst>
                                      </p:cBhvr>
                                      <p:tavLst>
                                        <p:tav tm="0">
                                          <p:val>
                                            <p:fltVal val="360"/>
                                          </p:val>
                                        </p:tav>
                                        <p:tav tm="100000">
                                          <p:val>
                                            <p:fltVal val="0"/>
                                          </p:val>
                                        </p:tav>
                                      </p:tavLst>
                                    </p:anim>
                                    <p:animEffect transition="in" filter="fade">
                                      <p:cBhvr>
                                        <p:cTn id="39" dur="1000"/>
                                        <p:tgtEl>
                                          <p:spTgt spid="5"/>
                                        </p:tgtEl>
                                      </p:cBhvr>
                                    </p:animEffect>
                                  </p:childTnLst>
                                </p:cTn>
                              </p:par>
                              <p:par>
                                <p:cTn id="40" presetID="49" presetClass="entr" presetSubtype="0" decel="100000" fill="hold" grpId="1"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360"/>
                                          </p:val>
                                        </p:tav>
                                        <p:tav tm="100000">
                                          <p:val>
                                            <p:fltVal val="0"/>
                                          </p:val>
                                        </p:tav>
                                      </p:tavLst>
                                    </p:anim>
                                    <p:animEffect transition="in" filter="fade">
                                      <p:cBhvr>
                                        <p:cTn id="45" dur="1000"/>
                                        <p:tgtEl>
                                          <p:spTgt spid="6"/>
                                        </p:tgtEl>
                                      </p:cBhvr>
                                    </p:animEffect>
                                  </p:childTnLst>
                                </p:cTn>
                              </p:par>
                              <p:par>
                                <p:cTn id="46" presetID="49" presetClass="entr" presetSubtype="0" decel="100000" fill="hold" grpId="1"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fltVal val="0"/>
                                          </p:val>
                                        </p:tav>
                                        <p:tav tm="100000">
                                          <p:val>
                                            <p:strVal val="#ppt_w"/>
                                          </p:val>
                                        </p:tav>
                                      </p:tavLst>
                                    </p:anim>
                                    <p:anim calcmode="lin" valueType="num">
                                      <p:cBhvr>
                                        <p:cTn id="49" dur="1000" fill="hold"/>
                                        <p:tgtEl>
                                          <p:spTgt spid="7"/>
                                        </p:tgtEl>
                                        <p:attrNameLst>
                                          <p:attrName>ppt_h</p:attrName>
                                        </p:attrNameLst>
                                      </p:cBhvr>
                                      <p:tavLst>
                                        <p:tav tm="0">
                                          <p:val>
                                            <p:fltVal val="0"/>
                                          </p:val>
                                        </p:tav>
                                        <p:tav tm="100000">
                                          <p:val>
                                            <p:strVal val="#ppt_h"/>
                                          </p:val>
                                        </p:tav>
                                      </p:tavLst>
                                    </p:anim>
                                    <p:anim calcmode="lin" valueType="num">
                                      <p:cBhvr>
                                        <p:cTn id="50" dur="1000" fill="hold"/>
                                        <p:tgtEl>
                                          <p:spTgt spid="7"/>
                                        </p:tgtEl>
                                        <p:attrNameLst>
                                          <p:attrName>style.rotation</p:attrName>
                                        </p:attrNameLst>
                                      </p:cBhvr>
                                      <p:tavLst>
                                        <p:tav tm="0">
                                          <p:val>
                                            <p:fltVal val="360"/>
                                          </p:val>
                                        </p:tav>
                                        <p:tav tm="100000">
                                          <p:val>
                                            <p:fltVal val="0"/>
                                          </p:val>
                                        </p:tav>
                                      </p:tavLst>
                                    </p:anim>
                                    <p:animEffect transition="in" filter="fade">
                                      <p:cBhvr>
                                        <p:cTn id="51" dur="1000"/>
                                        <p:tgtEl>
                                          <p:spTgt spid="7"/>
                                        </p:tgtEl>
                                      </p:cBhvr>
                                    </p:animEffect>
                                  </p:childTnLst>
                                </p:cTn>
                              </p:par>
                              <p:par>
                                <p:cTn id="52" presetID="49" presetClass="entr" presetSubtype="0" decel="100000" fill="hold" grpId="1" nodeType="with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 calcmode="lin" valueType="num">
                                      <p:cBhvr>
                                        <p:cTn id="54"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57" dur="1000"/>
                                        <p:tgtEl>
                                          <p:spTgt spid="8">
                                            <p:txEl>
                                              <p:pRg st="0" end="0"/>
                                            </p:txEl>
                                          </p:spTgt>
                                        </p:tgtEl>
                                      </p:cBhvr>
                                    </p:animEffect>
                                  </p:childTnLst>
                                </p:cTn>
                              </p:par>
                              <p:par>
                                <p:cTn id="58" presetID="49" presetClass="entr" presetSubtype="0" decel="100000" fill="hold" grpId="1" nodeType="withEffect">
                                  <p:stCondLst>
                                    <p:cond delay="0"/>
                                  </p:stCondLst>
                                  <p:childTnLst>
                                    <p:set>
                                      <p:cBhvr>
                                        <p:cTn id="59" dur="1" fill="hold">
                                          <p:stCondLst>
                                            <p:cond delay="0"/>
                                          </p:stCondLst>
                                        </p:cTn>
                                        <p:tgtEl>
                                          <p:spTgt spid="9">
                                            <p:txEl>
                                              <p:pRg st="0" end="0"/>
                                            </p:txEl>
                                          </p:spTgt>
                                        </p:tgtEl>
                                        <p:attrNameLst>
                                          <p:attrName>style.visibility</p:attrName>
                                        </p:attrNameLst>
                                      </p:cBhvr>
                                      <p:to>
                                        <p:strVal val="visible"/>
                                      </p:to>
                                    </p:set>
                                    <p:anim calcmode="lin" valueType="num">
                                      <p:cBhvr>
                                        <p:cTn id="60"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1"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62" dur="10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63" dur="1000"/>
                                        <p:tgtEl>
                                          <p:spTgt spid="9">
                                            <p:txEl>
                                              <p:pRg st="0" end="0"/>
                                            </p:txEl>
                                          </p:spTgt>
                                        </p:tgtEl>
                                      </p:cBhvr>
                                    </p:animEffect>
                                  </p:childTnLst>
                                </p:cTn>
                              </p:par>
                              <p:par>
                                <p:cTn id="64" presetID="49" presetClass="entr" presetSubtype="0" decel="100000" fill="hold" grpId="1" nodeType="with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 calcmode="lin" valueType="num">
                                      <p:cBhvr>
                                        <p:cTn id="66"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67"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68"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69" dur="1000"/>
                                        <p:tgtEl>
                                          <p:spTgt spid="10">
                                            <p:txEl>
                                              <p:pRg st="0" end="0"/>
                                            </p:txEl>
                                          </p:spTgt>
                                        </p:tgtEl>
                                      </p:cBhvr>
                                    </p:animEffect>
                                  </p:childTnLst>
                                </p:cTn>
                              </p:par>
                            </p:childTnLst>
                          </p:cTn>
                        </p:par>
                        <p:par>
                          <p:cTn id="70" fill="hold">
                            <p:stCondLst>
                              <p:cond delay="2300"/>
                            </p:stCondLst>
                            <p:childTnLst>
                              <p:par>
                                <p:cTn id="71" presetID="22" presetClass="entr" presetSubtype="8" fill="hold" nodeType="afterEffect">
                                  <p:stCondLst>
                                    <p:cond delay="25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par>
                          <p:cTn id="74" fill="hold">
                            <p:stCondLst>
                              <p:cond delay="3050"/>
                            </p:stCondLst>
                            <p:childTnLst>
                              <p:par>
                                <p:cTn id="75" presetID="22" presetClass="entr" presetSubtype="8" fill="hold" grpId="0" nodeType="after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wipe(left)">
                                      <p:cBhvr>
                                        <p:cTn id="77" dur="500"/>
                                        <p:tgtEl>
                                          <p:spTgt spid="12">
                                            <p:txEl>
                                              <p:pRg st="0" end="0"/>
                                            </p:txEl>
                                          </p:spTgt>
                                        </p:tgtEl>
                                      </p:cBhvr>
                                    </p:animEffect>
                                  </p:childTnLst>
                                </p:cTn>
                              </p:par>
                            </p:childTnLst>
                          </p:cTn>
                        </p:par>
                        <p:par>
                          <p:cTn id="78" fill="hold">
                            <p:stCondLst>
                              <p:cond delay="3550"/>
                            </p:stCondLst>
                            <p:childTnLst>
                              <p:par>
                                <p:cTn id="79" presetID="10" presetClass="entr" presetSubtype="0" fill="hold" grpId="0" nodeType="afterEffect">
                                  <p:stCondLst>
                                    <p:cond delay="0"/>
                                  </p:stCondLst>
                                  <p:childTnLst>
                                    <p:set>
                                      <p:cBhvr>
                                        <p:cTn id="80" dur="1" fill="hold">
                                          <p:stCondLst>
                                            <p:cond delay="0"/>
                                          </p:stCondLst>
                                        </p:cTn>
                                        <p:tgtEl>
                                          <p:spTgt spid="11">
                                            <p:txEl>
                                              <p:pRg st="0" end="0"/>
                                            </p:txEl>
                                          </p:spTgt>
                                        </p:tgtEl>
                                        <p:attrNameLst>
                                          <p:attrName>style.visibility</p:attrName>
                                        </p:attrNameLst>
                                      </p:cBhvr>
                                      <p:to>
                                        <p:strVal val="visible"/>
                                      </p:to>
                                    </p:set>
                                    <p:animEffect transition="in" filter="fade">
                                      <p:cBhvr>
                                        <p:cTn id="81" dur="500"/>
                                        <p:tgtEl>
                                          <p:spTgt spid="11">
                                            <p:txEl>
                                              <p:pRg st="0" end="0"/>
                                            </p:txEl>
                                          </p:spTgt>
                                        </p:tgtEl>
                                      </p:cBhvr>
                                    </p:animEffect>
                                  </p:childTnLst>
                                </p:cTn>
                              </p:par>
                            </p:childTnLst>
                          </p:cTn>
                        </p:par>
                        <p:par>
                          <p:cTn id="82" fill="hold">
                            <p:stCondLst>
                              <p:cond delay="4050"/>
                            </p:stCondLst>
                            <p:childTnLst>
                              <p:par>
                                <p:cTn id="83" presetID="22" presetClass="entr" presetSubtype="8" fill="hold" nodeType="afterEffect">
                                  <p:stCondLst>
                                    <p:cond delay="25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par>
                          <p:cTn id="86" fill="hold">
                            <p:stCondLst>
                              <p:cond delay="4800"/>
                            </p:stCondLst>
                            <p:childTnLst>
                              <p:par>
                                <p:cTn id="87" presetID="22" presetClass="entr" presetSubtype="8" fill="hold" grpId="0" nodeType="afterEffect">
                                  <p:stCondLst>
                                    <p:cond delay="0"/>
                                  </p:stCondLst>
                                  <p:childTnLst>
                                    <p:set>
                                      <p:cBhvr>
                                        <p:cTn id="88" dur="1" fill="hold">
                                          <p:stCondLst>
                                            <p:cond delay="0"/>
                                          </p:stCondLst>
                                        </p:cTn>
                                        <p:tgtEl>
                                          <p:spTgt spid="14">
                                            <p:txEl>
                                              <p:pRg st="0" end="0"/>
                                            </p:txEl>
                                          </p:spTgt>
                                        </p:tgtEl>
                                        <p:attrNameLst>
                                          <p:attrName>style.visibility</p:attrName>
                                        </p:attrNameLst>
                                      </p:cBhvr>
                                      <p:to>
                                        <p:strVal val="visible"/>
                                      </p:to>
                                    </p:set>
                                    <p:animEffect transition="in" filter="wipe(left)">
                                      <p:cBhvr>
                                        <p:cTn id="89" dur="500"/>
                                        <p:tgtEl>
                                          <p:spTgt spid="14">
                                            <p:txEl>
                                              <p:pRg st="0" end="0"/>
                                            </p:txEl>
                                          </p:spTgt>
                                        </p:tgtEl>
                                      </p:cBhvr>
                                    </p:animEffect>
                                  </p:childTnLst>
                                </p:cTn>
                              </p:par>
                            </p:childTnLst>
                          </p:cTn>
                        </p:par>
                        <p:par>
                          <p:cTn id="90" fill="hold">
                            <p:stCondLst>
                              <p:cond delay="5300"/>
                            </p:stCondLst>
                            <p:childTnLst>
                              <p:par>
                                <p:cTn id="91" presetID="10" presetClass="entr" presetSubtype="0" fill="hold" grpId="0" nodeType="afterEffect">
                                  <p:stCondLst>
                                    <p:cond delay="0"/>
                                  </p:stCondLst>
                                  <p:childTnLst>
                                    <p:set>
                                      <p:cBhvr>
                                        <p:cTn id="92" dur="1" fill="hold">
                                          <p:stCondLst>
                                            <p:cond delay="0"/>
                                          </p:stCondLst>
                                        </p:cTn>
                                        <p:tgtEl>
                                          <p:spTgt spid="13">
                                            <p:txEl>
                                              <p:pRg st="0" end="0"/>
                                            </p:txEl>
                                          </p:spTgt>
                                        </p:tgtEl>
                                        <p:attrNameLst>
                                          <p:attrName>style.visibility</p:attrName>
                                        </p:attrNameLst>
                                      </p:cBhvr>
                                      <p:to>
                                        <p:strVal val="visible"/>
                                      </p:to>
                                    </p:set>
                                    <p:animEffect transition="in" filter="fade">
                                      <p:cBhvr>
                                        <p:cTn id="93" dur="500"/>
                                        <p:tgtEl>
                                          <p:spTgt spid="13">
                                            <p:txEl>
                                              <p:pRg st="0" end="0"/>
                                            </p:txEl>
                                          </p:spTgt>
                                        </p:tgtEl>
                                      </p:cBhvr>
                                    </p:animEffect>
                                  </p:childTnLst>
                                </p:cTn>
                              </p:par>
                            </p:childTnLst>
                          </p:cTn>
                        </p:par>
                        <p:par>
                          <p:cTn id="94" fill="hold">
                            <p:stCondLst>
                              <p:cond delay="5800"/>
                            </p:stCondLst>
                            <p:childTnLst>
                              <p:par>
                                <p:cTn id="95" presetID="22" presetClass="entr" presetSubtype="8" fill="hold" nodeType="afterEffect">
                                  <p:stCondLst>
                                    <p:cond delay="250"/>
                                  </p:stCondLst>
                                  <p:childTnLst>
                                    <p:set>
                                      <p:cBhvr>
                                        <p:cTn id="96" dur="1" fill="hold">
                                          <p:stCondLst>
                                            <p:cond delay="0"/>
                                          </p:stCondLst>
                                        </p:cTn>
                                        <p:tgtEl>
                                          <p:spTgt spid="19"/>
                                        </p:tgtEl>
                                        <p:attrNameLst>
                                          <p:attrName>style.visibility</p:attrName>
                                        </p:attrNameLst>
                                      </p:cBhvr>
                                      <p:to>
                                        <p:strVal val="visible"/>
                                      </p:to>
                                    </p:set>
                                    <p:animEffect transition="in" filter="wipe(left)">
                                      <p:cBhvr>
                                        <p:cTn id="97" dur="500"/>
                                        <p:tgtEl>
                                          <p:spTgt spid="19"/>
                                        </p:tgtEl>
                                      </p:cBhvr>
                                    </p:animEffect>
                                  </p:childTnLst>
                                </p:cTn>
                              </p:par>
                            </p:childTnLst>
                          </p:cTn>
                        </p:par>
                        <p:par>
                          <p:cTn id="98" fill="hold">
                            <p:stCondLst>
                              <p:cond delay="6550"/>
                            </p:stCondLst>
                            <p:childTnLst>
                              <p:par>
                                <p:cTn id="99" presetID="22" presetClass="entr" presetSubtype="8" fill="hold" grpId="0" nodeType="afterEffect">
                                  <p:stCondLst>
                                    <p:cond delay="0"/>
                                  </p:stCondLst>
                                  <p:childTnLst>
                                    <p:set>
                                      <p:cBhvr>
                                        <p:cTn id="100" dur="1" fill="hold">
                                          <p:stCondLst>
                                            <p:cond delay="0"/>
                                          </p:stCondLst>
                                        </p:cTn>
                                        <p:tgtEl>
                                          <p:spTgt spid="16">
                                            <p:txEl>
                                              <p:pRg st="0" end="0"/>
                                            </p:txEl>
                                          </p:spTgt>
                                        </p:tgtEl>
                                        <p:attrNameLst>
                                          <p:attrName>style.visibility</p:attrName>
                                        </p:attrNameLst>
                                      </p:cBhvr>
                                      <p:to>
                                        <p:strVal val="visible"/>
                                      </p:to>
                                    </p:set>
                                    <p:animEffect transition="in" filter="wipe(left)">
                                      <p:cBhvr>
                                        <p:cTn id="101" dur="500"/>
                                        <p:tgtEl>
                                          <p:spTgt spid="16">
                                            <p:txEl>
                                              <p:pRg st="0" end="0"/>
                                            </p:txEl>
                                          </p:spTgt>
                                        </p:tgtEl>
                                      </p:cBhvr>
                                    </p:animEffect>
                                  </p:childTnLst>
                                </p:cTn>
                              </p:par>
                            </p:childTnLst>
                          </p:cTn>
                        </p:par>
                        <p:par>
                          <p:cTn id="102" fill="hold">
                            <p:stCondLst>
                              <p:cond delay="7050"/>
                            </p:stCondLst>
                            <p:childTnLst>
                              <p:par>
                                <p:cTn id="103" presetID="10" presetClass="entr" presetSubtype="0" fill="hold" grpId="0" nodeType="afterEffect">
                                  <p:stCondLst>
                                    <p:cond delay="0"/>
                                  </p:stCondLst>
                                  <p:childTnLst>
                                    <p:set>
                                      <p:cBhvr>
                                        <p:cTn id="104" dur="1" fill="hold">
                                          <p:stCondLst>
                                            <p:cond delay="0"/>
                                          </p:stCondLst>
                                        </p:cTn>
                                        <p:tgtEl>
                                          <p:spTgt spid="15">
                                            <p:txEl>
                                              <p:pRg st="0" end="0"/>
                                            </p:txEl>
                                          </p:spTgt>
                                        </p:tgtEl>
                                        <p:attrNameLst>
                                          <p:attrName>style.visibility</p:attrName>
                                        </p:attrNameLst>
                                      </p:cBhvr>
                                      <p:to>
                                        <p:strVal val="visible"/>
                                      </p:to>
                                    </p:set>
                                    <p:animEffect transition="in" filter="fade">
                                      <p:cBhvr>
                                        <p:cTn id="10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build="p">
        <p:tmplLst>
          <p:tmpl lvl="1">
            <p:tnLst>
              <p:par>
                <p:cTn presetID="2" presetClass="entr" presetSubtype="12"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1+#ppt_h/2"/>
                          </p:val>
                        </p:tav>
                        <p:tav tm="100000">
                          <p:val>
                            <p:strVal val="#ppt_y"/>
                          </p:val>
                        </p:tav>
                      </p:tavLst>
                    </p:anim>
                  </p:childTnLst>
                </p:cTn>
              </p:par>
            </p:tnLst>
          </p:tmpl>
        </p:tmplLst>
      </p:bldP>
      <p:bldP spid="8" grpId="1" build="p">
        <p:tmplLst>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1000" fill="hold"/>
                        <p:tgtEl>
                          <p:spTgt spid="8"/>
                        </p:tgtEl>
                        <p:attrNameLst>
                          <p:attrName>ppt_w</p:attrName>
                        </p:attrNameLst>
                      </p:cBhvr>
                      <p:tavLst>
                        <p:tav tm="0">
                          <p:val>
                            <p:fltVal val="0"/>
                          </p:val>
                        </p:tav>
                        <p:tav tm="100000">
                          <p:val>
                            <p:strVal val="#ppt_w"/>
                          </p:val>
                        </p:tav>
                      </p:tavLst>
                    </p:anim>
                    <p:anim calcmode="lin" valueType="num">
                      <p:cBhvr>
                        <p:cTn dur="1000" fill="hold"/>
                        <p:tgtEl>
                          <p:spTgt spid="8"/>
                        </p:tgtEl>
                        <p:attrNameLst>
                          <p:attrName>ppt_h</p:attrName>
                        </p:attrNameLst>
                      </p:cBhvr>
                      <p:tavLst>
                        <p:tav tm="0">
                          <p:val>
                            <p:fltVal val="0"/>
                          </p:val>
                        </p:tav>
                        <p:tav tm="100000">
                          <p:val>
                            <p:strVal val="#ppt_h"/>
                          </p:val>
                        </p:tav>
                      </p:tavLst>
                    </p:anim>
                    <p:anim calcmode="lin" valueType="num">
                      <p:cBhvr>
                        <p:cTn dur="1000" fill="hold"/>
                        <p:tgtEl>
                          <p:spTgt spid="8"/>
                        </p:tgtEl>
                        <p:attrNameLst>
                          <p:attrName>style.rotation</p:attrName>
                        </p:attrNameLst>
                      </p:cBhvr>
                      <p:tavLst>
                        <p:tav tm="0">
                          <p:val>
                            <p:fltVal val="360"/>
                          </p:val>
                        </p:tav>
                        <p:tav tm="100000">
                          <p:val>
                            <p:fltVal val="0"/>
                          </p:val>
                        </p:tav>
                      </p:tavLst>
                    </p:anim>
                    <p:animEffect transition="in" filter="fade">
                      <p:cBhvr>
                        <p:cTn dur="1000"/>
                        <p:tgtEl>
                          <p:spTgt spid="8"/>
                        </p:tgtEl>
                      </p:cBhvr>
                    </p:animEffect>
                  </p:childTnLst>
                </p:cTn>
              </p:par>
            </p:tnLst>
          </p:tmpl>
        </p:tmplLst>
      </p:bldP>
      <p:bldP spid="9" grpId="0" build="p">
        <p:tmplLst>
          <p:tmpl lvl="1">
            <p:tnLst>
              <p:par>
                <p:cTn presetID="2" presetClass="entr" presetSubtype="9"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0-#ppt_h/2"/>
                          </p:val>
                        </p:tav>
                        <p:tav tm="100000">
                          <p:val>
                            <p:strVal val="#ppt_y"/>
                          </p:val>
                        </p:tav>
                      </p:tavLst>
                    </p:anim>
                  </p:childTnLst>
                </p:cTn>
              </p:par>
            </p:tnLst>
          </p:tmpl>
        </p:tmplLst>
      </p:bldP>
      <p:bldP spid="9" grpId="1" build="p">
        <p:tmplLst>
          <p:tmpl lvl="1">
            <p:tnLst>
              <p:par>
                <p:cTn presetID="49" presetClass="entr" presetSubtype="0"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1000" fill="hold"/>
                        <p:tgtEl>
                          <p:spTgt spid="9"/>
                        </p:tgtEl>
                        <p:attrNameLst>
                          <p:attrName>ppt_w</p:attrName>
                        </p:attrNameLst>
                      </p:cBhvr>
                      <p:tavLst>
                        <p:tav tm="0">
                          <p:val>
                            <p:fltVal val="0"/>
                          </p:val>
                        </p:tav>
                        <p:tav tm="100000">
                          <p:val>
                            <p:strVal val="#ppt_w"/>
                          </p:val>
                        </p:tav>
                      </p:tavLst>
                    </p:anim>
                    <p:anim calcmode="lin" valueType="num">
                      <p:cBhvr>
                        <p:cTn dur="1000" fill="hold"/>
                        <p:tgtEl>
                          <p:spTgt spid="9"/>
                        </p:tgtEl>
                        <p:attrNameLst>
                          <p:attrName>ppt_h</p:attrName>
                        </p:attrNameLst>
                      </p:cBhvr>
                      <p:tavLst>
                        <p:tav tm="0">
                          <p:val>
                            <p:fltVal val="0"/>
                          </p:val>
                        </p:tav>
                        <p:tav tm="100000">
                          <p:val>
                            <p:strVal val="#ppt_h"/>
                          </p:val>
                        </p:tav>
                      </p:tavLst>
                    </p:anim>
                    <p:anim calcmode="lin" valueType="num">
                      <p:cBhvr>
                        <p:cTn dur="1000" fill="hold"/>
                        <p:tgtEl>
                          <p:spTgt spid="9"/>
                        </p:tgtEl>
                        <p:attrNameLst>
                          <p:attrName>style.rotation</p:attrName>
                        </p:attrNameLst>
                      </p:cBhvr>
                      <p:tavLst>
                        <p:tav tm="0">
                          <p:val>
                            <p:fltVal val="360"/>
                          </p:val>
                        </p:tav>
                        <p:tav tm="100000">
                          <p:val>
                            <p:fltVal val="0"/>
                          </p:val>
                        </p:tav>
                      </p:tavLst>
                    </p:anim>
                    <p:animEffect transition="in" filter="fade">
                      <p:cBhvr>
                        <p:cTn dur="1000"/>
                        <p:tgtEl>
                          <p:spTgt spid="9"/>
                        </p:tgtEl>
                      </p:cBhvr>
                    </p:animEffect>
                  </p:childTnLst>
                </p:cTn>
              </p:par>
            </p:tnLst>
          </p:tmpl>
        </p:tmplLst>
      </p:bldP>
      <p:bldP spid="10" grpId="0" build="p">
        <p:tmplLst>
          <p:tmpl lvl="1">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9" grpId="0"/>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34" name="Freeform: Shape 33"/>
          <p:cNvSpPr/>
          <p:nvPr userDrawn="1"/>
        </p:nvSpPr>
        <p:spPr>
          <a:xfrm>
            <a:off x="4841863" y="2401057"/>
            <a:ext cx="1221312" cy="1410673"/>
          </a:xfrm>
          <a:custGeom>
            <a:avLst/>
            <a:gdLst>
              <a:gd name="connsiteX0" fmla="*/ 1831968 w 1831968"/>
              <a:gd name="connsiteY0" fmla="*/ 0 h 2115683"/>
              <a:gd name="connsiteX1" fmla="*/ 1831968 w 1831968"/>
              <a:gd name="connsiteY1" fmla="*/ 2115683 h 2115683"/>
              <a:gd name="connsiteX2" fmla="*/ 0 w 1831968"/>
              <a:gd name="connsiteY2" fmla="*/ 1057996 h 2115683"/>
              <a:gd name="connsiteX3" fmla="*/ 54070 w 1831968"/>
              <a:gd name="connsiteY3" fmla="*/ 968994 h 2115683"/>
              <a:gd name="connsiteX4" fmla="*/ 1655915 w 1831968"/>
              <a:gd name="connsiteY4" fmla="*/ 8890 h 2115683"/>
              <a:gd name="connsiteX5" fmla="*/ 1831968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1831968" y="0"/>
                </a:moveTo>
                <a:lnTo>
                  <a:pt x="1831968" y="2115683"/>
                </a:lnTo>
                <a:lnTo>
                  <a:pt x="0" y="1057996"/>
                </a:lnTo>
                <a:lnTo>
                  <a:pt x="54070" y="968994"/>
                </a:lnTo>
                <a:cubicBezTo>
                  <a:pt x="410448" y="441485"/>
                  <a:pt x="989253" y="76593"/>
                  <a:pt x="1655915" y="8890"/>
                </a:cubicBezTo>
                <a:lnTo>
                  <a:pt x="183196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5" name="Freeform: Shape 34"/>
          <p:cNvSpPr/>
          <p:nvPr userDrawn="1"/>
        </p:nvSpPr>
        <p:spPr>
          <a:xfrm>
            <a:off x="6128827" y="2401057"/>
            <a:ext cx="1221075" cy="1410145"/>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6" name="Freeform: Shape 35"/>
          <p:cNvSpPr/>
          <p:nvPr userDrawn="1"/>
        </p:nvSpPr>
        <p:spPr>
          <a:xfrm>
            <a:off x="6161195" y="3162234"/>
            <a:ext cx="1403775" cy="1412325"/>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7" name="Freeform: Shape 36"/>
          <p:cNvSpPr/>
          <p:nvPr userDrawn="1"/>
        </p:nvSpPr>
        <p:spPr>
          <a:xfrm>
            <a:off x="4627033" y="3162623"/>
            <a:ext cx="1402860" cy="1411543"/>
          </a:xfrm>
          <a:custGeom>
            <a:avLst/>
            <a:gdLst>
              <a:gd name="connsiteX0" fmla="*/ 271103 w 2104290"/>
              <a:gd name="connsiteY0" fmla="*/ 0 h 2116988"/>
              <a:gd name="connsiteX1" fmla="*/ 2104290 w 2104290"/>
              <a:gd name="connsiteY1" fmla="*/ 1058391 h 2116988"/>
              <a:gd name="connsiteX2" fmla="*/ 270747 w 2104290"/>
              <a:gd name="connsiteY2" fmla="*/ 2116988 h 2116988"/>
              <a:gd name="connsiteX3" fmla="*/ 265944 w 2104290"/>
              <a:gd name="connsiteY3" fmla="*/ 2109082 h 2116988"/>
              <a:gd name="connsiteX4" fmla="*/ 0 w 2104290"/>
              <a:gd name="connsiteY4" fmla="*/ 1058787 h 2116988"/>
              <a:gd name="connsiteX5" fmla="*/ 265944 w 2104290"/>
              <a:gd name="connsiteY5" fmla="*/ 8492 h 2116988"/>
              <a:gd name="connsiteX6" fmla="*/ 271103 w 2104290"/>
              <a:gd name="connsiteY6" fmla="*/ 0 h 211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4290" h="2116988">
                <a:moveTo>
                  <a:pt x="271103" y="0"/>
                </a:moveTo>
                <a:lnTo>
                  <a:pt x="2104290" y="1058391"/>
                </a:lnTo>
                <a:lnTo>
                  <a:pt x="270747" y="2116988"/>
                </a:lnTo>
                <a:lnTo>
                  <a:pt x="265944" y="2109082"/>
                </a:lnTo>
                <a:cubicBezTo>
                  <a:pt x="96340" y="1796868"/>
                  <a:pt x="0" y="1439078"/>
                  <a:pt x="0" y="1058787"/>
                </a:cubicBezTo>
                <a:cubicBezTo>
                  <a:pt x="0" y="678496"/>
                  <a:pt x="96340" y="320706"/>
                  <a:pt x="265944" y="8492"/>
                </a:cubicBezTo>
                <a:lnTo>
                  <a:pt x="2711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8" name="Freeform: Shape 37"/>
          <p:cNvSpPr/>
          <p:nvPr userDrawn="1"/>
        </p:nvSpPr>
        <p:spPr>
          <a:xfrm>
            <a:off x="4841629" y="3924928"/>
            <a:ext cx="1221549" cy="1411201"/>
          </a:xfrm>
          <a:custGeom>
            <a:avLst/>
            <a:gdLst>
              <a:gd name="connsiteX0" fmla="*/ 1832324 w 1832324"/>
              <a:gd name="connsiteY0" fmla="*/ 0 h 2116475"/>
              <a:gd name="connsiteX1" fmla="*/ 1832324 w 1832324"/>
              <a:gd name="connsiteY1" fmla="*/ 2116475 h 2116475"/>
              <a:gd name="connsiteX2" fmla="*/ 1656271 w 1832324"/>
              <a:gd name="connsiteY2" fmla="*/ 2107585 h 2116475"/>
              <a:gd name="connsiteX3" fmla="*/ 54426 w 1832324"/>
              <a:gd name="connsiteY3" fmla="*/ 1147481 h 2116475"/>
              <a:gd name="connsiteX4" fmla="*/ 0 w 1832324"/>
              <a:gd name="connsiteY4" fmla="*/ 1057893 h 2116475"/>
              <a:gd name="connsiteX5" fmla="*/ 1832324 w 1832324"/>
              <a:gd name="connsiteY5" fmla="*/ 0 h 21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2324" h="2116475">
                <a:moveTo>
                  <a:pt x="1832324" y="0"/>
                </a:moveTo>
                <a:lnTo>
                  <a:pt x="1832324" y="2116475"/>
                </a:lnTo>
                <a:lnTo>
                  <a:pt x="1656271" y="2107585"/>
                </a:lnTo>
                <a:cubicBezTo>
                  <a:pt x="989609" y="2039882"/>
                  <a:pt x="410804" y="1674991"/>
                  <a:pt x="54426" y="1147481"/>
                </a:cubicBezTo>
                <a:lnTo>
                  <a:pt x="0" y="1057893"/>
                </a:lnTo>
                <a:lnTo>
                  <a:pt x="1832324"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9" name="Freeform: Shape 38"/>
          <p:cNvSpPr/>
          <p:nvPr userDrawn="1"/>
        </p:nvSpPr>
        <p:spPr>
          <a:xfrm>
            <a:off x="6128825" y="3925456"/>
            <a:ext cx="1221312" cy="141067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1" name="Text Placeholder 5"/>
          <p:cNvSpPr>
            <a:spLocks noGrp="1"/>
          </p:cNvSpPr>
          <p:nvPr>
            <p:ph type="body" sz="quarter" idx="15" hasCustomPrompt="1"/>
          </p:nvPr>
        </p:nvSpPr>
        <p:spPr>
          <a:xfrm>
            <a:off x="6345905" y="2779889"/>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42" name="Text Placeholder 5"/>
          <p:cNvSpPr>
            <a:spLocks noGrp="1"/>
          </p:cNvSpPr>
          <p:nvPr>
            <p:ph type="body" sz="quarter" idx="16" hasCustomPrompt="1"/>
          </p:nvPr>
        </p:nvSpPr>
        <p:spPr>
          <a:xfrm>
            <a:off x="5366484" y="2779889"/>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45" name="Text Placeholder 5"/>
          <p:cNvSpPr>
            <a:spLocks noGrp="1"/>
          </p:cNvSpPr>
          <p:nvPr>
            <p:ph type="body" sz="quarter" idx="17" hasCustomPrompt="1"/>
          </p:nvPr>
        </p:nvSpPr>
        <p:spPr>
          <a:xfrm>
            <a:off x="6345905" y="4483489"/>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46" name="Text Placeholder 5"/>
          <p:cNvSpPr>
            <a:spLocks noGrp="1"/>
          </p:cNvSpPr>
          <p:nvPr>
            <p:ph type="body" sz="quarter" idx="18" hasCustomPrompt="1"/>
          </p:nvPr>
        </p:nvSpPr>
        <p:spPr>
          <a:xfrm>
            <a:off x="5366484" y="4483489"/>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47" name="Text Placeholder 5"/>
          <p:cNvSpPr>
            <a:spLocks noGrp="1"/>
          </p:cNvSpPr>
          <p:nvPr>
            <p:ph type="body" sz="quarter" idx="19" hasCustomPrompt="1"/>
          </p:nvPr>
        </p:nvSpPr>
        <p:spPr>
          <a:xfrm>
            <a:off x="6863079" y="3664520"/>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48" name="Text Placeholder 5"/>
          <p:cNvSpPr>
            <a:spLocks noGrp="1"/>
          </p:cNvSpPr>
          <p:nvPr>
            <p:ph type="body" sz="quarter" idx="20" hasCustomPrompt="1"/>
          </p:nvPr>
        </p:nvSpPr>
        <p:spPr>
          <a:xfrm>
            <a:off x="4845988" y="3664520"/>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49" name="Text Placeholder 5"/>
          <p:cNvSpPr>
            <a:spLocks noGrp="1"/>
          </p:cNvSpPr>
          <p:nvPr>
            <p:ph type="body" sz="quarter" idx="12" hasCustomPrompt="1"/>
          </p:nvPr>
        </p:nvSpPr>
        <p:spPr>
          <a:xfrm>
            <a:off x="8011554" y="2365779"/>
            <a:ext cx="3244883" cy="745688"/>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14" hasCustomPrompt="1"/>
          </p:nvPr>
        </p:nvSpPr>
        <p:spPr>
          <a:xfrm>
            <a:off x="8011554" y="1926220"/>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55" name="Text Placeholder 5"/>
          <p:cNvSpPr>
            <a:spLocks noGrp="1"/>
          </p:cNvSpPr>
          <p:nvPr>
            <p:ph type="body" sz="quarter" idx="21" hasCustomPrompt="1"/>
          </p:nvPr>
        </p:nvSpPr>
        <p:spPr>
          <a:xfrm>
            <a:off x="8011554" y="3746469"/>
            <a:ext cx="3244883" cy="745688"/>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22" hasCustomPrompt="1"/>
          </p:nvPr>
        </p:nvSpPr>
        <p:spPr>
          <a:xfrm>
            <a:off x="8011554" y="3306910"/>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57" name="Text Placeholder 5"/>
          <p:cNvSpPr>
            <a:spLocks noGrp="1"/>
          </p:cNvSpPr>
          <p:nvPr>
            <p:ph type="body" sz="quarter" idx="23" hasCustomPrompt="1"/>
          </p:nvPr>
        </p:nvSpPr>
        <p:spPr>
          <a:xfrm>
            <a:off x="8011554" y="5116934"/>
            <a:ext cx="3244883" cy="745688"/>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24" hasCustomPrompt="1"/>
          </p:nvPr>
        </p:nvSpPr>
        <p:spPr>
          <a:xfrm>
            <a:off x="8011554" y="4677375"/>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59" name="Text Placeholder 5"/>
          <p:cNvSpPr>
            <a:spLocks noGrp="1"/>
          </p:cNvSpPr>
          <p:nvPr>
            <p:ph type="body" sz="quarter" idx="25" hasCustomPrompt="1"/>
          </p:nvPr>
        </p:nvSpPr>
        <p:spPr>
          <a:xfrm>
            <a:off x="939457" y="2365779"/>
            <a:ext cx="3244883" cy="745688"/>
          </a:xfrm>
        </p:spPr>
        <p:txBody>
          <a:bodyPr anchor="t"/>
          <a:lstStyle>
            <a:lvl1pPr marL="0" indent="0" algn="r">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60" name="Text Placeholder 5"/>
          <p:cNvSpPr>
            <a:spLocks noGrp="1"/>
          </p:cNvSpPr>
          <p:nvPr>
            <p:ph type="body" sz="quarter" idx="26" hasCustomPrompt="1"/>
          </p:nvPr>
        </p:nvSpPr>
        <p:spPr>
          <a:xfrm>
            <a:off x="939457" y="1926220"/>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61" name="Text Placeholder 5"/>
          <p:cNvSpPr>
            <a:spLocks noGrp="1"/>
          </p:cNvSpPr>
          <p:nvPr>
            <p:ph type="body" sz="quarter" idx="27" hasCustomPrompt="1"/>
          </p:nvPr>
        </p:nvSpPr>
        <p:spPr>
          <a:xfrm>
            <a:off x="939457" y="3746469"/>
            <a:ext cx="3244883" cy="745688"/>
          </a:xfrm>
        </p:spPr>
        <p:txBody>
          <a:bodyPr anchor="t"/>
          <a:lstStyle>
            <a:lvl1pPr marL="0" indent="0" algn="r">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62" name="Text Placeholder 5"/>
          <p:cNvSpPr>
            <a:spLocks noGrp="1"/>
          </p:cNvSpPr>
          <p:nvPr>
            <p:ph type="body" sz="quarter" idx="28" hasCustomPrompt="1"/>
          </p:nvPr>
        </p:nvSpPr>
        <p:spPr>
          <a:xfrm>
            <a:off x="939457" y="3306910"/>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63" name="Text Placeholder 5"/>
          <p:cNvSpPr>
            <a:spLocks noGrp="1"/>
          </p:cNvSpPr>
          <p:nvPr>
            <p:ph type="body" sz="quarter" idx="29" hasCustomPrompt="1"/>
          </p:nvPr>
        </p:nvSpPr>
        <p:spPr>
          <a:xfrm>
            <a:off x="939457" y="5116934"/>
            <a:ext cx="3244883" cy="745688"/>
          </a:xfrm>
        </p:spPr>
        <p:txBody>
          <a:bodyPr anchor="t"/>
          <a:lstStyle>
            <a:lvl1pPr marL="0" indent="0" algn="r">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64" name="Text Placeholder 5"/>
          <p:cNvSpPr>
            <a:spLocks noGrp="1"/>
          </p:cNvSpPr>
          <p:nvPr>
            <p:ph type="body" sz="quarter" idx="30" hasCustomPrompt="1"/>
          </p:nvPr>
        </p:nvSpPr>
        <p:spPr>
          <a:xfrm>
            <a:off x="939457" y="4677375"/>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cxnSp>
        <p:nvCxnSpPr>
          <p:cNvPr id="66" name="Straight Connector 65"/>
          <p:cNvCxnSpPr>
            <a:stCxn id="41" idx="0"/>
            <a:endCxn id="50" idx="1"/>
          </p:cNvCxnSpPr>
          <p:nvPr userDrawn="1"/>
        </p:nvCxnSpPr>
        <p:spPr>
          <a:xfrm rot="5400000" flipH="1" flipV="1">
            <a:off x="6970442" y="1738781"/>
            <a:ext cx="658226" cy="1423992"/>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5"/>
          <p:cNvCxnSpPr>
            <a:stCxn id="42" idx="0"/>
            <a:endCxn id="60" idx="3"/>
          </p:cNvCxnSpPr>
          <p:nvPr userDrawn="1"/>
        </p:nvCxnSpPr>
        <p:spPr>
          <a:xfrm rot="16200000" flipV="1">
            <a:off x="4567124" y="1738876"/>
            <a:ext cx="658226" cy="1423801"/>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5"/>
          <p:cNvCxnSpPr>
            <a:stCxn id="48" idx="1"/>
            <a:endCxn id="62" idx="3"/>
          </p:cNvCxnSpPr>
          <p:nvPr userDrawn="1"/>
        </p:nvCxnSpPr>
        <p:spPr>
          <a:xfrm rot="10800000">
            <a:off x="4184341" y="3502355"/>
            <a:ext cx="661651" cy="366040"/>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65"/>
          <p:cNvCxnSpPr>
            <a:stCxn id="56" idx="1"/>
            <a:endCxn id="47" idx="3"/>
          </p:cNvCxnSpPr>
          <p:nvPr userDrawn="1"/>
        </p:nvCxnSpPr>
        <p:spPr>
          <a:xfrm rot="10800000" flipV="1">
            <a:off x="7346392" y="3502353"/>
            <a:ext cx="665163" cy="366040"/>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65"/>
          <p:cNvCxnSpPr>
            <a:stCxn id="58" idx="1"/>
            <a:endCxn id="45" idx="3"/>
          </p:cNvCxnSpPr>
          <p:nvPr userDrawn="1"/>
        </p:nvCxnSpPr>
        <p:spPr>
          <a:xfrm rot="10800000">
            <a:off x="6829214" y="4687365"/>
            <a:ext cx="1182338" cy="185457"/>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65"/>
          <p:cNvCxnSpPr>
            <a:stCxn id="64" idx="3"/>
            <a:endCxn id="46" idx="1"/>
          </p:cNvCxnSpPr>
          <p:nvPr userDrawn="1"/>
        </p:nvCxnSpPr>
        <p:spPr>
          <a:xfrm flipV="1">
            <a:off x="4184340" y="4687365"/>
            <a:ext cx="1182147" cy="185457"/>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8" name="Title 1"/>
          <p:cNvSpPr>
            <a:spLocks noGrp="1"/>
          </p:cNvSpPr>
          <p:nvPr>
            <p:ph type="title" hasCustomPrompt="1"/>
          </p:nvPr>
        </p:nvSpPr>
        <p:spPr>
          <a:xfrm>
            <a:off x="2015070"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89" name="Text Placeholder 5"/>
          <p:cNvSpPr>
            <a:spLocks noGrp="1"/>
          </p:cNvSpPr>
          <p:nvPr>
            <p:ph type="body" sz="quarter" idx="31" hasCustomPrompt="1"/>
          </p:nvPr>
        </p:nvSpPr>
        <p:spPr>
          <a:xfrm>
            <a:off x="2015070" y="1528923"/>
            <a:ext cx="8161867" cy="293685"/>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36273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88"/>
                                        </p:tgtEl>
                                        <p:attrNameLst>
                                          <p:attrName>style.visibility</p:attrName>
                                        </p:attrNameLst>
                                      </p:cBhvr>
                                      <p:to>
                                        <p:strVal val="visible"/>
                                      </p:to>
                                    </p:set>
                                    <p:anim calcmode="lin" valueType="num">
                                      <p:cBhvr additive="base">
                                        <p:cTn id="7" dur="1000" fill="hold"/>
                                        <p:tgtEl>
                                          <p:spTgt spid="88"/>
                                        </p:tgtEl>
                                        <p:attrNameLst>
                                          <p:attrName>ppt_x</p:attrName>
                                        </p:attrNameLst>
                                      </p:cBhvr>
                                      <p:tavLst>
                                        <p:tav tm="0">
                                          <p:val>
                                            <p:strVal val="#ppt_x"/>
                                          </p:val>
                                        </p:tav>
                                        <p:tav tm="100000">
                                          <p:val>
                                            <p:strVal val="#ppt_x"/>
                                          </p:val>
                                        </p:tav>
                                      </p:tavLst>
                                    </p:anim>
                                    <p:anim calcmode="lin" valueType="num">
                                      <p:cBhvr additive="base">
                                        <p:cTn id="8" dur="1000" fill="hold"/>
                                        <p:tgtEl>
                                          <p:spTgt spid="88"/>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childTnLst>
                          </p:cTn>
                        </p:par>
                        <p:par>
                          <p:cTn id="13" fill="hold">
                            <p:stCondLst>
                              <p:cond delay="2050"/>
                            </p:stCondLst>
                            <p:childTnLst>
                              <p:par>
                                <p:cTn id="14" presetID="2" presetClass="entr" presetSubtype="12" decel="10000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1000" fill="hold"/>
                                        <p:tgtEl>
                                          <p:spTgt spid="35"/>
                                        </p:tgtEl>
                                        <p:attrNameLst>
                                          <p:attrName>ppt_x</p:attrName>
                                        </p:attrNameLst>
                                      </p:cBhvr>
                                      <p:tavLst>
                                        <p:tav tm="0">
                                          <p:val>
                                            <p:strVal val="0-#ppt_w/2"/>
                                          </p:val>
                                        </p:tav>
                                        <p:tav tm="100000">
                                          <p:val>
                                            <p:strVal val="#ppt_x"/>
                                          </p:val>
                                        </p:tav>
                                      </p:tavLst>
                                    </p:anim>
                                    <p:anim calcmode="lin" valueType="num">
                                      <p:cBhvr additive="base">
                                        <p:cTn id="17" dur="1000" fill="hold"/>
                                        <p:tgtEl>
                                          <p:spTgt spid="35"/>
                                        </p:tgtEl>
                                        <p:attrNameLst>
                                          <p:attrName>ppt_y</p:attrName>
                                        </p:attrNameLst>
                                      </p:cBhvr>
                                      <p:tavLst>
                                        <p:tav tm="0">
                                          <p:val>
                                            <p:strVal val="1+#ppt_h/2"/>
                                          </p:val>
                                        </p:tav>
                                        <p:tav tm="100000">
                                          <p:val>
                                            <p:strVal val="#ppt_y"/>
                                          </p:val>
                                        </p:tav>
                                      </p:tavLst>
                                    </p:anim>
                                  </p:childTnLst>
                                </p:cTn>
                              </p:par>
                              <p:par>
                                <p:cTn id="18" presetID="2" presetClass="entr" presetSubtype="8" decel="10000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1000" fill="hold"/>
                                        <p:tgtEl>
                                          <p:spTgt spid="36"/>
                                        </p:tgtEl>
                                        <p:attrNameLst>
                                          <p:attrName>ppt_x</p:attrName>
                                        </p:attrNameLst>
                                      </p:cBhvr>
                                      <p:tavLst>
                                        <p:tav tm="0">
                                          <p:val>
                                            <p:strVal val="0-#ppt_w/2"/>
                                          </p:val>
                                        </p:tav>
                                        <p:tav tm="100000">
                                          <p:val>
                                            <p:strVal val="#ppt_x"/>
                                          </p:val>
                                        </p:tav>
                                      </p:tavLst>
                                    </p:anim>
                                    <p:anim calcmode="lin" valueType="num">
                                      <p:cBhvr additive="base">
                                        <p:cTn id="21" dur="1000" fill="hold"/>
                                        <p:tgtEl>
                                          <p:spTgt spid="36"/>
                                        </p:tgtEl>
                                        <p:attrNameLst>
                                          <p:attrName>ppt_y</p:attrName>
                                        </p:attrNameLst>
                                      </p:cBhvr>
                                      <p:tavLst>
                                        <p:tav tm="0">
                                          <p:val>
                                            <p:strVal val="#ppt_y"/>
                                          </p:val>
                                        </p:tav>
                                        <p:tav tm="100000">
                                          <p:val>
                                            <p:strVal val="#ppt_y"/>
                                          </p:val>
                                        </p:tav>
                                      </p:tavLst>
                                    </p:anim>
                                  </p:childTnLst>
                                </p:cTn>
                              </p:par>
                              <p:par>
                                <p:cTn id="22" presetID="2" presetClass="entr" presetSubtype="9" decel="10000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000" fill="hold"/>
                                        <p:tgtEl>
                                          <p:spTgt spid="39"/>
                                        </p:tgtEl>
                                        <p:attrNameLst>
                                          <p:attrName>ppt_x</p:attrName>
                                        </p:attrNameLst>
                                      </p:cBhvr>
                                      <p:tavLst>
                                        <p:tav tm="0">
                                          <p:val>
                                            <p:strVal val="0-#ppt_w/2"/>
                                          </p:val>
                                        </p:tav>
                                        <p:tav tm="100000">
                                          <p:val>
                                            <p:strVal val="#ppt_x"/>
                                          </p:val>
                                        </p:tav>
                                      </p:tavLst>
                                    </p:anim>
                                    <p:anim calcmode="lin" valueType="num">
                                      <p:cBhvr additive="base">
                                        <p:cTn id="25" dur="1000" fill="hold"/>
                                        <p:tgtEl>
                                          <p:spTgt spid="39"/>
                                        </p:tgtEl>
                                        <p:attrNameLst>
                                          <p:attrName>ppt_y</p:attrName>
                                        </p:attrNameLst>
                                      </p:cBhvr>
                                      <p:tavLst>
                                        <p:tav tm="0">
                                          <p:val>
                                            <p:strVal val="0-#ppt_h/2"/>
                                          </p:val>
                                        </p:tav>
                                        <p:tav tm="100000">
                                          <p:val>
                                            <p:strVal val="#ppt_y"/>
                                          </p:val>
                                        </p:tav>
                                      </p:tavLst>
                                    </p:anim>
                                  </p:childTnLst>
                                </p:cTn>
                              </p:par>
                              <p:par>
                                <p:cTn id="26" presetID="2" presetClass="entr" presetSubtype="3" decel="10000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1000" fill="hold"/>
                                        <p:tgtEl>
                                          <p:spTgt spid="38"/>
                                        </p:tgtEl>
                                        <p:attrNameLst>
                                          <p:attrName>ppt_x</p:attrName>
                                        </p:attrNameLst>
                                      </p:cBhvr>
                                      <p:tavLst>
                                        <p:tav tm="0">
                                          <p:val>
                                            <p:strVal val="1+#ppt_w/2"/>
                                          </p:val>
                                        </p:tav>
                                        <p:tav tm="100000">
                                          <p:val>
                                            <p:strVal val="#ppt_x"/>
                                          </p:val>
                                        </p:tav>
                                      </p:tavLst>
                                    </p:anim>
                                    <p:anim calcmode="lin" valueType="num">
                                      <p:cBhvr additive="base">
                                        <p:cTn id="29" dur="1000" fill="hold"/>
                                        <p:tgtEl>
                                          <p:spTgt spid="38"/>
                                        </p:tgtEl>
                                        <p:attrNameLst>
                                          <p:attrName>ppt_y</p:attrName>
                                        </p:attrNameLst>
                                      </p:cBhvr>
                                      <p:tavLst>
                                        <p:tav tm="0">
                                          <p:val>
                                            <p:strVal val="0-#ppt_h/2"/>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1000" fill="hold"/>
                                        <p:tgtEl>
                                          <p:spTgt spid="37"/>
                                        </p:tgtEl>
                                        <p:attrNameLst>
                                          <p:attrName>ppt_x</p:attrName>
                                        </p:attrNameLst>
                                      </p:cBhvr>
                                      <p:tavLst>
                                        <p:tav tm="0">
                                          <p:val>
                                            <p:strVal val="1+#ppt_w/2"/>
                                          </p:val>
                                        </p:tav>
                                        <p:tav tm="100000">
                                          <p:val>
                                            <p:strVal val="#ppt_x"/>
                                          </p:val>
                                        </p:tav>
                                      </p:tavLst>
                                    </p:anim>
                                    <p:anim calcmode="lin" valueType="num">
                                      <p:cBhvr additive="base">
                                        <p:cTn id="33" dur="1000" fill="hold"/>
                                        <p:tgtEl>
                                          <p:spTgt spid="37"/>
                                        </p:tgtEl>
                                        <p:attrNameLst>
                                          <p:attrName>ppt_y</p:attrName>
                                        </p:attrNameLst>
                                      </p:cBhvr>
                                      <p:tavLst>
                                        <p:tav tm="0">
                                          <p:val>
                                            <p:strVal val="#ppt_y"/>
                                          </p:val>
                                        </p:tav>
                                        <p:tav tm="100000">
                                          <p:val>
                                            <p:strVal val="#ppt_y"/>
                                          </p:val>
                                        </p:tav>
                                      </p:tavLst>
                                    </p:anim>
                                  </p:childTnLst>
                                </p:cTn>
                              </p:par>
                              <p:par>
                                <p:cTn id="34" presetID="2" presetClass="entr" presetSubtype="6" decel="10000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1000" fill="hold"/>
                                        <p:tgtEl>
                                          <p:spTgt spid="34"/>
                                        </p:tgtEl>
                                        <p:attrNameLst>
                                          <p:attrName>ppt_x</p:attrName>
                                        </p:attrNameLst>
                                      </p:cBhvr>
                                      <p:tavLst>
                                        <p:tav tm="0">
                                          <p:val>
                                            <p:strVal val="1+#ppt_w/2"/>
                                          </p:val>
                                        </p:tav>
                                        <p:tav tm="100000">
                                          <p:val>
                                            <p:strVal val="#ppt_x"/>
                                          </p:val>
                                        </p:tav>
                                      </p:tavLst>
                                    </p:anim>
                                    <p:anim calcmode="lin" valueType="num">
                                      <p:cBhvr additive="base">
                                        <p:cTn id="37" dur="1000" fill="hold"/>
                                        <p:tgtEl>
                                          <p:spTgt spid="34"/>
                                        </p:tgtEl>
                                        <p:attrNameLst>
                                          <p:attrName>ppt_y</p:attrName>
                                        </p:attrNameLst>
                                      </p:cBhvr>
                                      <p:tavLst>
                                        <p:tav tm="0">
                                          <p:val>
                                            <p:strVal val="1+#ppt_h/2"/>
                                          </p:val>
                                        </p:tav>
                                        <p:tav tm="100000">
                                          <p:val>
                                            <p:strVal val="#ppt_y"/>
                                          </p:val>
                                        </p:tav>
                                      </p:tavLst>
                                    </p:anim>
                                  </p:childTnLst>
                                </p:cTn>
                              </p:par>
                              <p:par>
                                <p:cTn id="38" presetID="2" presetClass="entr" presetSubtype="12" decel="100000" fill="hold" grpId="0" nodeType="withEffect">
                                  <p:stCondLst>
                                    <p:cond delay="0"/>
                                  </p:stCondLst>
                                  <p:childTnLst>
                                    <p:set>
                                      <p:cBhvr>
                                        <p:cTn id="39" dur="1" fill="hold">
                                          <p:stCondLst>
                                            <p:cond delay="0"/>
                                          </p:stCondLst>
                                        </p:cTn>
                                        <p:tgtEl>
                                          <p:spTgt spid="41">
                                            <p:txEl>
                                              <p:pRg st="0" end="0"/>
                                            </p:txEl>
                                          </p:spTgt>
                                        </p:tgtEl>
                                        <p:attrNameLst>
                                          <p:attrName>style.visibility</p:attrName>
                                        </p:attrNameLst>
                                      </p:cBhvr>
                                      <p:to>
                                        <p:strVal val="visible"/>
                                      </p:to>
                                    </p:set>
                                    <p:anim calcmode="lin" valueType="num">
                                      <p:cBhvr additive="base">
                                        <p:cTn id="40" dur="10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41">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8" decel="100000" fill="hold" grpId="0" nodeType="withEffect">
                                  <p:stCondLst>
                                    <p:cond delay="0"/>
                                  </p:stCondLst>
                                  <p:childTnLst>
                                    <p:set>
                                      <p:cBhvr>
                                        <p:cTn id="43" dur="1" fill="hold">
                                          <p:stCondLst>
                                            <p:cond delay="0"/>
                                          </p:stCondLst>
                                        </p:cTn>
                                        <p:tgtEl>
                                          <p:spTgt spid="47">
                                            <p:txEl>
                                              <p:pRg st="0" end="0"/>
                                            </p:txEl>
                                          </p:spTgt>
                                        </p:tgtEl>
                                        <p:attrNameLst>
                                          <p:attrName>style.visibility</p:attrName>
                                        </p:attrNameLst>
                                      </p:cBhvr>
                                      <p:to>
                                        <p:strVal val="visible"/>
                                      </p:to>
                                    </p:set>
                                    <p:anim calcmode="lin" valueType="num">
                                      <p:cBhvr additive="base">
                                        <p:cTn id="44" dur="10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47">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9" decel="100000" fill="hold" grpId="0"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10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45">
                                            <p:txEl>
                                              <p:pRg st="0" end="0"/>
                                            </p:txEl>
                                          </p:spTgt>
                                        </p:tgtEl>
                                        <p:attrNameLst>
                                          <p:attrName>ppt_y</p:attrName>
                                        </p:attrNameLst>
                                      </p:cBhvr>
                                      <p:tavLst>
                                        <p:tav tm="0">
                                          <p:val>
                                            <p:strVal val="0-#ppt_h/2"/>
                                          </p:val>
                                        </p:tav>
                                        <p:tav tm="100000">
                                          <p:val>
                                            <p:strVal val="#ppt_y"/>
                                          </p:val>
                                        </p:tav>
                                      </p:tavLst>
                                    </p:anim>
                                  </p:childTnLst>
                                </p:cTn>
                              </p:par>
                              <p:par>
                                <p:cTn id="50" presetID="2" presetClass="entr" presetSubtype="3" decel="100000" fill="hold" grpId="0" nodeType="withEffect">
                                  <p:stCondLst>
                                    <p:cond delay="0"/>
                                  </p:stCondLst>
                                  <p:childTnLst>
                                    <p:set>
                                      <p:cBhvr>
                                        <p:cTn id="51" dur="1" fill="hold">
                                          <p:stCondLst>
                                            <p:cond delay="0"/>
                                          </p:stCondLst>
                                        </p:cTn>
                                        <p:tgtEl>
                                          <p:spTgt spid="46">
                                            <p:txEl>
                                              <p:pRg st="0" end="0"/>
                                            </p:txEl>
                                          </p:spTgt>
                                        </p:tgtEl>
                                        <p:attrNameLst>
                                          <p:attrName>style.visibility</p:attrName>
                                        </p:attrNameLst>
                                      </p:cBhvr>
                                      <p:to>
                                        <p:strVal val="visible"/>
                                      </p:to>
                                    </p:set>
                                    <p:anim calcmode="lin" valueType="num">
                                      <p:cBhvr additive="base">
                                        <p:cTn id="52" dur="10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53" dur="1000" fill="hold"/>
                                        <p:tgtEl>
                                          <p:spTgt spid="46">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2" decel="100000" fill="hold" grpId="0" nodeType="withEffect">
                                  <p:stCondLst>
                                    <p:cond delay="0"/>
                                  </p:stCondLst>
                                  <p:childTnLst>
                                    <p:set>
                                      <p:cBhvr>
                                        <p:cTn id="55" dur="1" fill="hold">
                                          <p:stCondLst>
                                            <p:cond delay="0"/>
                                          </p:stCondLst>
                                        </p:cTn>
                                        <p:tgtEl>
                                          <p:spTgt spid="48">
                                            <p:txEl>
                                              <p:pRg st="0" end="0"/>
                                            </p:txEl>
                                          </p:spTgt>
                                        </p:tgtEl>
                                        <p:attrNameLst>
                                          <p:attrName>style.visibility</p:attrName>
                                        </p:attrNameLst>
                                      </p:cBhvr>
                                      <p:to>
                                        <p:strVal val="visible"/>
                                      </p:to>
                                    </p:set>
                                    <p:anim calcmode="lin" valueType="num">
                                      <p:cBhvr additive="base">
                                        <p:cTn id="56" dur="10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57" dur="1000" fill="hold"/>
                                        <p:tgtEl>
                                          <p:spTgt spid="48">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6" decel="100000" fill="hold" grpId="0" nodeType="withEffect">
                                  <p:stCondLst>
                                    <p:cond delay="0"/>
                                  </p:stCondLst>
                                  <p:childTnLst>
                                    <p:set>
                                      <p:cBhvr>
                                        <p:cTn id="59" dur="1" fill="hold">
                                          <p:stCondLst>
                                            <p:cond delay="0"/>
                                          </p:stCondLst>
                                        </p:cTn>
                                        <p:tgtEl>
                                          <p:spTgt spid="42">
                                            <p:txEl>
                                              <p:pRg st="0" end="0"/>
                                            </p:txEl>
                                          </p:spTgt>
                                        </p:tgtEl>
                                        <p:attrNameLst>
                                          <p:attrName>style.visibility</p:attrName>
                                        </p:attrNameLst>
                                      </p:cBhvr>
                                      <p:to>
                                        <p:strVal val="visible"/>
                                      </p:to>
                                    </p:set>
                                    <p:anim calcmode="lin" valueType="num">
                                      <p:cBhvr additive="base">
                                        <p:cTn id="60" dur="10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61" dur="1000" fill="hold"/>
                                        <p:tgtEl>
                                          <p:spTgt spid="42">
                                            <p:txEl>
                                              <p:pRg st="0" end="0"/>
                                            </p:txEl>
                                          </p:spTgt>
                                        </p:tgtEl>
                                        <p:attrNameLst>
                                          <p:attrName>ppt_y</p:attrName>
                                        </p:attrNameLst>
                                      </p:cBhvr>
                                      <p:tavLst>
                                        <p:tav tm="0">
                                          <p:val>
                                            <p:strVal val="1+#ppt_h/2"/>
                                          </p:val>
                                        </p:tav>
                                        <p:tav tm="100000">
                                          <p:val>
                                            <p:strVal val="#ppt_y"/>
                                          </p:val>
                                        </p:tav>
                                      </p:tavLst>
                                    </p:anim>
                                  </p:childTnLst>
                                </p:cTn>
                              </p:par>
                              <p:par>
                                <p:cTn id="62" presetID="49" presetClass="entr" presetSubtype="0" decel="100000" fill="hold" grpId="1"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1000" fill="hold"/>
                                        <p:tgtEl>
                                          <p:spTgt spid="34"/>
                                        </p:tgtEl>
                                        <p:attrNameLst>
                                          <p:attrName>ppt_w</p:attrName>
                                        </p:attrNameLst>
                                      </p:cBhvr>
                                      <p:tavLst>
                                        <p:tav tm="0">
                                          <p:val>
                                            <p:fltVal val="0"/>
                                          </p:val>
                                        </p:tav>
                                        <p:tav tm="100000">
                                          <p:val>
                                            <p:strVal val="#ppt_w"/>
                                          </p:val>
                                        </p:tav>
                                      </p:tavLst>
                                    </p:anim>
                                    <p:anim calcmode="lin" valueType="num">
                                      <p:cBhvr>
                                        <p:cTn id="65" dur="1000" fill="hold"/>
                                        <p:tgtEl>
                                          <p:spTgt spid="34"/>
                                        </p:tgtEl>
                                        <p:attrNameLst>
                                          <p:attrName>ppt_h</p:attrName>
                                        </p:attrNameLst>
                                      </p:cBhvr>
                                      <p:tavLst>
                                        <p:tav tm="0">
                                          <p:val>
                                            <p:fltVal val="0"/>
                                          </p:val>
                                        </p:tav>
                                        <p:tav tm="100000">
                                          <p:val>
                                            <p:strVal val="#ppt_h"/>
                                          </p:val>
                                        </p:tav>
                                      </p:tavLst>
                                    </p:anim>
                                    <p:anim calcmode="lin" valueType="num">
                                      <p:cBhvr>
                                        <p:cTn id="66" dur="1000" fill="hold"/>
                                        <p:tgtEl>
                                          <p:spTgt spid="34"/>
                                        </p:tgtEl>
                                        <p:attrNameLst>
                                          <p:attrName>style.rotation</p:attrName>
                                        </p:attrNameLst>
                                      </p:cBhvr>
                                      <p:tavLst>
                                        <p:tav tm="0">
                                          <p:val>
                                            <p:fltVal val="360"/>
                                          </p:val>
                                        </p:tav>
                                        <p:tav tm="100000">
                                          <p:val>
                                            <p:fltVal val="0"/>
                                          </p:val>
                                        </p:tav>
                                      </p:tavLst>
                                    </p:anim>
                                    <p:animEffect transition="in" filter="fade">
                                      <p:cBhvr>
                                        <p:cTn id="67" dur="1000"/>
                                        <p:tgtEl>
                                          <p:spTgt spid="34"/>
                                        </p:tgtEl>
                                      </p:cBhvr>
                                    </p:animEffect>
                                  </p:childTnLst>
                                </p:cTn>
                              </p:par>
                              <p:par>
                                <p:cTn id="68" presetID="49" presetClass="entr" presetSubtype="0" decel="100000" fill="hold" grpId="1" nodeType="with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1000" fill="hold"/>
                                        <p:tgtEl>
                                          <p:spTgt spid="35"/>
                                        </p:tgtEl>
                                        <p:attrNameLst>
                                          <p:attrName>ppt_w</p:attrName>
                                        </p:attrNameLst>
                                      </p:cBhvr>
                                      <p:tavLst>
                                        <p:tav tm="0">
                                          <p:val>
                                            <p:fltVal val="0"/>
                                          </p:val>
                                        </p:tav>
                                        <p:tav tm="100000">
                                          <p:val>
                                            <p:strVal val="#ppt_w"/>
                                          </p:val>
                                        </p:tav>
                                      </p:tavLst>
                                    </p:anim>
                                    <p:anim calcmode="lin" valueType="num">
                                      <p:cBhvr>
                                        <p:cTn id="71" dur="1000" fill="hold"/>
                                        <p:tgtEl>
                                          <p:spTgt spid="35"/>
                                        </p:tgtEl>
                                        <p:attrNameLst>
                                          <p:attrName>ppt_h</p:attrName>
                                        </p:attrNameLst>
                                      </p:cBhvr>
                                      <p:tavLst>
                                        <p:tav tm="0">
                                          <p:val>
                                            <p:fltVal val="0"/>
                                          </p:val>
                                        </p:tav>
                                        <p:tav tm="100000">
                                          <p:val>
                                            <p:strVal val="#ppt_h"/>
                                          </p:val>
                                        </p:tav>
                                      </p:tavLst>
                                    </p:anim>
                                    <p:anim calcmode="lin" valueType="num">
                                      <p:cBhvr>
                                        <p:cTn id="72" dur="1000" fill="hold"/>
                                        <p:tgtEl>
                                          <p:spTgt spid="35"/>
                                        </p:tgtEl>
                                        <p:attrNameLst>
                                          <p:attrName>style.rotation</p:attrName>
                                        </p:attrNameLst>
                                      </p:cBhvr>
                                      <p:tavLst>
                                        <p:tav tm="0">
                                          <p:val>
                                            <p:fltVal val="360"/>
                                          </p:val>
                                        </p:tav>
                                        <p:tav tm="100000">
                                          <p:val>
                                            <p:fltVal val="0"/>
                                          </p:val>
                                        </p:tav>
                                      </p:tavLst>
                                    </p:anim>
                                    <p:animEffect transition="in" filter="fade">
                                      <p:cBhvr>
                                        <p:cTn id="73" dur="1000"/>
                                        <p:tgtEl>
                                          <p:spTgt spid="35"/>
                                        </p:tgtEl>
                                      </p:cBhvr>
                                    </p:animEffect>
                                  </p:childTnLst>
                                </p:cTn>
                              </p:par>
                              <p:par>
                                <p:cTn id="74" presetID="49" presetClass="entr" presetSubtype="0" decel="100000" fill="hold" grpId="1" nodeType="with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1000" fill="hold"/>
                                        <p:tgtEl>
                                          <p:spTgt spid="36"/>
                                        </p:tgtEl>
                                        <p:attrNameLst>
                                          <p:attrName>ppt_w</p:attrName>
                                        </p:attrNameLst>
                                      </p:cBhvr>
                                      <p:tavLst>
                                        <p:tav tm="0">
                                          <p:val>
                                            <p:fltVal val="0"/>
                                          </p:val>
                                        </p:tav>
                                        <p:tav tm="100000">
                                          <p:val>
                                            <p:strVal val="#ppt_w"/>
                                          </p:val>
                                        </p:tav>
                                      </p:tavLst>
                                    </p:anim>
                                    <p:anim calcmode="lin" valueType="num">
                                      <p:cBhvr>
                                        <p:cTn id="77" dur="1000" fill="hold"/>
                                        <p:tgtEl>
                                          <p:spTgt spid="36"/>
                                        </p:tgtEl>
                                        <p:attrNameLst>
                                          <p:attrName>ppt_h</p:attrName>
                                        </p:attrNameLst>
                                      </p:cBhvr>
                                      <p:tavLst>
                                        <p:tav tm="0">
                                          <p:val>
                                            <p:fltVal val="0"/>
                                          </p:val>
                                        </p:tav>
                                        <p:tav tm="100000">
                                          <p:val>
                                            <p:strVal val="#ppt_h"/>
                                          </p:val>
                                        </p:tav>
                                      </p:tavLst>
                                    </p:anim>
                                    <p:anim calcmode="lin" valueType="num">
                                      <p:cBhvr>
                                        <p:cTn id="78" dur="1000" fill="hold"/>
                                        <p:tgtEl>
                                          <p:spTgt spid="36"/>
                                        </p:tgtEl>
                                        <p:attrNameLst>
                                          <p:attrName>style.rotation</p:attrName>
                                        </p:attrNameLst>
                                      </p:cBhvr>
                                      <p:tavLst>
                                        <p:tav tm="0">
                                          <p:val>
                                            <p:fltVal val="360"/>
                                          </p:val>
                                        </p:tav>
                                        <p:tav tm="100000">
                                          <p:val>
                                            <p:fltVal val="0"/>
                                          </p:val>
                                        </p:tav>
                                      </p:tavLst>
                                    </p:anim>
                                    <p:animEffect transition="in" filter="fade">
                                      <p:cBhvr>
                                        <p:cTn id="79" dur="1000"/>
                                        <p:tgtEl>
                                          <p:spTgt spid="36"/>
                                        </p:tgtEl>
                                      </p:cBhvr>
                                    </p:animEffect>
                                  </p:childTnLst>
                                </p:cTn>
                              </p:par>
                              <p:par>
                                <p:cTn id="80" presetID="49" presetClass="entr" presetSubtype="0" decel="100000" fill="hold" grpId="1"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1000" fill="hold"/>
                                        <p:tgtEl>
                                          <p:spTgt spid="37"/>
                                        </p:tgtEl>
                                        <p:attrNameLst>
                                          <p:attrName>ppt_w</p:attrName>
                                        </p:attrNameLst>
                                      </p:cBhvr>
                                      <p:tavLst>
                                        <p:tav tm="0">
                                          <p:val>
                                            <p:fltVal val="0"/>
                                          </p:val>
                                        </p:tav>
                                        <p:tav tm="100000">
                                          <p:val>
                                            <p:strVal val="#ppt_w"/>
                                          </p:val>
                                        </p:tav>
                                      </p:tavLst>
                                    </p:anim>
                                    <p:anim calcmode="lin" valueType="num">
                                      <p:cBhvr>
                                        <p:cTn id="83" dur="1000" fill="hold"/>
                                        <p:tgtEl>
                                          <p:spTgt spid="37"/>
                                        </p:tgtEl>
                                        <p:attrNameLst>
                                          <p:attrName>ppt_h</p:attrName>
                                        </p:attrNameLst>
                                      </p:cBhvr>
                                      <p:tavLst>
                                        <p:tav tm="0">
                                          <p:val>
                                            <p:fltVal val="0"/>
                                          </p:val>
                                        </p:tav>
                                        <p:tav tm="100000">
                                          <p:val>
                                            <p:strVal val="#ppt_h"/>
                                          </p:val>
                                        </p:tav>
                                      </p:tavLst>
                                    </p:anim>
                                    <p:anim calcmode="lin" valueType="num">
                                      <p:cBhvr>
                                        <p:cTn id="84" dur="1000" fill="hold"/>
                                        <p:tgtEl>
                                          <p:spTgt spid="37"/>
                                        </p:tgtEl>
                                        <p:attrNameLst>
                                          <p:attrName>style.rotation</p:attrName>
                                        </p:attrNameLst>
                                      </p:cBhvr>
                                      <p:tavLst>
                                        <p:tav tm="0">
                                          <p:val>
                                            <p:fltVal val="360"/>
                                          </p:val>
                                        </p:tav>
                                        <p:tav tm="100000">
                                          <p:val>
                                            <p:fltVal val="0"/>
                                          </p:val>
                                        </p:tav>
                                      </p:tavLst>
                                    </p:anim>
                                    <p:animEffect transition="in" filter="fade">
                                      <p:cBhvr>
                                        <p:cTn id="85" dur="1000"/>
                                        <p:tgtEl>
                                          <p:spTgt spid="37"/>
                                        </p:tgtEl>
                                      </p:cBhvr>
                                    </p:animEffect>
                                  </p:childTnLst>
                                </p:cTn>
                              </p:par>
                              <p:par>
                                <p:cTn id="86" presetID="49" presetClass="entr" presetSubtype="0" decel="100000" fill="hold" grpId="1" nodeType="withEffect">
                                  <p:stCondLst>
                                    <p:cond delay="0"/>
                                  </p:stCondLst>
                                  <p:childTnLst>
                                    <p:set>
                                      <p:cBhvr>
                                        <p:cTn id="87" dur="1" fill="hold">
                                          <p:stCondLst>
                                            <p:cond delay="0"/>
                                          </p:stCondLst>
                                        </p:cTn>
                                        <p:tgtEl>
                                          <p:spTgt spid="38"/>
                                        </p:tgtEl>
                                        <p:attrNameLst>
                                          <p:attrName>style.visibility</p:attrName>
                                        </p:attrNameLst>
                                      </p:cBhvr>
                                      <p:to>
                                        <p:strVal val="visible"/>
                                      </p:to>
                                    </p:set>
                                    <p:anim calcmode="lin" valueType="num">
                                      <p:cBhvr>
                                        <p:cTn id="88" dur="1000" fill="hold"/>
                                        <p:tgtEl>
                                          <p:spTgt spid="38"/>
                                        </p:tgtEl>
                                        <p:attrNameLst>
                                          <p:attrName>ppt_w</p:attrName>
                                        </p:attrNameLst>
                                      </p:cBhvr>
                                      <p:tavLst>
                                        <p:tav tm="0">
                                          <p:val>
                                            <p:fltVal val="0"/>
                                          </p:val>
                                        </p:tav>
                                        <p:tav tm="100000">
                                          <p:val>
                                            <p:strVal val="#ppt_w"/>
                                          </p:val>
                                        </p:tav>
                                      </p:tavLst>
                                    </p:anim>
                                    <p:anim calcmode="lin" valueType="num">
                                      <p:cBhvr>
                                        <p:cTn id="89" dur="1000" fill="hold"/>
                                        <p:tgtEl>
                                          <p:spTgt spid="38"/>
                                        </p:tgtEl>
                                        <p:attrNameLst>
                                          <p:attrName>ppt_h</p:attrName>
                                        </p:attrNameLst>
                                      </p:cBhvr>
                                      <p:tavLst>
                                        <p:tav tm="0">
                                          <p:val>
                                            <p:fltVal val="0"/>
                                          </p:val>
                                        </p:tav>
                                        <p:tav tm="100000">
                                          <p:val>
                                            <p:strVal val="#ppt_h"/>
                                          </p:val>
                                        </p:tav>
                                      </p:tavLst>
                                    </p:anim>
                                    <p:anim calcmode="lin" valueType="num">
                                      <p:cBhvr>
                                        <p:cTn id="90" dur="1000" fill="hold"/>
                                        <p:tgtEl>
                                          <p:spTgt spid="38"/>
                                        </p:tgtEl>
                                        <p:attrNameLst>
                                          <p:attrName>style.rotation</p:attrName>
                                        </p:attrNameLst>
                                      </p:cBhvr>
                                      <p:tavLst>
                                        <p:tav tm="0">
                                          <p:val>
                                            <p:fltVal val="360"/>
                                          </p:val>
                                        </p:tav>
                                        <p:tav tm="100000">
                                          <p:val>
                                            <p:fltVal val="0"/>
                                          </p:val>
                                        </p:tav>
                                      </p:tavLst>
                                    </p:anim>
                                    <p:animEffect transition="in" filter="fade">
                                      <p:cBhvr>
                                        <p:cTn id="91" dur="1000"/>
                                        <p:tgtEl>
                                          <p:spTgt spid="38"/>
                                        </p:tgtEl>
                                      </p:cBhvr>
                                    </p:animEffect>
                                  </p:childTnLst>
                                </p:cTn>
                              </p:par>
                              <p:par>
                                <p:cTn id="92" presetID="49" presetClass="entr" presetSubtype="0" decel="100000" fill="hold" grpId="1" nodeType="withEffect">
                                  <p:stCondLst>
                                    <p:cond delay="0"/>
                                  </p:stCondLst>
                                  <p:childTnLst>
                                    <p:set>
                                      <p:cBhvr>
                                        <p:cTn id="93" dur="1" fill="hold">
                                          <p:stCondLst>
                                            <p:cond delay="0"/>
                                          </p:stCondLst>
                                        </p:cTn>
                                        <p:tgtEl>
                                          <p:spTgt spid="39"/>
                                        </p:tgtEl>
                                        <p:attrNameLst>
                                          <p:attrName>style.visibility</p:attrName>
                                        </p:attrNameLst>
                                      </p:cBhvr>
                                      <p:to>
                                        <p:strVal val="visible"/>
                                      </p:to>
                                    </p:set>
                                    <p:anim calcmode="lin" valueType="num">
                                      <p:cBhvr>
                                        <p:cTn id="94" dur="1000" fill="hold"/>
                                        <p:tgtEl>
                                          <p:spTgt spid="39"/>
                                        </p:tgtEl>
                                        <p:attrNameLst>
                                          <p:attrName>ppt_w</p:attrName>
                                        </p:attrNameLst>
                                      </p:cBhvr>
                                      <p:tavLst>
                                        <p:tav tm="0">
                                          <p:val>
                                            <p:fltVal val="0"/>
                                          </p:val>
                                        </p:tav>
                                        <p:tav tm="100000">
                                          <p:val>
                                            <p:strVal val="#ppt_w"/>
                                          </p:val>
                                        </p:tav>
                                      </p:tavLst>
                                    </p:anim>
                                    <p:anim calcmode="lin" valueType="num">
                                      <p:cBhvr>
                                        <p:cTn id="95" dur="1000" fill="hold"/>
                                        <p:tgtEl>
                                          <p:spTgt spid="39"/>
                                        </p:tgtEl>
                                        <p:attrNameLst>
                                          <p:attrName>ppt_h</p:attrName>
                                        </p:attrNameLst>
                                      </p:cBhvr>
                                      <p:tavLst>
                                        <p:tav tm="0">
                                          <p:val>
                                            <p:fltVal val="0"/>
                                          </p:val>
                                        </p:tav>
                                        <p:tav tm="100000">
                                          <p:val>
                                            <p:strVal val="#ppt_h"/>
                                          </p:val>
                                        </p:tav>
                                      </p:tavLst>
                                    </p:anim>
                                    <p:anim calcmode="lin" valueType="num">
                                      <p:cBhvr>
                                        <p:cTn id="96" dur="1000" fill="hold"/>
                                        <p:tgtEl>
                                          <p:spTgt spid="39"/>
                                        </p:tgtEl>
                                        <p:attrNameLst>
                                          <p:attrName>style.rotation</p:attrName>
                                        </p:attrNameLst>
                                      </p:cBhvr>
                                      <p:tavLst>
                                        <p:tav tm="0">
                                          <p:val>
                                            <p:fltVal val="360"/>
                                          </p:val>
                                        </p:tav>
                                        <p:tav tm="100000">
                                          <p:val>
                                            <p:fltVal val="0"/>
                                          </p:val>
                                        </p:tav>
                                      </p:tavLst>
                                    </p:anim>
                                    <p:animEffect transition="in" filter="fade">
                                      <p:cBhvr>
                                        <p:cTn id="97" dur="1000"/>
                                        <p:tgtEl>
                                          <p:spTgt spid="39"/>
                                        </p:tgtEl>
                                      </p:cBhvr>
                                    </p:animEffect>
                                  </p:childTnLst>
                                </p:cTn>
                              </p:par>
                              <p:par>
                                <p:cTn id="98" presetID="49" presetClass="entr" presetSubtype="0" decel="100000" fill="hold" grpId="1" nodeType="withEffect">
                                  <p:stCondLst>
                                    <p:cond delay="0"/>
                                  </p:stCondLst>
                                  <p:childTnLst>
                                    <p:set>
                                      <p:cBhvr>
                                        <p:cTn id="99" dur="1" fill="hold">
                                          <p:stCondLst>
                                            <p:cond delay="0"/>
                                          </p:stCondLst>
                                        </p:cTn>
                                        <p:tgtEl>
                                          <p:spTgt spid="41">
                                            <p:txEl>
                                              <p:pRg st="0" end="0"/>
                                            </p:txEl>
                                          </p:spTgt>
                                        </p:tgtEl>
                                        <p:attrNameLst>
                                          <p:attrName>style.visibility</p:attrName>
                                        </p:attrNameLst>
                                      </p:cBhvr>
                                      <p:to>
                                        <p:strVal val="visible"/>
                                      </p:to>
                                    </p:set>
                                    <p:anim calcmode="lin" valueType="num">
                                      <p:cBhvr>
                                        <p:cTn id="100" dur="10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101" dur="10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102" dur="10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103" dur="1000"/>
                                        <p:tgtEl>
                                          <p:spTgt spid="41">
                                            <p:txEl>
                                              <p:pRg st="0" end="0"/>
                                            </p:txEl>
                                          </p:spTgt>
                                        </p:tgtEl>
                                      </p:cBhvr>
                                    </p:animEffect>
                                  </p:childTnLst>
                                </p:cTn>
                              </p:par>
                              <p:par>
                                <p:cTn id="104" presetID="49" presetClass="entr" presetSubtype="0" decel="100000" fill="hold" grpId="1" nodeType="withEffect">
                                  <p:stCondLst>
                                    <p:cond delay="0"/>
                                  </p:stCondLst>
                                  <p:childTnLst>
                                    <p:set>
                                      <p:cBhvr>
                                        <p:cTn id="105" dur="1" fill="hold">
                                          <p:stCondLst>
                                            <p:cond delay="0"/>
                                          </p:stCondLst>
                                        </p:cTn>
                                        <p:tgtEl>
                                          <p:spTgt spid="42">
                                            <p:txEl>
                                              <p:pRg st="0" end="0"/>
                                            </p:txEl>
                                          </p:spTgt>
                                        </p:tgtEl>
                                        <p:attrNameLst>
                                          <p:attrName>style.visibility</p:attrName>
                                        </p:attrNameLst>
                                      </p:cBhvr>
                                      <p:to>
                                        <p:strVal val="visible"/>
                                      </p:to>
                                    </p:set>
                                    <p:anim calcmode="lin" valueType="num">
                                      <p:cBhvr>
                                        <p:cTn id="106" dur="10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107" dur="1000" fill="hold"/>
                                        <p:tgtEl>
                                          <p:spTgt spid="42">
                                            <p:txEl>
                                              <p:pRg st="0" end="0"/>
                                            </p:txEl>
                                          </p:spTgt>
                                        </p:tgtEl>
                                        <p:attrNameLst>
                                          <p:attrName>ppt_h</p:attrName>
                                        </p:attrNameLst>
                                      </p:cBhvr>
                                      <p:tavLst>
                                        <p:tav tm="0">
                                          <p:val>
                                            <p:fltVal val="0"/>
                                          </p:val>
                                        </p:tav>
                                        <p:tav tm="100000">
                                          <p:val>
                                            <p:strVal val="#ppt_h"/>
                                          </p:val>
                                        </p:tav>
                                      </p:tavLst>
                                    </p:anim>
                                    <p:anim calcmode="lin" valueType="num">
                                      <p:cBhvr>
                                        <p:cTn id="108" dur="1000" fill="hold"/>
                                        <p:tgtEl>
                                          <p:spTgt spid="42">
                                            <p:txEl>
                                              <p:pRg st="0" end="0"/>
                                            </p:txEl>
                                          </p:spTgt>
                                        </p:tgtEl>
                                        <p:attrNameLst>
                                          <p:attrName>style.rotation</p:attrName>
                                        </p:attrNameLst>
                                      </p:cBhvr>
                                      <p:tavLst>
                                        <p:tav tm="0">
                                          <p:val>
                                            <p:fltVal val="360"/>
                                          </p:val>
                                        </p:tav>
                                        <p:tav tm="100000">
                                          <p:val>
                                            <p:fltVal val="0"/>
                                          </p:val>
                                        </p:tav>
                                      </p:tavLst>
                                    </p:anim>
                                    <p:animEffect transition="in" filter="fade">
                                      <p:cBhvr>
                                        <p:cTn id="109" dur="1000"/>
                                        <p:tgtEl>
                                          <p:spTgt spid="42">
                                            <p:txEl>
                                              <p:pRg st="0" end="0"/>
                                            </p:txEl>
                                          </p:spTgt>
                                        </p:tgtEl>
                                      </p:cBhvr>
                                    </p:animEffect>
                                  </p:childTnLst>
                                </p:cTn>
                              </p:par>
                              <p:par>
                                <p:cTn id="110" presetID="49" presetClass="entr" presetSubtype="0" decel="100000" fill="hold" grpId="1" nodeType="withEffect">
                                  <p:stCondLst>
                                    <p:cond delay="0"/>
                                  </p:stCondLst>
                                  <p:childTnLst>
                                    <p:set>
                                      <p:cBhvr>
                                        <p:cTn id="111" dur="1" fill="hold">
                                          <p:stCondLst>
                                            <p:cond delay="0"/>
                                          </p:stCondLst>
                                        </p:cTn>
                                        <p:tgtEl>
                                          <p:spTgt spid="45">
                                            <p:txEl>
                                              <p:pRg st="0" end="0"/>
                                            </p:txEl>
                                          </p:spTgt>
                                        </p:tgtEl>
                                        <p:attrNameLst>
                                          <p:attrName>style.visibility</p:attrName>
                                        </p:attrNameLst>
                                      </p:cBhvr>
                                      <p:to>
                                        <p:strVal val="visible"/>
                                      </p:to>
                                    </p:set>
                                    <p:anim calcmode="lin" valueType="num">
                                      <p:cBhvr>
                                        <p:cTn id="112" dur="10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113" dur="10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114" dur="10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115" dur="1000"/>
                                        <p:tgtEl>
                                          <p:spTgt spid="45">
                                            <p:txEl>
                                              <p:pRg st="0" end="0"/>
                                            </p:txEl>
                                          </p:spTgt>
                                        </p:tgtEl>
                                      </p:cBhvr>
                                    </p:animEffect>
                                  </p:childTnLst>
                                </p:cTn>
                              </p:par>
                              <p:par>
                                <p:cTn id="116" presetID="49" presetClass="entr" presetSubtype="0" decel="100000" fill="hold" grpId="1" nodeType="withEffect">
                                  <p:stCondLst>
                                    <p:cond delay="0"/>
                                  </p:stCondLst>
                                  <p:childTnLst>
                                    <p:set>
                                      <p:cBhvr>
                                        <p:cTn id="117" dur="1" fill="hold">
                                          <p:stCondLst>
                                            <p:cond delay="0"/>
                                          </p:stCondLst>
                                        </p:cTn>
                                        <p:tgtEl>
                                          <p:spTgt spid="46">
                                            <p:txEl>
                                              <p:pRg st="0" end="0"/>
                                            </p:txEl>
                                          </p:spTgt>
                                        </p:tgtEl>
                                        <p:attrNameLst>
                                          <p:attrName>style.visibility</p:attrName>
                                        </p:attrNameLst>
                                      </p:cBhvr>
                                      <p:to>
                                        <p:strVal val="visible"/>
                                      </p:to>
                                    </p:set>
                                    <p:anim calcmode="lin" valueType="num">
                                      <p:cBhvr>
                                        <p:cTn id="118" dur="10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119" dur="1000" fill="hold"/>
                                        <p:tgtEl>
                                          <p:spTgt spid="46">
                                            <p:txEl>
                                              <p:pRg st="0" end="0"/>
                                            </p:txEl>
                                          </p:spTgt>
                                        </p:tgtEl>
                                        <p:attrNameLst>
                                          <p:attrName>ppt_h</p:attrName>
                                        </p:attrNameLst>
                                      </p:cBhvr>
                                      <p:tavLst>
                                        <p:tav tm="0">
                                          <p:val>
                                            <p:fltVal val="0"/>
                                          </p:val>
                                        </p:tav>
                                        <p:tav tm="100000">
                                          <p:val>
                                            <p:strVal val="#ppt_h"/>
                                          </p:val>
                                        </p:tav>
                                      </p:tavLst>
                                    </p:anim>
                                    <p:anim calcmode="lin" valueType="num">
                                      <p:cBhvr>
                                        <p:cTn id="120" dur="1000" fill="hold"/>
                                        <p:tgtEl>
                                          <p:spTgt spid="46">
                                            <p:txEl>
                                              <p:pRg st="0" end="0"/>
                                            </p:txEl>
                                          </p:spTgt>
                                        </p:tgtEl>
                                        <p:attrNameLst>
                                          <p:attrName>style.rotation</p:attrName>
                                        </p:attrNameLst>
                                      </p:cBhvr>
                                      <p:tavLst>
                                        <p:tav tm="0">
                                          <p:val>
                                            <p:fltVal val="360"/>
                                          </p:val>
                                        </p:tav>
                                        <p:tav tm="100000">
                                          <p:val>
                                            <p:fltVal val="0"/>
                                          </p:val>
                                        </p:tav>
                                      </p:tavLst>
                                    </p:anim>
                                    <p:animEffect transition="in" filter="fade">
                                      <p:cBhvr>
                                        <p:cTn id="121" dur="1000"/>
                                        <p:tgtEl>
                                          <p:spTgt spid="46">
                                            <p:txEl>
                                              <p:pRg st="0" end="0"/>
                                            </p:txEl>
                                          </p:spTgt>
                                        </p:tgtEl>
                                      </p:cBhvr>
                                    </p:animEffect>
                                  </p:childTnLst>
                                </p:cTn>
                              </p:par>
                              <p:par>
                                <p:cTn id="122" presetID="49" presetClass="entr" presetSubtype="0" decel="100000" fill="hold" grpId="1" nodeType="withEffect">
                                  <p:stCondLst>
                                    <p:cond delay="0"/>
                                  </p:stCondLst>
                                  <p:childTnLst>
                                    <p:set>
                                      <p:cBhvr>
                                        <p:cTn id="123" dur="1" fill="hold">
                                          <p:stCondLst>
                                            <p:cond delay="0"/>
                                          </p:stCondLst>
                                        </p:cTn>
                                        <p:tgtEl>
                                          <p:spTgt spid="47">
                                            <p:txEl>
                                              <p:pRg st="0" end="0"/>
                                            </p:txEl>
                                          </p:spTgt>
                                        </p:tgtEl>
                                        <p:attrNameLst>
                                          <p:attrName>style.visibility</p:attrName>
                                        </p:attrNameLst>
                                      </p:cBhvr>
                                      <p:to>
                                        <p:strVal val="visible"/>
                                      </p:to>
                                    </p:set>
                                    <p:anim calcmode="lin" valueType="num">
                                      <p:cBhvr>
                                        <p:cTn id="124" dur="10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25" dur="10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26" dur="10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27" dur="1000"/>
                                        <p:tgtEl>
                                          <p:spTgt spid="47">
                                            <p:txEl>
                                              <p:pRg st="0" end="0"/>
                                            </p:txEl>
                                          </p:spTgt>
                                        </p:tgtEl>
                                      </p:cBhvr>
                                    </p:animEffect>
                                  </p:childTnLst>
                                </p:cTn>
                              </p:par>
                              <p:par>
                                <p:cTn id="128" presetID="49" presetClass="entr" presetSubtype="0" decel="100000" fill="hold" grpId="1" nodeType="withEffect">
                                  <p:stCondLst>
                                    <p:cond delay="0"/>
                                  </p:stCondLst>
                                  <p:childTnLst>
                                    <p:set>
                                      <p:cBhvr>
                                        <p:cTn id="129" dur="1" fill="hold">
                                          <p:stCondLst>
                                            <p:cond delay="0"/>
                                          </p:stCondLst>
                                        </p:cTn>
                                        <p:tgtEl>
                                          <p:spTgt spid="48">
                                            <p:txEl>
                                              <p:pRg st="0" end="0"/>
                                            </p:txEl>
                                          </p:spTgt>
                                        </p:tgtEl>
                                        <p:attrNameLst>
                                          <p:attrName>style.visibility</p:attrName>
                                        </p:attrNameLst>
                                      </p:cBhvr>
                                      <p:to>
                                        <p:strVal val="visible"/>
                                      </p:to>
                                    </p:set>
                                    <p:anim calcmode="lin" valueType="num">
                                      <p:cBhvr>
                                        <p:cTn id="130"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31" dur="1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132" dur="1000" fill="hold"/>
                                        <p:tgtEl>
                                          <p:spTgt spid="48">
                                            <p:txEl>
                                              <p:pRg st="0" end="0"/>
                                            </p:txEl>
                                          </p:spTgt>
                                        </p:tgtEl>
                                        <p:attrNameLst>
                                          <p:attrName>style.rotation</p:attrName>
                                        </p:attrNameLst>
                                      </p:cBhvr>
                                      <p:tavLst>
                                        <p:tav tm="0">
                                          <p:val>
                                            <p:fltVal val="360"/>
                                          </p:val>
                                        </p:tav>
                                        <p:tav tm="100000">
                                          <p:val>
                                            <p:fltVal val="0"/>
                                          </p:val>
                                        </p:tav>
                                      </p:tavLst>
                                    </p:anim>
                                    <p:animEffect transition="in" filter="fade">
                                      <p:cBhvr>
                                        <p:cTn id="133" dur="1000"/>
                                        <p:tgtEl>
                                          <p:spTgt spid="48">
                                            <p:txEl>
                                              <p:pRg st="0" end="0"/>
                                            </p:txEl>
                                          </p:spTgt>
                                        </p:tgtEl>
                                      </p:cBhvr>
                                    </p:animEffect>
                                  </p:childTnLst>
                                </p:cTn>
                              </p:par>
                            </p:childTnLst>
                          </p:cTn>
                        </p:par>
                        <p:par>
                          <p:cTn id="134" fill="hold">
                            <p:stCondLst>
                              <p:cond delay="3050"/>
                            </p:stCondLst>
                            <p:childTnLst>
                              <p:par>
                                <p:cTn id="135" presetID="22" presetClass="entr" presetSubtype="8" fill="hold" nodeType="afterEffect">
                                  <p:stCondLst>
                                    <p:cond delay="250"/>
                                  </p:stCondLst>
                                  <p:childTnLst>
                                    <p:set>
                                      <p:cBhvr>
                                        <p:cTn id="136" dur="1" fill="hold">
                                          <p:stCondLst>
                                            <p:cond delay="0"/>
                                          </p:stCondLst>
                                        </p:cTn>
                                        <p:tgtEl>
                                          <p:spTgt spid="66"/>
                                        </p:tgtEl>
                                        <p:attrNameLst>
                                          <p:attrName>style.visibility</p:attrName>
                                        </p:attrNameLst>
                                      </p:cBhvr>
                                      <p:to>
                                        <p:strVal val="visible"/>
                                      </p:to>
                                    </p:set>
                                    <p:animEffect transition="in" filter="wipe(left)">
                                      <p:cBhvr>
                                        <p:cTn id="137" dur="500"/>
                                        <p:tgtEl>
                                          <p:spTgt spid="66"/>
                                        </p:tgtEl>
                                      </p:cBhvr>
                                    </p:animEffect>
                                  </p:childTnLst>
                                </p:cTn>
                              </p:par>
                            </p:childTnLst>
                          </p:cTn>
                        </p:par>
                        <p:par>
                          <p:cTn id="138" fill="hold">
                            <p:stCondLst>
                              <p:cond delay="3800"/>
                            </p:stCondLst>
                            <p:childTnLst>
                              <p:par>
                                <p:cTn id="139" presetID="22" presetClass="entr" presetSubtype="8" fill="hold" grpId="0" nodeType="afterEffect">
                                  <p:stCondLst>
                                    <p:cond delay="0"/>
                                  </p:stCondLst>
                                  <p:childTnLst>
                                    <p:set>
                                      <p:cBhvr>
                                        <p:cTn id="140" dur="1" fill="hold">
                                          <p:stCondLst>
                                            <p:cond delay="0"/>
                                          </p:stCondLst>
                                        </p:cTn>
                                        <p:tgtEl>
                                          <p:spTgt spid="50">
                                            <p:txEl>
                                              <p:pRg st="0" end="0"/>
                                            </p:txEl>
                                          </p:spTgt>
                                        </p:tgtEl>
                                        <p:attrNameLst>
                                          <p:attrName>style.visibility</p:attrName>
                                        </p:attrNameLst>
                                      </p:cBhvr>
                                      <p:to>
                                        <p:strVal val="visible"/>
                                      </p:to>
                                    </p:set>
                                    <p:animEffect transition="in" filter="wipe(left)">
                                      <p:cBhvr>
                                        <p:cTn id="141" dur="500"/>
                                        <p:tgtEl>
                                          <p:spTgt spid="50">
                                            <p:txEl>
                                              <p:pRg st="0" end="0"/>
                                            </p:txEl>
                                          </p:spTgt>
                                        </p:tgtEl>
                                      </p:cBhvr>
                                    </p:animEffect>
                                  </p:childTnLst>
                                </p:cTn>
                              </p:par>
                            </p:childTnLst>
                          </p:cTn>
                        </p:par>
                        <p:par>
                          <p:cTn id="142" fill="hold">
                            <p:stCondLst>
                              <p:cond delay="4300"/>
                            </p:stCondLst>
                            <p:childTnLst>
                              <p:par>
                                <p:cTn id="143" presetID="10" presetClass="entr" presetSubtype="0" fill="hold" grpId="0" nodeType="afterEffect">
                                  <p:stCondLst>
                                    <p:cond delay="0"/>
                                  </p:stCondLst>
                                  <p:childTnLst>
                                    <p:set>
                                      <p:cBhvr>
                                        <p:cTn id="144" dur="1" fill="hold">
                                          <p:stCondLst>
                                            <p:cond delay="0"/>
                                          </p:stCondLst>
                                        </p:cTn>
                                        <p:tgtEl>
                                          <p:spTgt spid="49">
                                            <p:txEl>
                                              <p:pRg st="0" end="0"/>
                                            </p:txEl>
                                          </p:spTgt>
                                        </p:tgtEl>
                                        <p:attrNameLst>
                                          <p:attrName>style.visibility</p:attrName>
                                        </p:attrNameLst>
                                      </p:cBhvr>
                                      <p:to>
                                        <p:strVal val="visible"/>
                                      </p:to>
                                    </p:set>
                                    <p:animEffect transition="in" filter="fade">
                                      <p:cBhvr>
                                        <p:cTn id="145" dur="500"/>
                                        <p:tgtEl>
                                          <p:spTgt spid="49">
                                            <p:txEl>
                                              <p:pRg st="0" end="0"/>
                                            </p:txEl>
                                          </p:spTgt>
                                        </p:tgtEl>
                                      </p:cBhvr>
                                    </p:animEffect>
                                  </p:childTnLst>
                                </p:cTn>
                              </p:par>
                            </p:childTnLst>
                          </p:cTn>
                        </p:par>
                        <p:par>
                          <p:cTn id="146" fill="hold">
                            <p:stCondLst>
                              <p:cond delay="4800"/>
                            </p:stCondLst>
                            <p:childTnLst>
                              <p:par>
                                <p:cTn id="147" presetID="22" presetClass="entr" presetSubtype="8" fill="hold" nodeType="afterEffect">
                                  <p:stCondLst>
                                    <p:cond delay="250"/>
                                  </p:stCondLst>
                                  <p:childTnLst>
                                    <p:set>
                                      <p:cBhvr>
                                        <p:cTn id="148" dur="1" fill="hold">
                                          <p:stCondLst>
                                            <p:cond delay="0"/>
                                          </p:stCondLst>
                                        </p:cTn>
                                        <p:tgtEl>
                                          <p:spTgt spid="73"/>
                                        </p:tgtEl>
                                        <p:attrNameLst>
                                          <p:attrName>style.visibility</p:attrName>
                                        </p:attrNameLst>
                                      </p:cBhvr>
                                      <p:to>
                                        <p:strVal val="visible"/>
                                      </p:to>
                                    </p:set>
                                    <p:animEffect transition="in" filter="wipe(left)">
                                      <p:cBhvr>
                                        <p:cTn id="149" dur="500"/>
                                        <p:tgtEl>
                                          <p:spTgt spid="73"/>
                                        </p:tgtEl>
                                      </p:cBhvr>
                                    </p:animEffect>
                                  </p:childTnLst>
                                </p:cTn>
                              </p:par>
                            </p:childTnLst>
                          </p:cTn>
                        </p:par>
                        <p:par>
                          <p:cTn id="150" fill="hold">
                            <p:stCondLst>
                              <p:cond delay="5550"/>
                            </p:stCondLst>
                            <p:childTnLst>
                              <p:par>
                                <p:cTn id="151" presetID="22" presetClass="entr" presetSubtype="8" fill="hold" grpId="0" nodeType="afterEffect">
                                  <p:stCondLst>
                                    <p:cond delay="0"/>
                                  </p:stCondLst>
                                  <p:childTnLst>
                                    <p:set>
                                      <p:cBhvr>
                                        <p:cTn id="152" dur="1" fill="hold">
                                          <p:stCondLst>
                                            <p:cond delay="0"/>
                                          </p:stCondLst>
                                        </p:cTn>
                                        <p:tgtEl>
                                          <p:spTgt spid="56">
                                            <p:txEl>
                                              <p:pRg st="0" end="0"/>
                                            </p:txEl>
                                          </p:spTgt>
                                        </p:tgtEl>
                                        <p:attrNameLst>
                                          <p:attrName>style.visibility</p:attrName>
                                        </p:attrNameLst>
                                      </p:cBhvr>
                                      <p:to>
                                        <p:strVal val="visible"/>
                                      </p:to>
                                    </p:set>
                                    <p:animEffect transition="in" filter="wipe(left)">
                                      <p:cBhvr>
                                        <p:cTn id="153" dur="500"/>
                                        <p:tgtEl>
                                          <p:spTgt spid="56">
                                            <p:txEl>
                                              <p:pRg st="0" end="0"/>
                                            </p:txEl>
                                          </p:spTgt>
                                        </p:tgtEl>
                                      </p:cBhvr>
                                    </p:animEffect>
                                  </p:childTnLst>
                                </p:cTn>
                              </p:par>
                            </p:childTnLst>
                          </p:cTn>
                        </p:par>
                        <p:par>
                          <p:cTn id="154" fill="hold">
                            <p:stCondLst>
                              <p:cond delay="6050"/>
                            </p:stCondLst>
                            <p:childTnLst>
                              <p:par>
                                <p:cTn id="155" presetID="10" presetClass="entr" presetSubtype="0" fill="hold" grpId="0" nodeType="afterEffect">
                                  <p:stCondLst>
                                    <p:cond delay="0"/>
                                  </p:stCondLst>
                                  <p:childTnLst>
                                    <p:set>
                                      <p:cBhvr>
                                        <p:cTn id="156" dur="1" fill="hold">
                                          <p:stCondLst>
                                            <p:cond delay="0"/>
                                          </p:stCondLst>
                                        </p:cTn>
                                        <p:tgtEl>
                                          <p:spTgt spid="55">
                                            <p:txEl>
                                              <p:pRg st="0" end="0"/>
                                            </p:txEl>
                                          </p:spTgt>
                                        </p:tgtEl>
                                        <p:attrNameLst>
                                          <p:attrName>style.visibility</p:attrName>
                                        </p:attrNameLst>
                                      </p:cBhvr>
                                      <p:to>
                                        <p:strVal val="visible"/>
                                      </p:to>
                                    </p:set>
                                    <p:animEffect transition="in" filter="fade">
                                      <p:cBhvr>
                                        <p:cTn id="157" dur="500"/>
                                        <p:tgtEl>
                                          <p:spTgt spid="55">
                                            <p:txEl>
                                              <p:pRg st="0" end="0"/>
                                            </p:txEl>
                                          </p:spTgt>
                                        </p:tgtEl>
                                      </p:cBhvr>
                                    </p:animEffect>
                                  </p:childTnLst>
                                </p:cTn>
                              </p:par>
                            </p:childTnLst>
                          </p:cTn>
                        </p:par>
                        <p:par>
                          <p:cTn id="158" fill="hold">
                            <p:stCondLst>
                              <p:cond delay="6550"/>
                            </p:stCondLst>
                            <p:childTnLst>
                              <p:par>
                                <p:cTn id="159" presetID="22" presetClass="entr" presetSubtype="8" fill="hold" nodeType="afterEffect">
                                  <p:stCondLst>
                                    <p:cond delay="250"/>
                                  </p:stCondLst>
                                  <p:childTnLst>
                                    <p:set>
                                      <p:cBhvr>
                                        <p:cTn id="160" dur="1" fill="hold">
                                          <p:stCondLst>
                                            <p:cond delay="0"/>
                                          </p:stCondLst>
                                        </p:cTn>
                                        <p:tgtEl>
                                          <p:spTgt spid="76"/>
                                        </p:tgtEl>
                                        <p:attrNameLst>
                                          <p:attrName>style.visibility</p:attrName>
                                        </p:attrNameLst>
                                      </p:cBhvr>
                                      <p:to>
                                        <p:strVal val="visible"/>
                                      </p:to>
                                    </p:set>
                                    <p:animEffect transition="in" filter="wipe(left)">
                                      <p:cBhvr>
                                        <p:cTn id="161" dur="500"/>
                                        <p:tgtEl>
                                          <p:spTgt spid="76"/>
                                        </p:tgtEl>
                                      </p:cBhvr>
                                    </p:animEffect>
                                  </p:childTnLst>
                                </p:cTn>
                              </p:par>
                            </p:childTnLst>
                          </p:cTn>
                        </p:par>
                        <p:par>
                          <p:cTn id="162" fill="hold">
                            <p:stCondLst>
                              <p:cond delay="7300"/>
                            </p:stCondLst>
                            <p:childTnLst>
                              <p:par>
                                <p:cTn id="163" presetID="22" presetClass="entr" presetSubtype="8" fill="hold" grpId="0" nodeType="afterEffect">
                                  <p:stCondLst>
                                    <p:cond delay="0"/>
                                  </p:stCondLst>
                                  <p:childTnLst>
                                    <p:set>
                                      <p:cBhvr>
                                        <p:cTn id="164" dur="1" fill="hold">
                                          <p:stCondLst>
                                            <p:cond delay="0"/>
                                          </p:stCondLst>
                                        </p:cTn>
                                        <p:tgtEl>
                                          <p:spTgt spid="58">
                                            <p:txEl>
                                              <p:pRg st="0" end="0"/>
                                            </p:txEl>
                                          </p:spTgt>
                                        </p:tgtEl>
                                        <p:attrNameLst>
                                          <p:attrName>style.visibility</p:attrName>
                                        </p:attrNameLst>
                                      </p:cBhvr>
                                      <p:to>
                                        <p:strVal val="visible"/>
                                      </p:to>
                                    </p:set>
                                    <p:animEffect transition="in" filter="wipe(left)">
                                      <p:cBhvr>
                                        <p:cTn id="165" dur="500"/>
                                        <p:tgtEl>
                                          <p:spTgt spid="58">
                                            <p:txEl>
                                              <p:pRg st="0" end="0"/>
                                            </p:txEl>
                                          </p:spTgt>
                                        </p:tgtEl>
                                      </p:cBhvr>
                                    </p:animEffect>
                                  </p:childTnLst>
                                </p:cTn>
                              </p:par>
                            </p:childTnLst>
                          </p:cTn>
                        </p:par>
                        <p:par>
                          <p:cTn id="166" fill="hold">
                            <p:stCondLst>
                              <p:cond delay="7800"/>
                            </p:stCondLst>
                            <p:childTnLst>
                              <p:par>
                                <p:cTn id="167" presetID="10" presetClass="entr" presetSubtype="0" fill="hold" grpId="0" nodeType="after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par>
                          <p:cTn id="170" fill="hold">
                            <p:stCondLst>
                              <p:cond delay="8300"/>
                            </p:stCondLst>
                            <p:childTnLst>
                              <p:par>
                                <p:cTn id="171" presetID="22" presetClass="entr" presetSubtype="2" fill="hold" nodeType="afterEffect">
                                  <p:stCondLst>
                                    <p:cond delay="250"/>
                                  </p:stCondLst>
                                  <p:childTnLst>
                                    <p:set>
                                      <p:cBhvr>
                                        <p:cTn id="172" dur="1" fill="hold">
                                          <p:stCondLst>
                                            <p:cond delay="0"/>
                                          </p:stCondLst>
                                        </p:cTn>
                                        <p:tgtEl>
                                          <p:spTgt spid="80"/>
                                        </p:tgtEl>
                                        <p:attrNameLst>
                                          <p:attrName>style.visibility</p:attrName>
                                        </p:attrNameLst>
                                      </p:cBhvr>
                                      <p:to>
                                        <p:strVal val="visible"/>
                                      </p:to>
                                    </p:set>
                                    <p:animEffect transition="in" filter="wipe(right)">
                                      <p:cBhvr>
                                        <p:cTn id="173" dur="500"/>
                                        <p:tgtEl>
                                          <p:spTgt spid="80"/>
                                        </p:tgtEl>
                                      </p:cBhvr>
                                    </p:animEffect>
                                  </p:childTnLst>
                                </p:cTn>
                              </p:par>
                            </p:childTnLst>
                          </p:cTn>
                        </p:par>
                        <p:par>
                          <p:cTn id="174" fill="hold">
                            <p:stCondLst>
                              <p:cond delay="9050"/>
                            </p:stCondLst>
                            <p:childTnLst>
                              <p:par>
                                <p:cTn id="175" presetID="22" presetClass="entr" presetSubtype="2" fill="hold" grpId="0" nodeType="afterEffect">
                                  <p:stCondLst>
                                    <p:cond delay="0"/>
                                  </p:stCondLst>
                                  <p:childTnLst>
                                    <p:set>
                                      <p:cBhvr>
                                        <p:cTn id="176" dur="1" fill="hold">
                                          <p:stCondLst>
                                            <p:cond delay="0"/>
                                          </p:stCondLst>
                                        </p:cTn>
                                        <p:tgtEl>
                                          <p:spTgt spid="64">
                                            <p:txEl>
                                              <p:pRg st="0" end="0"/>
                                            </p:txEl>
                                          </p:spTgt>
                                        </p:tgtEl>
                                        <p:attrNameLst>
                                          <p:attrName>style.visibility</p:attrName>
                                        </p:attrNameLst>
                                      </p:cBhvr>
                                      <p:to>
                                        <p:strVal val="visible"/>
                                      </p:to>
                                    </p:set>
                                    <p:animEffect transition="in" filter="wipe(right)">
                                      <p:cBhvr>
                                        <p:cTn id="177" dur="500"/>
                                        <p:tgtEl>
                                          <p:spTgt spid="64">
                                            <p:txEl>
                                              <p:pRg st="0" end="0"/>
                                            </p:txEl>
                                          </p:spTgt>
                                        </p:tgtEl>
                                      </p:cBhvr>
                                    </p:animEffect>
                                  </p:childTnLst>
                                </p:cTn>
                              </p:par>
                            </p:childTnLst>
                          </p:cTn>
                        </p:par>
                        <p:par>
                          <p:cTn id="178" fill="hold">
                            <p:stCondLst>
                              <p:cond delay="9550"/>
                            </p:stCondLst>
                            <p:childTnLst>
                              <p:par>
                                <p:cTn id="179" presetID="10" presetClass="entr" presetSubtype="0" fill="hold" grpId="0" nodeType="afterEffect">
                                  <p:stCondLst>
                                    <p:cond delay="0"/>
                                  </p:stCondLst>
                                  <p:childTnLst>
                                    <p:set>
                                      <p:cBhvr>
                                        <p:cTn id="180" dur="1" fill="hold">
                                          <p:stCondLst>
                                            <p:cond delay="0"/>
                                          </p:stCondLst>
                                        </p:cTn>
                                        <p:tgtEl>
                                          <p:spTgt spid="63">
                                            <p:txEl>
                                              <p:pRg st="0" end="0"/>
                                            </p:txEl>
                                          </p:spTgt>
                                        </p:tgtEl>
                                        <p:attrNameLst>
                                          <p:attrName>style.visibility</p:attrName>
                                        </p:attrNameLst>
                                      </p:cBhvr>
                                      <p:to>
                                        <p:strVal val="visible"/>
                                      </p:to>
                                    </p:set>
                                    <p:animEffect transition="in" filter="fade">
                                      <p:cBhvr>
                                        <p:cTn id="181" dur="500"/>
                                        <p:tgtEl>
                                          <p:spTgt spid="63">
                                            <p:txEl>
                                              <p:pRg st="0" end="0"/>
                                            </p:txEl>
                                          </p:spTgt>
                                        </p:tgtEl>
                                      </p:cBhvr>
                                    </p:animEffect>
                                  </p:childTnLst>
                                </p:cTn>
                              </p:par>
                            </p:childTnLst>
                          </p:cTn>
                        </p:par>
                        <p:par>
                          <p:cTn id="182" fill="hold">
                            <p:stCondLst>
                              <p:cond delay="10050"/>
                            </p:stCondLst>
                            <p:childTnLst>
                              <p:par>
                                <p:cTn id="183" presetID="22" presetClass="entr" presetSubtype="2" fill="hold" nodeType="afterEffect">
                                  <p:stCondLst>
                                    <p:cond delay="250"/>
                                  </p:stCondLst>
                                  <p:childTnLst>
                                    <p:set>
                                      <p:cBhvr>
                                        <p:cTn id="184" dur="1" fill="hold">
                                          <p:stCondLst>
                                            <p:cond delay="0"/>
                                          </p:stCondLst>
                                        </p:cTn>
                                        <p:tgtEl>
                                          <p:spTgt spid="70"/>
                                        </p:tgtEl>
                                        <p:attrNameLst>
                                          <p:attrName>style.visibility</p:attrName>
                                        </p:attrNameLst>
                                      </p:cBhvr>
                                      <p:to>
                                        <p:strVal val="visible"/>
                                      </p:to>
                                    </p:set>
                                    <p:animEffect transition="in" filter="wipe(right)">
                                      <p:cBhvr>
                                        <p:cTn id="185" dur="500"/>
                                        <p:tgtEl>
                                          <p:spTgt spid="70"/>
                                        </p:tgtEl>
                                      </p:cBhvr>
                                    </p:animEffect>
                                  </p:childTnLst>
                                </p:cTn>
                              </p:par>
                            </p:childTnLst>
                          </p:cTn>
                        </p:par>
                        <p:par>
                          <p:cTn id="186" fill="hold">
                            <p:stCondLst>
                              <p:cond delay="10800"/>
                            </p:stCondLst>
                            <p:childTnLst>
                              <p:par>
                                <p:cTn id="187" presetID="22" presetClass="entr" presetSubtype="2" fill="hold" grpId="0" nodeType="afterEffect">
                                  <p:stCondLst>
                                    <p:cond delay="0"/>
                                  </p:stCondLst>
                                  <p:childTnLst>
                                    <p:set>
                                      <p:cBhvr>
                                        <p:cTn id="188" dur="1" fill="hold">
                                          <p:stCondLst>
                                            <p:cond delay="0"/>
                                          </p:stCondLst>
                                        </p:cTn>
                                        <p:tgtEl>
                                          <p:spTgt spid="62">
                                            <p:txEl>
                                              <p:pRg st="0" end="0"/>
                                            </p:txEl>
                                          </p:spTgt>
                                        </p:tgtEl>
                                        <p:attrNameLst>
                                          <p:attrName>style.visibility</p:attrName>
                                        </p:attrNameLst>
                                      </p:cBhvr>
                                      <p:to>
                                        <p:strVal val="visible"/>
                                      </p:to>
                                    </p:set>
                                    <p:animEffect transition="in" filter="wipe(right)">
                                      <p:cBhvr>
                                        <p:cTn id="189" dur="500"/>
                                        <p:tgtEl>
                                          <p:spTgt spid="62">
                                            <p:txEl>
                                              <p:pRg st="0" end="0"/>
                                            </p:txEl>
                                          </p:spTgt>
                                        </p:tgtEl>
                                      </p:cBhvr>
                                    </p:animEffect>
                                  </p:childTnLst>
                                </p:cTn>
                              </p:par>
                            </p:childTnLst>
                          </p:cTn>
                        </p:par>
                        <p:par>
                          <p:cTn id="190" fill="hold">
                            <p:stCondLst>
                              <p:cond delay="11300"/>
                            </p:stCondLst>
                            <p:childTnLst>
                              <p:par>
                                <p:cTn id="191" presetID="10" presetClass="entr" presetSubtype="0" fill="hold" grpId="0" nodeType="afterEffect">
                                  <p:stCondLst>
                                    <p:cond delay="0"/>
                                  </p:stCondLst>
                                  <p:childTnLst>
                                    <p:set>
                                      <p:cBhvr>
                                        <p:cTn id="192" dur="1" fill="hold">
                                          <p:stCondLst>
                                            <p:cond delay="0"/>
                                          </p:stCondLst>
                                        </p:cTn>
                                        <p:tgtEl>
                                          <p:spTgt spid="61">
                                            <p:txEl>
                                              <p:pRg st="0" end="0"/>
                                            </p:txEl>
                                          </p:spTgt>
                                        </p:tgtEl>
                                        <p:attrNameLst>
                                          <p:attrName>style.visibility</p:attrName>
                                        </p:attrNameLst>
                                      </p:cBhvr>
                                      <p:to>
                                        <p:strVal val="visible"/>
                                      </p:to>
                                    </p:set>
                                    <p:animEffect transition="in" filter="fade">
                                      <p:cBhvr>
                                        <p:cTn id="193" dur="500"/>
                                        <p:tgtEl>
                                          <p:spTgt spid="61">
                                            <p:txEl>
                                              <p:pRg st="0" end="0"/>
                                            </p:txEl>
                                          </p:spTgt>
                                        </p:tgtEl>
                                      </p:cBhvr>
                                    </p:animEffect>
                                  </p:childTnLst>
                                </p:cTn>
                              </p:par>
                            </p:childTnLst>
                          </p:cTn>
                        </p:par>
                        <p:par>
                          <p:cTn id="194" fill="hold">
                            <p:stCondLst>
                              <p:cond delay="11800"/>
                            </p:stCondLst>
                            <p:childTnLst>
                              <p:par>
                                <p:cTn id="195" presetID="22" presetClass="entr" presetSubtype="2" fill="hold" nodeType="afterEffect">
                                  <p:stCondLst>
                                    <p:cond delay="250"/>
                                  </p:stCondLst>
                                  <p:childTnLst>
                                    <p:set>
                                      <p:cBhvr>
                                        <p:cTn id="196" dur="1" fill="hold">
                                          <p:stCondLst>
                                            <p:cond delay="0"/>
                                          </p:stCondLst>
                                        </p:cTn>
                                        <p:tgtEl>
                                          <p:spTgt spid="67"/>
                                        </p:tgtEl>
                                        <p:attrNameLst>
                                          <p:attrName>style.visibility</p:attrName>
                                        </p:attrNameLst>
                                      </p:cBhvr>
                                      <p:to>
                                        <p:strVal val="visible"/>
                                      </p:to>
                                    </p:set>
                                    <p:animEffect transition="in" filter="wipe(right)">
                                      <p:cBhvr>
                                        <p:cTn id="197" dur="500"/>
                                        <p:tgtEl>
                                          <p:spTgt spid="67"/>
                                        </p:tgtEl>
                                      </p:cBhvr>
                                    </p:animEffect>
                                  </p:childTnLst>
                                </p:cTn>
                              </p:par>
                            </p:childTnLst>
                          </p:cTn>
                        </p:par>
                        <p:par>
                          <p:cTn id="198" fill="hold">
                            <p:stCondLst>
                              <p:cond delay="12550"/>
                            </p:stCondLst>
                            <p:childTnLst>
                              <p:par>
                                <p:cTn id="199" presetID="22" presetClass="entr" presetSubtype="2" fill="hold" grpId="0" nodeType="afterEffect">
                                  <p:stCondLst>
                                    <p:cond delay="0"/>
                                  </p:stCondLst>
                                  <p:childTnLst>
                                    <p:set>
                                      <p:cBhvr>
                                        <p:cTn id="200" dur="1" fill="hold">
                                          <p:stCondLst>
                                            <p:cond delay="0"/>
                                          </p:stCondLst>
                                        </p:cTn>
                                        <p:tgtEl>
                                          <p:spTgt spid="60">
                                            <p:txEl>
                                              <p:pRg st="0" end="0"/>
                                            </p:txEl>
                                          </p:spTgt>
                                        </p:tgtEl>
                                        <p:attrNameLst>
                                          <p:attrName>style.visibility</p:attrName>
                                        </p:attrNameLst>
                                      </p:cBhvr>
                                      <p:to>
                                        <p:strVal val="visible"/>
                                      </p:to>
                                    </p:set>
                                    <p:animEffect transition="in" filter="wipe(right)">
                                      <p:cBhvr>
                                        <p:cTn id="201" dur="500"/>
                                        <p:tgtEl>
                                          <p:spTgt spid="60">
                                            <p:txEl>
                                              <p:pRg st="0" end="0"/>
                                            </p:txEl>
                                          </p:spTgt>
                                        </p:tgtEl>
                                      </p:cBhvr>
                                    </p:animEffect>
                                  </p:childTnLst>
                                </p:cTn>
                              </p:par>
                            </p:childTnLst>
                          </p:cTn>
                        </p:par>
                        <p:par>
                          <p:cTn id="202" fill="hold">
                            <p:stCondLst>
                              <p:cond delay="13050"/>
                            </p:stCondLst>
                            <p:childTnLst>
                              <p:par>
                                <p:cTn id="203" presetID="10" presetClass="entr" presetSubtype="0" fill="hold" grpId="0" nodeType="afterEffect">
                                  <p:stCondLst>
                                    <p:cond delay="0"/>
                                  </p:stCondLst>
                                  <p:childTnLst>
                                    <p:set>
                                      <p:cBhvr>
                                        <p:cTn id="204" dur="1" fill="hold">
                                          <p:stCondLst>
                                            <p:cond delay="0"/>
                                          </p:stCondLst>
                                        </p:cTn>
                                        <p:tgtEl>
                                          <p:spTgt spid="59">
                                            <p:txEl>
                                              <p:pRg st="0" end="0"/>
                                            </p:txEl>
                                          </p:spTgt>
                                        </p:tgtEl>
                                        <p:attrNameLst>
                                          <p:attrName>style.visibility</p:attrName>
                                        </p:attrNameLst>
                                      </p:cBhvr>
                                      <p:to>
                                        <p:strVal val="visible"/>
                                      </p:to>
                                    </p:set>
                                    <p:animEffect transition="in" filter="fade">
                                      <p:cBhvr>
                                        <p:cTn id="205"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build="p">
        <p:tmplLst>
          <p:tmpl lvl="1">
            <p:tnLst>
              <p:par>
                <p:cTn presetID="2" presetClass="entr" presetSubtype="12"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0-#ppt_w/2"/>
                          </p:val>
                        </p:tav>
                        <p:tav tm="100000">
                          <p:val>
                            <p:strVal val="#ppt_x"/>
                          </p:val>
                        </p:tav>
                      </p:tavLst>
                    </p:anim>
                    <p:anim calcmode="lin" valueType="num">
                      <p:cBhvr additive="base">
                        <p:cTn dur="1000" fill="hold"/>
                        <p:tgtEl>
                          <p:spTgt spid="41"/>
                        </p:tgtEl>
                        <p:attrNameLst>
                          <p:attrName>ppt_y</p:attrName>
                        </p:attrNameLst>
                      </p:cBhvr>
                      <p:tavLst>
                        <p:tav tm="0">
                          <p:val>
                            <p:strVal val="1+#ppt_h/2"/>
                          </p:val>
                        </p:tav>
                        <p:tav tm="100000">
                          <p:val>
                            <p:strVal val="#ppt_y"/>
                          </p:val>
                        </p:tav>
                      </p:tavLst>
                    </p:anim>
                  </p:childTnLst>
                </p:cTn>
              </p:par>
            </p:tnLst>
          </p:tmpl>
        </p:tmplLst>
      </p:bldP>
      <p:bldP spid="41" grpId="1"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1000" fill="hold"/>
                        <p:tgtEl>
                          <p:spTgt spid="41"/>
                        </p:tgtEl>
                        <p:attrNameLst>
                          <p:attrName>ppt_w</p:attrName>
                        </p:attrNameLst>
                      </p:cBhvr>
                      <p:tavLst>
                        <p:tav tm="0">
                          <p:val>
                            <p:fltVal val="0"/>
                          </p:val>
                        </p:tav>
                        <p:tav tm="100000">
                          <p:val>
                            <p:strVal val="#ppt_w"/>
                          </p:val>
                        </p:tav>
                      </p:tavLst>
                    </p:anim>
                    <p:anim calcmode="lin" valueType="num">
                      <p:cBhvr>
                        <p:cTn dur="1000" fill="hold"/>
                        <p:tgtEl>
                          <p:spTgt spid="41"/>
                        </p:tgtEl>
                        <p:attrNameLst>
                          <p:attrName>ppt_h</p:attrName>
                        </p:attrNameLst>
                      </p:cBhvr>
                      <p:tavLst>
                        <p:tav tm="0">
                          <p:val>
                            <p:fltVal val="0"/>
                          </p:val>
                        </p:tav>
                        <p:tav tm="100000">
                          <p:val>
                            <p:strVal val="#ppt_h"/>
                          </p:val>
                        </p:tav>
                      </p:tavLst>
                    </p:anim>
                    <p:anim calcmode="lin" valueType="num">
                      <p:cBhvr>
                        <p:cTn dur="1000" fill="hold"/>
                        <p:tgtEl>
                          <p:spTgt spid="41"/>
                        </p:tgtEl>
                        <p:attrNameLst>
                          <p:attrName>style.rotation</p:attrName>
                        </p:attrNameLst>
                      </p:cBhvr>
                      <p:tavLst>
                        <p:tav tm="0">
                          <p:val>
                            <p:fltVal val="360"/>
                          </p:val>
                        </p:tav>
                        <p:tav tm="100000">
                          <p:val>
                            <p:fltVal val="0"/>
                          </p:val>
                        </p:tav>
                      </p:tavLst>
                    </p:anim>
                    <p:animEffect transition="in" filter="fade">
                      <p:cBhvr>
                        <p:cTn dur="1000"/>
                        <p:tgtEl>
                          <p:spTgt spid="41"/>
                        </p:tgtEl>
                      </p:cBhvr>
                    </p:animEffect>
                  </p:childTnLst>
                </p:cTn>
              </p:par>
            </p:tnLst>
          </p:tmpl>
        </p:tmplLst>
      </p:bldP>
      <p:bldP spid="42" grpId="0" build="p">
        <p:tmplLst>
          <p:tmpl lvl="1">
            <p:tnLst>
              <p:par>
                <p:cTn presetID="2" presetClass="entr" presetSubtype="6"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1000" fill="hold"/>
                        <p:tgtEl>
                          <p:spTgt spid="42"/>
                        </p:tgtEl>
                        <p:attrNameLst>
                          <p:attrName>ppt_x</p:attrName>
                        </p:attrNameLst>
                      </p:cBhvr>
                      <p:tavLst>
                        <p:tav tm="0">
                          <p:val>
                            <p:strVal val="1+#ppt_w/2"/>
                          </p:val>
                        </p:tav>
                        <p:tav tm="100000">
                          <p:val>
                            <p:strVal val="#ppt_x"/>
                          </p:val>
                        </p:tav>
                      </p:tavLst>
                    </p:anim>
                    <p:anim calcmode="lin" valueType="num">
                      <p:cBhvr additive="base">
                        <p:cTn dur="1000" fill="hold"/>
                        <p:tgtEl>
                          <p:spTgt spid="42"/>
                        </p:tgtEl>
                        <p:attrNameLst>
                          <p:attrName>ppt_y</p:attrName>
                        </p:attrNameLst>
                      </p:cBhvr>
                      <p:tavLst>
                        <p:tav tm="0">
                          <p:val>
                            <p:strVal val="1+#ppt_h/2"/>
                          </p:val>
                        </p:tav>
                        <p:tav tm="100000">
                          <p:val>
                            <p:strVal val="#ppt_y"/>
                          </p:val>
                        </p:tav>
                      </p:tavLst>
                    </p:anim>
                  </p:childTnLst>
                </p:cTn>
              </p:par>
            </p:tnLst>
          </p:tmpl>
        </p:tmplLst>
      </p:bldP>
      <p:bldP spid="42" grpId="1" build="p">
        <p:tmplLst>
          <p:tmpl lvl="1">
            <p:tnLst>
              <p:par>
                <p:cTn presetID="49" presetClass="entr" presetSubtype="0"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p:cTn dur="1000" fill="hold"/>
                        <p:tgtEl>
                          <p:spTgt spid="42"/>
                        </p:tgtEl>
                        <p:attrNameLst>
                          <p:attrName>ppt_w</p:attrName>
                        </p:attrNameLst>
                      </p:cBhvr>
                      <p:tavLst>
                        <p:tav tm="0">
                          <p:val>
                            <p:fltVal val="0"/>
                          </p:val>
                        </p:tav>
                        <p:tav tm="100000">
                          <p:val>
                            <p:strVal val="#ppt_w"/>
                          </p:val>
                        </p:tav>
                      </p:tavLst>
                    </p:anim>
                    <p:anim calcmode="lin" valueType="num">
                      <p:cBhvr>
                        <p:cTn dur="1000" fill="hold"/>
                        <p:tgtEl>
                          <p:spTgt spid="42"/>
                        </p:tgtEl>
                        <p:attrNameLst>
                          <p:attrName>ppt_h</p:attrName>
                        </p:attrNameLst>
                      </p:cBhvr>
                      <p:tavLst>
                        <p:tav tm="0">
                          <p:val>
                            <p:fltVal val="0"/>
                          </p:val>
                        </p:tav>
                        <p:tav tm="100000">
                          <p:val>
                            <p:strVal val="#ppt_h"/>
                          </p:val>
                        </p:tav>
                      </p:tavLst>
                    </p:anim>
                    <p:anim calcmode="lin" valueType="num">
                      <p:cBhvr>
                        <p:cTn dur="1000" fill="hold"/>
                        <p:tgtEl>
                          <p:spTgt spid="42"/>
                        </p:tgtEl>
                        <p:attrNameLst>
                          <p:attrName>style.rotation</p:attrName>
                        </p:attrNameLst>
                      </p:cBhvr>
                      <p:tavLst>
                        <p:tav tm="0">
                          <p:val>
                            <p:fltVal val="360"/>
                          </p:val>
                        </p:tav>
                        <p:tav tm="100000">
                          <p:val>
                            <p:fltVal val="0"/>
                          </p:val>
                        </p:tav>
                      </p:tavLst>
                    </p:anim>
                    <p:animEffect transition="in" filter="fade">
                      <p:cBhvr>
                        <p:cTn dur="1000"/>
                        <p:tgtEl>
                          <p:spTgt spid="42"/>
                        </p:tgtEl>
                      </p:cBhvr>
                    </p:animEffect>
                  </p:childTnLst>
                </p:cTn>
              </p:par>
            </p:tnLst>
          </p:tmpl>
        </p:tmplLst>
      </p:bldP>
      <p:bldP spid="45" grpId="0" build="p">
        <p:tmplLst>
          <p:tmpl lvl="1">
            <p:tnLst>
              <p:par>
                <p:cTn presetID="2" presetClass="entr" presetSubtype="9"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1000" fill="hold"/>
                        <p:tgtEl>
                          <p:spTgt spid="45"/>
                        </p:tgtEl>
                        <p:attrNameLst>
                          <p:attrName>ppt_x</p:attrName>
                        </p:attrNameLst>
                      </p:cBhvr>
                      <p:tavLst>
                        <p:tav tm="0">
                          <p:val>
                            <p:strVal val="0-#ppt_w/2"/>
                          </p:val>
                        </p:tav>
                        <p:tav tm="100000">
                          <p:val>
                            <p:strVal val="#ppt_x"/>
                          </p:val>
                        </p:tav>
                      </p:tavLst>
                    </p:anim>
                    <p:anim calcmode="lin" valueType="num">
                      <p:cBhvr additive="base">
                        <p:cTn dur="1000" fill="hold"/>
                        <p:tgtEl>
                          <p:spTgt spid="45"/>
                        </p:tgtEl>
                        <p:attrNameLst>
                          <p:attrName>ppt_y</p:attrName>
                        </p:attrNameLst>
                      </p:cBhvr>
                      <p:tavLst>
                        <p:tav tm="0">
                          <p:val>
                            <p:strVal val="0-#ppt_h/2"/>
                          </p:val>
                        </p:tav>
                        <p:tav tm="100000">
                          <p:val>
                            <p:strVal val="#ppt_y"/>
                          </p:val>
                        </p:tav>
                      </p:tavLst>
                    </p:anim>
                  </p:childTnLst>
                </p:cTn>
              </p:par>
            </p:tnLst>
          </p:tmpl>
        </p:tmplLst>
      </p:bldP>
      <p:bldP spid="45" grpId="1"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1000" fill="hold"/>
                        <p:tgtEl>
                          <p:spTgt spid="45"/>
                        </p:tgtEl>
                        <p:attrNameLst>
                          <p:attrName>ppt_w</p:attrName>
                        </p:attrNameLst>
                      </p:cBhvr>
                      <p:tavLst>
                        <p:tav tm="0">
                          <p:val>
                            <p:fltVal val="0"/>
                          </p:val>
                        </p:tav>
                        <p:tav tm="100000">
                          <p:val>
                            <p:strVal val="#ppt_w"/>
                          </p:val>
                        </p:tav>
                      </p:tavLst>
                    </p:anim>
                    <p:anim calcmode="lin" valueType="num">
                      <p:cBhvr>
                        <p:cTn dur="1000" fill="hold"/>
                        <p:tgtEl>
                          <p:spTgt spid="45"/>
                        </p:tgtEl>
                        <p:attrNameLst>
                          <p:attrName>ppt_h</p:attrName>
                        </p:attrNameLst>
                      </p:cBhvr>
                      <p:tavLst>
                        <p:tav tm="0">
                          <p:val>
                            <p:fltVal val="0"/>
                          </p:val>
                        </p:tav>
                        <p:tav tm="100000">
                          <p:val>
                            <p:strVal val="#ppt_h"/>
                          </p:val>
                        </p:tav>
                      </p:tavLst>
                    </p:anim>
                    <p:anim calcmode="lin" valueType="num">
                      <p:cBhvr>
                        <p:cTn dur="1000" fill="hold"/>
                        <p:tgtEl>
                          <p:spTgt spid="45"/>
                        </p:tgtEl>
                        <p:attrNameLst>
                          <p:attrName>style.rotation</p:attrName>
                        </p:attrNameLst>
                      </p:cBhvr>
                      <p:tavLst>
                        <p:tav tm="0">
                          <p:val>
                            <p:fltVal val="360"/>
                          </p:val>
                        </p:tav>
                        <p:tav tm="100000">
                          <p:val>
                            <p:fltVal val="0"/>
                          </p:val>
                        </p:tav>
                      </p:tavLst>
                    </p:anim>
                    <p:animEffect transition="in" filter="fade">
                      <p:cBhvr>
                        <p:cTn dur="1000"/>
                        <p:tgtEl>
                          <p:spTgt spid="45"/>
                        </p:tgtEl>
                      </p:cBhvr>
                    </p:animEffect>
                  </p:childTnLst>
                </p:cTn>
              </p:par>
            </p:tnLst>
          </p:tmpl>
        </p:tmplLst>
      </p:bldP>
      <p:bldP spid="46" grpId="0" build="p">
        <p:tmplLst>
          <p:tmpl lvl="1">
            <p:tnLst>
              <p:par>
                <p:cTn presetID="2" presetClass="entr" presetSubtype="3"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1+#ppt_w/2"/>
                          </p:val>
                        </p:tav>
                        <p:tav tm="100000">
                          <p:val>
                            <p:strVal val="#ppt_x"/>
                          </p:val>
                        </p:tav>
                      </p:tavLst>
                    </p:anim>
                    <p:anim calcmode="lin" valueType="num">
                      <p:cBhvr additive="base">
                        <p:cTn dur="1000" fill="hold"/>
                        <p:tgtEl>
                          <p:spTgt spid="46"/>
                        </p:tgtEl>
                        <p:attrNameLst>
                          <p:attrName>ppt_y</p:attrName>
                        </p:attrNameLst>
                      </p:cBhvr>
                      <p:tavLst>
                        <p:tav tm="0">
                          <p:val>
                            <p:strVal val="0-#ppt_h/2"/>
                          </p:val>
                        </p:tav>
                        <p:tav tm="100000">
                          <p:val>
                            <p:strVal val="#ppt_y"/>
                          </p:val>
                        </p:tav>
                      </p:tavLst>
                    </p:anim>
                  </p:childTnLst>
                </p:cTn>
              </p:par>
            </p:tnLst>
          </p:tmpl>
        </p:tmplLst>
      </p:bldP>
      <p:bldP spid="46" grpId="1" build="p">
        <p:tmplLst>
          <p:tmpl lvl="1">
            <p:tnLst>
              <p:par>
                <p:cTn presetID="49" presetClass="entr" presetSubtype="0"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1000" fill="hold"/>
                        <p:tgtEl>
                          <p:spTgt spid="46"/>
                        </p:tgtEl>
                        <p:attrNameLst>
                          <p:attrName>ppt_w</p:attrName>
                        </p:attrNameLst>
                      </p:cBhvr>
                      <p:tavLst>
                        <p:tav tm="0">
                          <p:val>
                            <p:fltVal val="0"/>
                          </p:val>
                        </p:tav>
                        <p:tav tm="100000">
                          <p:val>
                            <p:strVal val="#ppt_w"/>
                          </p:val>
                        </p:tav>
                      </p:tavLst>
                    </p:anim>
                    <p:anim calcmode="lin" valueType="num">
                      <p:cBhvr>
                        <p:cTn dur="1000" fill="hold"/>
                        <p:tgtEl>
                          <p:spTgt spid="46"/>
                        </p:tgtEl>
                        <p:attrNameLst>
                          <p:attrName>ppt_h</p:attrName>
                        </p:attrNameLst>
                      </p:cBhvr>
                      <p:tavLst>
                        <p:tav tm="0">
                          <p:val>
                            <p:fltVal val="0"/>
                          </p:val>
                        </p:tav>
                        <p:tav tm="100000">
                          <p:val>
                            <p:strVal val="#ppt_h"/>
                          </p:val>
                        </p:tav>
                      </p:tavLst>
                    </p:anim>
                    <p:anim calcmode="lin" valueType="num">
                      <p:cBhvr>
                        <p:cTn dur="1000" fill="hold"/>
                        <p:tgtEl>
                          <p:spTgt spid="46"/>
                        </p:tgtEl>
                        <p:attrNameLst>
                          <p:attrName>style.rotation</p:attrName>
                        </p:attrNameLst>
                      </p:cBhvr>
                      <p:tavLst>
                        <p:tav tm="0">
                          <p:val>
                            <p:fltVal val="360"/>
                          </p:val>
                        </p:tav>
                        <p:tav tm="100000">
                          <p:val>
                            <p:fltVal val="0"/>
                          </p:val>
                        </p:tav>
                      </p:tavLst>
                    </p:anim>
                    <p:animEffect transition="in" filter="fade">
                      <p:cBhvr>
                        <p:cTn dur="1000"/>
                        <p:tgtEl>
                          <p:spTgt spid="46"/>
                        </p:tgtEl>
                      </p:cBhvr>
                    </p:animEffect>
                  </p:childTnLst>
                </p:cTn>
              </p:par>
            </p:tnLst>
          </p:tmpl>
        </p:tmplLst>
      </p:bldP>
      <p:bldP spid="47" grpId="0" build="p">
        <p:tmplLst>
          <p:tmpl lvl="1">
            <p:tnLst>
              <p:par>
                <p:cTn presetID="2" presetClass="entr" presetSubtype="8"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fill="hold"/>
                        <p:tgtEl>
                          <p:spTgt spid="47"/>
                        </p:tgtEl>
                        <p:attrNameLst>
                          <p:attrName>ppt_x</p:attrName>
                        </p:attrNameLst>
                      </p:cBhvr>
                      <p:tavLst>
                        <p:tav tm="0">
                          <p:val>
                            <p:strVal val="0-#ppt_w/2"/>
                          </p:val>
                        </p:tav>
                        <p:tav tm="100000">
                          <p:val>
                            <p:strVal val="#ppt_x"/>
                          </p:val>
                        </p:tav>
                      </p:tavLst>
                    </p:anim>
                    <p:anim calcmode="lin" valueType="num">
                      <p:cBhvr additive="base">
                        <p:cTn dur="1000" fill="hold"/>
                        <p:tgtEl>
                          <p:spTgt spid="47"/>
                        </p:tgtEl>
                        <p:attrNameLst>
                          <p:attrName>ppt_y</p:attrName>
                        </p:attrNameLst>
                      </p:cBhvr>
                      <p:tavLst>
                        <p:tav tm="0">
                          <p:val>
                            <p:strVal val="#ppt_y"/>
                          </p:val>
                        </p:tav>
                        <p:tav tm="100000">
                          <p:val>
                            <p:strVal val="#ppt_y"/>
                          </p:val>
                        </p:tav>
                      </p:tavLst>
                    </p:anim>
                  </p:childTnLst>
                </p:cTn>
              </p:par>
            </p:tnLst>
          </p:tmpl>
        </p:tmplLst>
      </p:bldP>
      <p:bldP spid="47" grpId="1"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1000" fill="hold"/>
                        <p:tgtEl>
                          <p:spTgt spid="47"/>
                        </p:tgtEl>
                        <p:attrNameLst>
                          <p:attrName>ppt_w</p:attrName>
                        </p:attrNameLst>
                      </p:cBhvr>
                      <p:tavLst>
                        <p:tav tm="0">
                          <p:val>
                            <p:fltVal val="0"/>
                          </p:val>
                        </p:tav>
                        <p:tav tm="100000">
                          <p:val>
                            <p:strVal val="#ppt_w"/>
                          </p:val>
                        </p:tav>
                      </p:tavLst>
                    </p:anim>
                    <p:anim calcmode="lin" valueType="num">
                      <p:cBhvr>
                        <p:cTn dur="1000" fill="hold"/>
                        <p:tgtEl>
                          <p:spTgt spid="47"/>
                        </p:tgtEl>
                        <p:attrNameLst>
                          <p:attrName>ppt_h</p:attrName>
                        </p:attrNameLst>
                      </p:cBhvr>
                      <p:tavLst>
                        <p:tav tm="0">
                          <p:val>
                            <p:fltVal val="0"/>
                          </p:val>
                        </p:tav>
                        <p:tav tm="100000">
                          <p:val>
                            <p:strVal val="#ppt_h"/>
                          </p:val>
                        </p:tav>
                      </p:tavLst>
                    </p:anim>
                    <p:anim calcmode="lin" valueType="num">
                      <p:cBhvr>
                        <p:cTn dur="1000" fill="hold"/>
                        <p:tgtEl>
                          <p:spTgt spid="47"/>
                        </p:tgtEl>
                        <p:attrNameLst>
                          <p:attrName>style.rotation</p:attrName>
                        </p:attrNameLst>
                      </p:cBhvr>
                      <p:tavLst>
                        <p:tav tm="0">
                          <p:val>
                            <p:fltVal val="360"/>
                          </p:val>
                        </p:tav>
                        <p:tav tm="100000">
                          <p:val>
                            <p:fltVal val="0"/>
                          </p:val>
                        </p:tav>
                      </p:tavLst>
                    </p:anim>
                    <p:animEffect transition="in" filter="fade">
                      <p:cBhvr>
                        <p:cTn dur="1000"/>
                        <p:tgtEl>
                          <p:spTgt spid="47"/>
                        </p:tgtEl>
                      </p:cBhvr>
                    </p:animEffect>
                  </p:childTnLst>
                </p:cTn>
              </p:par>
            </p:tnLst>
          </p:tmpl>
        </p:tmplLst>
      </p:bldP>
      <p:bldP spid="48" grpId="0" build="p">
        <p:tmplLst>
          <p:tmpl lvl="1">
            <p:tnLst>
              <p:par>
                <p:cTn presetID="2" presetClass="entr" presetSubtype="2"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1000" fill="hold"/>
                        <p:tgtEl>
                          <p:spTgt spid="48"/>
                        </p:tgtEl>
                        <p:attrNameLst>
                          <p:attrName>ppt_x</p:attrName>
                        </p:attrNameLst>
                      </p:cBhvr>
                      <p:tavLst>
                        <p:tav tm="0">
                          <p:val>
                            <p:strVal val="1+#ppt_w/2"/>
                          </p:val>
                        </p:tav>
                        <p:tav tm="100000">
                          <p:val>
                            <p:strVal val="#ppt_x"/>
                          </p:val>
                        </p:tav>
                      </p:tavLst>
                    </p:anim>
                    <p:anim calcmode="lin" valueType="num">
                      <p:cBhvr additive="base">
                        <p:cTn dur="1000" fill="hold"/>
                        <p:tgtEl>
                          <p:spTgt spid="48"/>
                        </p:tgtEl>
                        <p:attrNameLst>
                          <p:attrName>ppt_y</p:attrName>
                        </p:attrNameLst>
                      </p:cBhvr>
                      <p:tavLst>
                        <p:tav tm="0">
                          <p:val>
                            <p:strVal val="#ppt_y"/>
                          </p:val>
                        </p:tav>
                        <p:tav tm="100000">
                          <p:val>
                            <p:strVal val="#ppt_y"/>
                          </p:val>
                        </p:tav>
                      </p:tavLst>
                    </p:anim>
                  </p:childTnLst>
                </p:cTn>
              </p:par>
            </p:tnLst>
          </p:tmpl>
        </p:tmplLst>
      </p:bldP>
      <p:bldP spid="48" grpId="1" build="p">
        <p:tmplLst>
          <p:tmpl lvl="1">
            <p:tnLst>
              <p:par>
                <p:cTn presetID="49" presetClass="entr" presetSubtype="0"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1000" fill="hold"/>
                        <p:tgtEl>
                          <p:spTgt spid="48"/>
                        </p:tgtEl>
                        <p:attrNameLst>
                          <p:attrName>ppt_w</p:attrName>
                        </p:attrNameLst>
                      </p:cBhvr>
                      <p:tavLst>
                        <p:tav tm="0">
                          <p:val>
                            <p:fltVal val="0"/>
                          </p:val>
                        </p:tav>
                        <p:tav tm="100000">
                          <p:val>
                            <p:strVal val="#ppt_w"/>
                          </p:val>
                        </p:tav>
                      </p:tavLst>
                    </p:anim>
                    <p:anim calcmode="lin" valueType="num">
                      <p:cBhvr>
                        <p:cTn dur="1000" fill="hold"/>
                        <p:tgtEl>
                          <p:spTgt spid="48"/>
                        </p:tgtEl>
                        <p:attrNameLst>
                          <p:attrName>ppt_h</p:attrName>
                        </p:attrNameLst>
                      </p:cBhvr>
                      <p:tavLst>
                        <p:tav tm="0">
                          <p:val>
                            <p:fltVal val="0"/>
                          </p:val>
                        </p:tav>
                        <p:tav tm="100000">
                          <p:val>
                            <p:strVal val="#ppt_h"/>
                          </p:val>
                        </p:tav>
                      </p:tavLst>
                    </p:anim>
                    <p:anim calcmode="lin" valueType="num">
                      <p:cBhvr>
                        <p:cTn dur="1000" fill="hold"/>
                        <p:tgtEl>
                          <p:spTgt spid="48"/>
                        </p:tgtEl>
                        <p:attrNameLst>
                          <p:attrName>style.rotation</p:attrName>
                        </p:attrNameLst>
                      </p:cBhvr>
                      <p:tavLst>
                        <p:tav tm="0">
                          <p:val>
                            <p:fltVal val="360"/>
                          </p:val>
                        </p:tav>
                        <p:tav tm="100000">
                          <p:val>
                            <p:fltVal val="0"/>
                          </p:val>
                        </p:tav>
                      </p:tavLst>
                    </p:anim>
                    <p:animEffect transition="in" filter="fade">
                      <p:cBhvr>
                        <p:cTn dur="1000"/>
                        <p:tgtEl>
                          <p:spTgt spid="48"/>
                        </p:tgtEl>
                      </p:cBhvr>
                    </p:animEffect>
                  </p:childTnLst>
                </p:cTn>
              </p:par>
            </p:tnLst>
          </p:tmpl>
        </p:tmplLst>
      </p:bldP>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22" presetClass="entr" presetSubtype="8"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wipe(left)">
                      <p:cBhvr>
                        <p:cTn dur="500"/>
                        <p:tgtEl>
                          <p:spTgt spid="56"/>
                        </p:tgtEl>
                      </p:cBhvr>
                    </p:animEffect>
                  </p:childTnLst>
                </p:cTn>
              </p:par>
            </p:tnLst>
          </p:tmpl>
        </p:tmplLst>
      </p:bldP>
      <p:bldP spid="57" grpId="0" build="p">
        <p:tmplLst>
          <p:tmpl lvl="1">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2" presetClass="entr" presetSubtype="8"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22" presetClass="entr" presetSubtype="2"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wipe(right)">
                      <p:cBhvr>
                        <p:cTn dur="500"/>
                        <p:tgtEl>
                          <p:spTgt spid="60"/>
                        </p:tgtEl>
                      </p:cBhvr>
                    </p:animEffect>
                  </p:childTnLst>
                </p:cTn>
              </p:par>
            </p:tnLst>
          </p:tmpl>
        </p:tmplLst>
      </p:bldP>
      <p:bldP spid="61" grpId="0" build="p">
        <p:tmplLst>
          <p:tmpl lvl="1">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22" presetClass="entr" presetSubtype="2"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right)">
                      <p:cBhvr>
                        <p:cTn dur="500"/>
                        <p:tgtEl>
                          <p:spTgt spid="62"/>
                        </p:tgtEl>
                      </p:cBhvr>
                    </p:animEffect>
                  </p:childTnLst>
                </p:cTn>
              </p:par>
            </p:tnLst>
          </p:tmpl>
        </p:tmplLst>
      </p:bldP>
      <p:bldP spid="63" grpId="0" build="p">
        <p:tmplLst>
          <p:tmpl lvl="1">
            <p:tnLst>
              <p:par>
                <p:cTn presetID="10" presetClass="entr" presetSubtype="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88" grpId="0"/>
      <p:bldP spid="89" grpId="0">
        <p:tmplLst>
          <p:tmpl>
            <p:tnLst>
              <p:par>
                <p:cTn presetID="10" presetClass="entr" presetSubtype="0" fill="hold" nodeType="afterEffect">
                  <p:stCondLst>
                    <p:cond delay="0"/>
                  </p:stCondLst>
                  <p:childTnLst>
                    <p:set>
                      <p:cBhvr>
                        <p:cTn dur="1" fill="hold">
                          <p:stCondLst>
                            <p:cond delay="0"/>
                          </p:stCondLst>
                        </p:cTn>
                        <p:tgtEl>
                          <p:spTgt spid="89"/>
                        </p:tgtEl>
                        <p:attrNameLst>
                          <p:attrName>style.visibility</p:attrName>
                        </p:attrNameLst>
                      </p:cBhvr>
                      <p:to>
                        <p:strVal val="visible"/>
                      </p:to>
                    </p:set>
                    <p:animEffect transition="in" filter="fade">
                      <p:cBhvr>
                        <p:cTn dur="500"/>
                        <p:tgtEl>
                          <p:spTgt spid="89"/>
                        </p:tgtEl>
                      </p:cBhvr>
                    </p:animEffect>
                  </p:childTnLst>
                </p:cTn>
              </p:par>
            </p:tnLst>
          </p:tmpl>
        </p:tmplLst>
      </p:bldP>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22" name="Freeform: Shape 21"/>
          <p:cNvSpPr/>
          <p:nvPr userDrawn="1"/>
        </p:nvSpPr>
        <p:spPr>
          <a:xfrm>
            <a:off x="4630352" y="2397605"/>
            <a:ext cx="1432827" cy="1433048"/>
          </a:xfrm>
          <a:custGeom>
            <a:avLst/>
            <a:gdLst>
              <a:gd name="connsiteX0" fmla="*/ 2149241 w 2149241"/>
              <a:gd name="connsiteY0" fmla="*/ 0 h 2149241"/>
              <a:gd name="connsiteX1" fmla="*/ 2149241 w 2149241"/>
              <a:gd name="connsiteY1" fmla="*/ 2149241 h 2149241"/>
              <a:gd name="connsiteX2" fmla="*/ 0 w 2149241"/>
              <a:gd name="connsiteY2" fmla="*/ 2149241 h 2149241"/>
              <a:gd name="connsiteX3" fmla="*/ 8877 w 2149241"/>
              <a:gd name="connsiteY3" fmla="*/ 1973442 h 2149241"/>
              <a:gd name="connsiteX4" fmla="*/ 1973442 w 2149241"/>
              <a:gd name="connsiteY4" fmla="*/ 8877 h 2149241"/>
              <a:gd name="connsiteX5" fmla="*/ 2149241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2149241" y="0"/>
                </a:moveTo>
                <a:lnTo>
                  <a:pt x="2149241" y="2149241"/>
                </a:lnTo>
                <a:lnTo>
                  <a:pt x="0" y="2149241"/>
                </a:lnTo>
                <a:lnTo>
                  <a:pt x="8877" y="1973442"/>
                </a:lnTo>
                <a:cubicBezTo>
                  <a:pt x="114075" y="937583"/>
                  <a:pt x="937583" y="114075"/>
                  <a:pt x="1973442" y="8877"/>
                </a:cubicBezTo>
                <a:lnTo>
                  <a:pt x="2149241"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1" name="Freeform: Shape 20"/>
          <p:cNvSpPr/>
          <p:nvPr userDrawn="1"/>
        </p:nvSpPr>
        <p:spPr>
          <a:xfrm>
            <a:off x="6128829" y="2397605"/>
            <a:ext cx="1432827" cy="1433048"/>
          </a:xfrm>
          <a:custGeom>
            <a:avLst/>
            <a:gdLst>
              <a:gd name="connsiteX0" fmla="*/ 0 w 2149241"/>
              <a:gd name="connsiteY0" fmla="*/ 0 h 2149241"/>
              <a:gd name="connsiteX1" fmla="*/ 175799 w 2149241"/>
              <a:gd name="connsiteY1" fmla="*/ 8877 h 2149241"/>
              <a:gd name="connsiteX2" fmla="*/ 2140364 w 2149241"/>
              <a:gd name="connsiteY2" fmla="*/ 1973442 h 2149241"/>
              <a:gd name="connsiteX3" fmla="*/ 2149241 w 2149241"/>
              <a:gd name="connsiteY3" fmla="*/ 2149241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175799" y="8877"/>
                </a:lnTo>
                <a:cubicBezTo>
                  <a:pt x="1211658" y="114075"/>
                  <a:pt x="2035166" y="937583"/>
                  <a:pt x="2140364" y="1973442"/>
                </a:cubicBezTo>
                <a:lnTo>
                  <a:pt x="2149241" y="2149241"/>
                </a:lnTo>
                <a:lnTo>
                  <a:pt x="0" y="214924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7" name="Freeform: Shape 16"/>
          <p:cNvSpPr/>
          <p:nvPr userDrawn="1"/>
        </p:nvSpPr>
        <p:spPr>
          <a:xfrm>
            <a:off x="4630352" y="3896313"/>
            <a:ext cx="1432827" cy="1433048"/>
          </a:xfrm>
          <a:custGeom>
            <a:avLst/>
            <a:gdLst>
              <a:gd name="connsiteX0" fmla="*/ 0 w 2149241"/>
              <a:gd name="connsiteY0" fmla="*/ 0 h 2149241"/>
              <a:gd name="connsiteX1" fmla="*/ 2149241 w 2149241"/>
              <a:gd name="connsiteY1" fmla="*/ 0 h 2149241"/>
              <a:gd name="connsiteX2" fmla="*/ 2149241 w 2149241"/>
              <a:gd name="connsiteY2" fmla="*/ 2149241 h 2149241"/>
              <a:gd name="connsiteX3" fmla="*/ 1973442 w 2149241"/>
              <a:gd name="connsiteY3" fmla="*/ 2140364 h 2149241"/>
              <a:gd name="connsiteX4" fmla="*/ 8877 w 2149241"/>
              <a:gd name="connsiteY4" fmla="*/ 175799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9241" y="2149241"/>
                </a:lnTo>
                <a:lnTo>
                  <a:pt x="1973442" y="2140364"/>
                </a:lnTo>
                <a:cubicBezTo>
                  <a:pt x="937583" y="2035167"/>
                  <a:pt x="114075" y="1211659"/>
                  <a:pt x="8877" y="175799"/>
                </a:cubicBez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6" name="Freeform: Shape 15"/>
          <p:cNvSpPr/>
          <p:nvPr userDrawn="1"/>
        </p:nvSpPr>
        <p:spPr>
          <a:xfrm>
            <a:off x="6128829" y="3896313"/>
            <a:ext cx="1432827" cy="1433048"/>
          </a:xfrm>
          <a:custGeom>
            <a:avLst/>
            <a:gdLst>
              <a:gd name="connsiteX0" fmla="*/ 0 w 2149241"/>
              <a:gd name="connsiteY0" fmla="*/ 0 h 2149241"/>
              <a:gd name="connsiteX1" fmla="*/ 2149241 w 2149241"/>
              <a:gd name="connsiteY1" fmla="*/ 0 h 2149241"/>
              <a:gd name="connsiteX2" fmla="*/ 2140364 w 2149241"/>
              <a:gd name="connsiteY2" fmla="*/ 175799 h 2149241"/>
              <a:gd name="connsiteX3" fmla="*/ 175799 w 2149241"/>
              <a:gd name="connsiteY3" fmla="*/ 2140364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0364" y="175799"/>
                </a:lnTo>
                <a:cubicBezTo>
                  <a:pt x="2035166" y="1211659"/>
                  <a:pt x="1211658" y="2035167"/>
                  <a:pt x="175799" y="2140364"/>
                </a:cubicBezTo>
                <a:lnTo>
                  <a:pt x="0" y="214924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8" name="Text Placeholder 5"/>
          <p:cNvSpPr>
            <a:spLocks noGrp="1"/>
          </p:cNvSpPr>
          <p:nvPr>
            <p:ph type="body" sz="quarter" idx="15" hasCustomPrompt="1"/>
          </p:nvPr>
        </p:nvSpPr>
        <p:spPr>
          <a:xfrm>
            <a:off x="6492783" y="300943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29" name="Text Placeholder 5"/>
          <p:cNvSpPr>
            <a:spLocks noGrp="1"/>
          </p:cNvSpPr>
          <p:nvPr>
            <p:ph type="body" sz="quarter" idx="12" hasCustomPrompt="1"/>
          </p:nvPr>
        </p:nvSpPr>
        <p:spPr>
          <a:xfrm>
            <a:off x="8011554" y="2532483"/>
            <a:ext cx="3244883" cy="118748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14" hasCustomPrompt="1"/>
          </p:nvPr>
        </p:nvSpPr>
        <p:spPr>
          <a:xfrm>
            <a:off x="8011554" y="2092924"/>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33" name="Text Placeholder 5"/>
          <p:cNvSpPr>
            <a:spLocks noGrp="1"/>
          </p:cNvSpPr>
          <p:nvPr>
            <p:ph type="body" sz="quarter" idx="16" hasCustomPrompt="1"/>
          </p:nvPr>
        </p:nvSpPr>
        <p:spPr>
          <a:xfrm>
            <a:off x="6492783" y="427060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34" name="Text Placeholder 5"/>
          <p:cNvSpPr>
            <a:spLocks noGrp="1"/>
          </p:cNvSpPr>
          <p:nvPr>
            <p:ph type="body" sz="quarter" idx="17" hasCustomPrompt="1"/>
          </p:nvPr>
        </p:nvSpPr>
        <p:spPr>
          <a:xfrm>
            <a:off x="8011554" y="4412181"/>
            <a:ext cx="3244883" cy="118748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18" hasCustomPrompt="1"/>
          </p:nvPr>
        </p:nvSpPr>
        <p:spPr>
          <a:xfrm>
            <a:off x="8011554" y="3972622"/>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37" name="Text Placeholder 5"/>
          <p:cNvSpPr>
            <a:spLocks noGrp="1"/>
          </p:cNvSpPr>
          <p:nvPr>
            <p:ph type="body" sz="quarter" idx="19" hasCustomPrompt="1"/>
          </p:nvPr>
        </p:nvSpPr>
        <p:spPr>
          <a:xfrm>
            <a:off x="5178915" y="427060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38" name="Text Placeholder 5"/>
          <p:cNvSpPr>
            <a:spLocks noGrp="1"/>
          </p:cNvSpPr>
          <p:nvPr>
            <p:ph type="body" sz="quarter" idx="20" hasCustomPrompt="1"/>
          </p:nvPr>
        </p:nvSpPr>
        <p:spPr>
          <a:xfrm>
            <a:off x="950469" y="4412181"/>
            <a:ext cx="3244883" cy="1187483"/>
          </a:xfrm>
        </p:spPr>
        <p:txBody>
          <a:bodyPr anchor="t"/>
          <a:lstStyle>
            <a:lvl1pPr marL="0" indent="0" algn="r">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9" name="Text Placeholder 5"/>
          <p:cNvSpPr>
            <a:spLocks noGrp="1"/>
          </p:cNvSpPr>
          <p:nvPr>
            <p:ph type="body" sz="quarter" idx="21" hasCustomPrompt="1"/>
          </p:nvPr>
        </p:nvSpPr>
        <p:spPr>
          <a:xfrm>
            <a:off x="950469" y="3972622"/>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40" name="Text Placeholder 5"/>
          <p:cNvSpPr>
            <a:spLocks noGrp="1"/>
          </p:cNvSpPr>
          <p:nvPr>
            <p:ph type="body" sz="quarter" idx="22" hasCustomPrompt="1"/>
          </p:nvPr>
        </p:nvSpPr>
        <p:spPr>
          <a:xfrm>
            <a:off x="5178915" y="300943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950469" y="2554141"/>
            <a:ext cx="3244883" cy="1187483"/>
          </a:xfrm>
        </p:spPr>
        <p:txBody>
          <a:bodyPr anchor="t"/>
          <a:lstStyle>
            <a:lvl1pPr marL="0" indent="0" algn="r">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950469" y="2114582"/>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43" name="Title 1"/>
          <p:cNvSpPr>
            <a:spLocks noGrp="1"/>
          </p:cNvSpPr>
          <p:nvPr>
            <p:ph type="title" hasCustomPrompt="1"/>
          </p:nvPr>
        </p:nvSpPr>
        <p:spPr>
          <a:xfrm>
            <a:off x="2015070"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44" name="Text Placeholder 5"/>
          <p:cNvSpPr>
            <a:spLocks noGrp="1"/>
          </p:cNvSpPr>
          <p:nvPr>
            <p:ph type="body" sz="quarter" idx="31" hasCustomPrompt="1"/>
          </p:nvPr>
        </p:nvSpPr>
        <p:spPr>
          <a:xfrm>
            <a:off x="2015070" y="1528923"/>
            <a:ext cx="8161867" cy="293685"/>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3144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par>
                          <p:cTn id="13" fill="hold">
                            <p:stCondLst>
                              <p:cond delay="1800"/>
                            </p:stCondLst>
                            <p:childTnLst>
                              <p:par>
                                <p:cTn id="14" presetID="2" presetClass="entr" presetSubtype="12" decel="100000" fill="hold" grpId="0" nodeType="after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 calcmode="lin" valueType="num">
                                      <p:cBhvr additive="base">
                                        <p:cTn id="16" dur="10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28">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9" decel="100000" fill="hold" grpId="0" nodeType="with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 calcmode="lin" valueType="num">
                                      <p:cBhvr additive="base">
                                        <p:cTn id="20" dur="10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33">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3" decel="100000" fill="hold" grpId="0" nodeType="withEffect">
                                  <p:stCondLst>
                                    <p:cond delay="0"/>
                                  </p:stCondLst>
                                  <p:childTnLst>
                                    <p:set>
                                      <p:cBhvr>
                                        <p:cTn id="23" dur="1" fill="hold">
                                          <p:stCondLst>
                                            <p:cond delay="0"/>
                                          </p:stCondLst>
                                        </p:cTn>
                                        <p:tgtEl>
                                          <p:spTgt spid="37">
                                            <p:txEl>
                                              <p:pRg st="0" end="0"/>
                                            </p:txEl>
                                          </p:spTgt>
                                        </p:tgtEl>
                                        <p:attrNameLst>
                                          <p:attrName>style.visibility</p:attrName>
                                        </p:attrNameLst>
                                      </p:cBhvr>
                                      <p:to>
                                        <p:strVal val="visible"/>
                                      </p:to>
                                    </p:set>
                                    <p:anim calcmode="lin" valueType="num">
                                      <p:cBhvr additive="base">
                                        <p:cTn id="24" dur="10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7">
                                            <p:txEl>
                                              <p:pRg st="0" end="0"/>
                                            </p:txEl>
                                          </p:spTgt>
                                        </p:tgtEl>
                                        <p:attrNameLst>
                                          <p:attrName>ppt_y</p:attrName>
                                        </p:attrNameLst>
                                      </p:cBhvr>
                                      <p:tavLst>
                                        <p:tav tm="0">
                                          <p:val>
                                            <p:strVal val="0-#ppt_h/2"/>
                                          </p:val>
                                        </p:tav>
                                        <p:tav tm="100000">
                                          <p:val>
                                            <p:strVal val="#ppt_y"/>
                                          </p:val>
                                        </p:tav>
                                      </p:tavLst>
                                    </p:anim>
                                  </p:childTnLst>
                                </p:cTn>
                              </p:par>
                              <p:par>
                                <p:cTn id="26" presetID="2" presetClass="entr" presetSubtype="6" decel="100000" fill="hold" grpId="0" nodeType="withEffect">
                                  <p:stCondLst>
                                    <p:cond delay="0"/>
                                  </p:stCondLst>
                                  <p:childTnLst>
                                    <p:set>
                                      <p:cBhvr>
                                        <p:cTn id="27" dur="1" fill="hold">
                                          <p:stCondLst>
                                            <p:cond delay="0"/>
                                          </p:stCondLst>
                                        </p:cTn>
                                        <p:tgtEl>
                                          <p:spTgt spid="40">
                                            <p:txEl>
                                              <p:pRg st="0" end="0"/>
                                            </p:txEl>
                                          </p:spTgt>
                                        </p:tgtEl>
                                        <p:attrNameLst>
                                          <p:attrName>style.visibility</p:attrName>
                                        </p:attrNameLst>
                                      </p:cBhvr>
                                      <p:to>
                                        <p:strVal val="visible"/>
                                      </p:to>
                                    </p:set>
                                    <p:anim calcmode="lin" valueType="num">
                                      <p:cBhvr additive="base">
                                        <p:cTn id="28" dur="10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29" dur="1000" fill="hold"/>
                                        <p:tgtEl>
                                          <p:spTgt spid="4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6" decel="10000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12" decel="10000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1000" fill="hold"/>
                                        <p:tgtEl>
                                          <p:spTgt spid="21"/>
                                        </p:tgtEl>
                                        <p:attrNameLst>
                                          <p:attrName>ppt_x</p:attrName>
                                        </p:attrNameLst>
                                      </p:cBhvr>
                                      <p:tavLst>
                                        <p:tav tm="0">
                                          <p:val>
                                            <p:strVal val="0-#ppt_w/2"/>
                                          </p:val>
                                        </p:tav>
                                        <p:tav tm="100000">
                                          <p:val>
                                            <p:strVal val="#ppt_x"/>
                                          </p:val>
                                        </p:tav>
                                      </p:tavLst>
                                    </p:anim>
                                    <p:anim calcmode="lin" valueType="num">
                                      <p:cBhvr additive="base">
                                        <p:cTn id="37" dur="10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3" decel="10000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1000" fill="hold"/>
                                        <p:tgtEl>
                                          <p:spTgt spid="17"/>
                                        </p:tgtEl>
                                        <p:attrNameLst>
                                          <p:attrName>ppt_x</p:attrName>
                                        </p:attrNameLst>
                                      </p:cBhvr>
                                      <p:tavLst>
                                        <p:tav tm="0">
                                          <p:val>
                                            <p:strVal val="1+#ppt_w/2"/>
                                          </p:val>
                                        </p:tav>
                                        <p:tav tm="100000">
                                          <p:val>
                                            <p:strVal val="#ppt_x"/>
                                          </p:val>
                                        </p:tav>
                                      </p:tavLst>
                                    </p:anim>
                                    <p:anim calcmode="lin" valueType="num">
                                      <p:cBhvr additive="base">
                                        <p:cTn id="41" dur="10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9" decel="10000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1000" fill="hold"/>
                                        <p:tgtEl>
                                          <p:spTgt spid="16"/>
                                        </p:tgtEl>
                                        <p:attrNameLst>
                                          <p:attrName>ppt_x</p:attrName>
                                        </p:attrNameLst>
                                      </p:cBhvr>
                                      <p:tavLst>
                                        <p:tav tm="0">
                                          <p:val>
                                            <p:strVal val="0-#ppt_w/2"/>
                                          </p:val>
                                        </p:tav>
                                        <p:tav tm="100000">
                                          <p:val>
                                            <p:strVal val="#ppt_x"/>
                                          </p:val>
                                        </p:tav>
                                      </p:tavLst>
                                    </p:anim>
                                    <p:anim calcmode="lin" valueType="num">
                                      <p:cBhvr additive="base">
                                        <p:cTn id="45" dur="1000" fill="hold"/>
                                        <p:tgtEl>
                                          <p:spTgt spid="16"/>
                                        </p:tgtEl>
                                        <p:attrNameLst>
                                          <p:attrName>ppt_y</p:attrName>
                                        </p:attrNameLst>
                                      </p:cBhvr>
                                      <p:tavLst>
                                        <p:tav tm="0">
                                          <p:val>
                                            <p:strVal val="0-#ppt_h/2"/>
                                          </p:val>
                                        </p:tav>
                                        <p:tav tm="100000">
                                          <p:val>
                                            <p:strVal val="#ppt_y"/>
                                          </p:val>
                                        </p:tav>
                                      </p:tavLst>
                                    </p:anim>
                                  </p:childTnLst>
                                </p:cTn>
                              </p:par>
                              <p:par>
                                <p:cTn id="46" presetID="49" presetClass="entr" presetSubtype="0" decel="100000" fill="hold" grpId="1"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 calcmode="lin" valueType="num">
                                      <p:cBhvr>
                                        <p:cTn id="48"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9" dur="10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50" dur="1000" fill="hold"/>
                                        <p:tgtEl>
                                          <p:spTgt spid="28">
                                            <p:txEl>
                                              <p:pRg st="0" end="0"/>
                                            </p:txEl>
                                          </p:spTgt>
                                        </p:tgtEl>
                                        <p:attrNameLst>
                                          <p:attrName>style.rotation</p:attrName>
                                        </p:attrNameLst>
                                      </p:cBhvr>
                                      <p:tavLst>
                                        <p:tav tm="0">
                                          <p:val>
                                            <p:fltVal val="360"/>
                                          </p:val>
                                        </p:tav>
                                        <p:tav tm="100000">
                                          <p:val>
                                            <p:fltVal val="0"/>
                                          </p:val>
                                        </p:tav>
                                      </p:tavLst>
                                    </p:anim>
                                    <p:animEffect transition="in" filter="fade">
                                      <p:cBhvr>
                                        <p:cTn id="51" dur="1000"/>
                                        <p:tgtEl>
                                          <p:spTgt spid="28">
                                            <p:txEl>
                                              <p:pRg st="0" end="0"/>
                                            </p:txEl>
                                          </p:spTgt>
                                        </p:tgtEl>
                                      </p:cBhvr>
                                    </p:animEffect>
                                  </p:childTnLst>
                                </p:cTn>
                              </p:par>
                              <p:par>
                                <p:cTn id="52" presetID="49" presetClass="entr" presetSubtype="0" decel="100000" fill="hold" grpId="1" nodeType="withEffect">
                                  <p:stCondLst>
                                    <p:cond delay="0"/>
                                  </p:stCondLst>
                                  <p:childTnLst>
                                    <p:set>
                                      <p:cBhvr>
                                        <p:cTn id="53" dur="1" fill="hold">
                                          <p:stCondLst>
                                            <p:cond delay="0"/>
                                          </p:stCondLst>
                                        </p:cTn>
                                        <p:tgtEl>
                                          <p:spTgt spid="33">
                                            <p:txEl>
                                              <p:pRg st="0" end="0"/>
                                            </p:txEl>
                                          </p:spTgt>
                                        </p:tgtEl>
                                        <p:attrNameLst>
                                          <p:attrName>style.visibility</p:attrName>
                                        </p:attrNameLst>
                                      </p:cBhvr>
                                      <p:to>
                                        <p:strVal val="visible"/>
                                      </p:to>
                                    </p:set>
                                    <p:anim calcmode="lin" valueType="num">
                                      <p:cBhvr>
                                        <p:cTn id="54" dur="10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33">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33">
                                            <p:txEl>
                                              <p:pRg st="0" end="0"/>
                                            </p:txEl>
                                          </p:spTgt>
                                        </p:tgtEl>
                                        <p:attrNameLst>
                                          <p:attrName>style.rotation</p:attrName>
                                        </p:attrNameLst>
                                      </p:cBhvr>
                                      <p:tavLst>
                                        <p:tav tm="0">
                                          <p:val>
                                            <p:fltVal val="360"/>
                                          </p:val>
                                        </p:tav>
                                        <p:tav tm="100000">
                                          <p:val>
                                            <p:fltVal val="0"/>
                                          </p:val>
                                        </p:tav>
                                      </p:tavLst>
                                    </p:anim>
                                    <p:animEffect transition="in" filter="fade">
                                      <p:cBhvr>
                                        <p:cTn id="57" dur="1000"/>
                                        <p:tgtEl>
                                          <p:spTgt spid="33">
                                            <p:txEl>
                                              <p:pRg st="0" end="0"/>
                                            </p:txEl>
                                          </p:spTgt>
                                        </p:tgtEl>
                                      </p:cBhvr>
                                    </p:animEffect>
                                  </p:childTnLst>
                                </p:cTn>
                              </p:par>
                              <p:par>
                                <p:cTn id="58" presetID="49" presetClass="entr" presetSubtype="0" decel="100000" fill="hold" grpId="1" nodeType="withEffect">
                                  <p:stCondLst>
                                    <p:cond delay="0"/>
                                  </p:stCondLst>
                                  <p:childTnLst>
                                    <p:set>
                                      <p:cBhvr>
                                        <p:cTn id="59" dur="1" fill="hold">
                                          <p:stCondLst>
                                            <p:cond delay="0"/>
                                          </p:stCondLst>
                                        </p:cTn>
                                        <p:tgtEl>
                                          <p:spTgt spid="37">
                                            <p:txEl>
                                              <p:pRg st="0" end="0"/>
                                            </p:txEl>
                                          </p:spTgt>
                                        </p:tgtEl>
                                        <p:attrNameLst>
                                          <p:attrName>style.visibility</p:attrName>
                                        </p:attrNameLst>
                                      </p:cBhvr>
                                      <p:to>
                                        <p:strVal val="visible"/>
                                      </p:to>
                                    </p:set>
                                    <p:anim calcmode="lin" valueType="num">
                                      <p:cBhvr>
                                        <p:cTn id="60" dur="10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61" dur="1000" fill="hold"/>
                                        <p:tgtEl>
                                          <p:spTgt spid="37">
                                            <p:txEl>
                                              <p:pRg st="0" end="0"/>
                                            </p:txEl>
                                          </p:spTgt>
                                        </p:tgtEl>
                                        <p:attrNameLst>
                                          <p:attrName>ppt_h</p:attrName>
                                        </p:attrNameLst>
                                      </p:cBhvr>
                                      <p:tavLst>
                                        <p:tav tm="0">
                                          <p:val>
                                            <p:fltVal val="0"/>
                                          </p:val>
                                        </p:tav>
                                        <p:tav tm="100000">
                                          <p:val>
                                            <p:strVal val="#ppt_h"/>
                                          </p:val>
                                        </p:tav>
                                      </p:tavLst>
                                    </p:anim>
                                    <p:anim calcmode="lin" valueType="num">
                                      <p:cBhvr>
                                        <p:cTn id="62" dur="1000" fill="hold"/>
                                        <p:tgtEl>
                                          <p:spTgt spid="37">
                                            <p:txEl>
                                              <p:pRg st="0" end="0"/>
                                            </p:txEl>
                                          </p:spTgt>
                                        </p:tgtEl>
                                        <p:attrNameLst>
                                          <p:attrName>style.rotation</p:attrName>
                                        </p:attrNameLst>
                                      </p:cBhvr>
                                      <p:tavLst>
                                        <p:tav tm="0">
                                          <p:val>
                                            <p:fltVal val="360"/>
                                          </p:val>
                                        </p:tav>
                                        <p:tav tm="100000">
                                          <p:val>
                                            <p:fltVal val="0"/>
                                          </p:val>
                                        </p:tav>
                                      </p:tavLst>
                                    </p:anim>
                                    <p:animEffect transition="in" filter="fade">
                                      <p:cBhvr>
                                        <p:cTn id="63" dur="1000"/>
                                        <p:tgtEl>
                                          <p:spTgt spid="37">
                                            <p:txEl>
                                              <p:pRg st="0" end="0"/>
                                            </p:txEl>
                                          </p:spTgt>
                                        </p:tgtEl>
                                      </p:cBhvr>
                                    </p:animEffect>
                                  </p:childTnLst>
                                </p:cTn>
                              </p:par>
                              <p:par>
                                <p:cTn id="64" presetID="49" presetClass="entr" presetSubtype="0" decel="100000" fill="hold" grpId="1" nodeType="withEffect">
                                  <p:stCondLst>
                                    <p:cond delay="0"/>
                                  </p:stCondLst>
                                  <p:childTnLst>
                                    <p:set>
                                      <p:cBhvr>
                                        <p:cTn id="65" dur="1" fill="hold">
                                          <p:stCondLst>
                                            <p:cond delay="0"/>
                                          </p:stCondLst>
                                        </p:cTn>
                                        <p:tgtEl>
                                          <p:spTgt spid="40">
                                            <p:txEl>
                                              <p:pRg st="0" end="0"/>
                                            </p:txEl>
                                          </p:spTgt>
                                        </p:tgtEl>
                                        <p:attrNameLst>
                                          <p:attrName>style.visibility</p:attrName>
                                        </p:attrNameLst>
                                      </p:cBhvr>
                                      <p:to>
                                        <p:strVal val="visible"/>
                                      </p:to>
                                    </p:set>
                                    <p:anim calcmode="lin" valueType="num">
                                      <p:cBhvr>
                                        <p:cTn id="66"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67" dur="10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68" dur="10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69" dur="1000"/>
                                        <p:tgtEl>
                                          <p:spTgt spid="40">
                                            <p:txEl>
                                              <p:pRg st="0" end="0"/>
                                            </p:txEl>
                                          </p:spTgt>
                                        </p:tgtEl>
                                      </p:cBhvr>
                                    </p:animEffect>
                                  </p:childTnLst>
                                </p:cTn>
                              </p:par>
                              <p:par>
                                <p:cTn id="70" presetID="49" presetClass="entr" presetSubtype="0" decel="100000" fill="hold" grpId="1"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00" fill="hold"/>
                                        <p:tgtEl>
                                          <p:spTgt spid="22"/>
                                        </p:tgtEl>
                                        <p:attrNameLst>
                                          <p:attrName>ppt_w</p:attrName>
                                        </p:attrNameLst>
                                      </p:cBhvr>
                                      <p:tavLst>
                                        <p:tav tm="0">
                                          <p:val>
                                            <p:fltVal val="0"/>
                                          </p:val>
                                        </p:tav>
                                        <p:tav tm="100000">
                                          <p:val>
                                            <p:strVal val="#ppt_w"/>
                                          </p:val>
                                        </p:tav>
                                      </p:tavLst>
                                    </p:anim>
                                    <p:anim calcmode="lin" valueType="num">
                                      <p:cBhvr>
                                        <p:cTn id="73" dur="1000" fill="hold"/>
                                        <p:tgtEl>
                                          <p:spTgt spid="22"/>
                                        </p:tgtEl>
                                        <p:attrNameLst>
                                          <p:attrName>ppt_h</p:attrName>
                                        </p:attrNameLst>
                                      </p:cBhvr>
                                      <p:tavLst>
                                        <p:tav tm="0">
                                          <p:val>
                                            <p:fltVal val="0"/>
                                          </p:val>
                                        </p:tav>
                                        <p:tav tm="100000">
                                          <p:val>
                                            <p:strVal val="#ppt_h"/>
                                          </p:val>
                                        </p:tav>
                                      </p:tavLst>
                                    </p:anim>
                                    <p:anim calcmode="lin" valueType="num">
                                      <p:cBhvr>
                                        <p:cTn id="74" dur="1000" fill="hold"/>
                                        <p:tgtEl>
                                          <p:spTgt spid="22"/>
                                        </p:tgtEl>
                                        <p:attrNameLst>
                                          <p:attrName>style.rotation</p:attrName>
                                        </p:attrNameLst>
                                      </p:cBhvr>
                                      <p:tavLst>
                                        <p:tav tm="0">
                                          <p:val>
                                            <p:fltVal val="360"/>
                                          </p:val>
                                        </p:tav>
                                        <p:tav tm="100000">
                                          <p:val>
                                            <p:fltVal val="0"/>
                                          </p:val>
                                        </p:tav>
                                      </p:tavLst>
                                    </p:anim>
                                    <p:animEffect transition="in" filter="fade">
                                      <p:cBhvr>
                                        <p:cTn id="75" dur="1000"/>
                                        <p:tgtEl>
                                          <p:spTgt spid="22"/>
                                        </p:tgtEl>
                                      </p:cBhvr>
                                    </p:animEffect>
                                  </p:childTnLst>
                                </p:cTn>
                              </p:par>
                              <p:par>
                                <p:cTn id="76" presetID="49" presetClass="entr" presetSubtype="0" decel="100000" fill="hold" grpId="1"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fltVal val="0"/>
                                          </p:val>
                                        </p:tav>
                                        <p:tav tm="100000">
                                          <p:val>
                                            <p:strVal val="#ppt_w"/>
                                          </p:val>
                                        </p:tav>
                                      </p:tavLst>
                                    </p:anim>
                                    <p:anim calcmode="lin" valueType="num">
                                      <p:cBhvr>
                                        <p:cTn id="79" dur="1000" fill="hold"/>
                                        <p:tgtEl>
                                          <p:spTgt spid="21"/>
                                        </p:tgtEl>
                                        <p:attrNameLst>
                                          <p:attrName>ppt_h</p:attrName>
                                        </p:attrNameLst>
                                      </p:cBhvr>
                                      <p:tavLst>
                                        <p:tav tm="0">
                                          <p:val>
                                            <p:fltVal val="0"/>
                                          </p:val>
                                        </p:tav>
                                        <p:tav tm="100000">
                                          <p:val>
                                            <p:strVal val="#ppt_h"/>
                                          </p:val>
                                        </p:tav>
                                      </p:tavLst>
                                    </p:anim>
                                    <p:anim calcmode="lin" valueType="num">
                                      <p:cBhvr>
                                        <p:cTn id="80" dur="1000" fill="hold"/>
                                        <p:tgtEl>
                                          <p:spTgt spid="21"/>
                                        </p:tgtEl>
                                        <p:attrNameLst>
                                          <p:attrName>style.rotation</p:attrName>
                                        </p:attrNameLst>
                                      </p:cBhvr>
                                      <p:tavLst>
                                        <p:tav tm="0">
                                          <p:val>
                                            <p:fltVal val="360"/>
                                          </p:val>
                                        </p:tav>
                                        <p:tav tm="100000">
                                          <p:val>
                                            <p:fltVal val="0"/>
                                          </p:val>
                                        </p:tav>
                                      </p:tavLst>
                                    </p:anim>
                                    <p:animEffect transition="in" filter="fade">
                                      <p:cBhvr>
                                        <p:cTn id="81" dur="1000"/>
                                        <p:tgtEl>
                                          <p:spTgt spid="21"/>
                                        </p:tgtEl>
                                      </p:cBhvr>
                                    </p:animEffect>
                                  </p:childTnLst>
                                </p:cTn>
                              </p:par>
                              <p:par>
                                <p:cTn id="82" presetID="49" presetClass="entr" presetSubtype="0" decel="100000" fill="hold" grpId="1" nodeType="with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anim calcmode="lin" valueType="num">
                                      <p:cBhvr>
                                        <p:cTn id="86" dur="1000" fill="hold"/>
                                        <p:tgtEl>
                                          <p:spTgt spid="17"/>
                                        </p:tgtEl>
                                        <p:attrNameLst>
                                          <p:attrName>style.rotation</p:attrName>
                                        </p:attrNameLst>
                                      </p:cBhvr>
                                      <p:tavLst>
                                        <p:tav tm="0">
                                          <p:val>
                                            <p:fltVal val="360"/>
                                          </p:val>
                                        </p:tav>
                                        <p:tav tm="100000">
                                          <p:val>
                                            <p:fltVal val="0"/>
                                          </p:val>
                                        </p:tav>
                                      </p:tavLst>
                                    </p:anim>
                                    <p:animEffect transition="in" filter="fade">
                                      <p:cBhvr>
                                        <p:cTn id="87" dur="1000"/>
                                        <p:tgtEl>
                                          <p:spTgt spid="17"/>
                                        </p:tgtEl>
                                      </p:cBhvr>
                                    </p:animEffect>
                                  </p:childTnLst>
                                </p:cTn>
                              </p:par>
                              <p:par>
                                <p:cTn id="88" presetID="49" presetClass="entr" presetSubtype="0" decel="100000" fill="hold" grpId="1" nodeType="with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1000" fill="hold"/>
                                        <p:tgtEl>
                                          <p:spTgt spid="16"/>
                                        </p:tgtEl>
                                        <p:attrNameLst>
                                          <p:attrName>ppt_w</p:attrName>
                                        </p:attrNameLst>
                                      </p:cBhvr>
                                      <p:tavLst>
                                        <p:tav tm="0">
                                          <p:val>
                                            <p:fltVal val="0"/>
                                          </p:val>
                                        </p:tav>
                                        <p:tav tm="100000">
                                          <p:val>
                                            <p:strVal val="#ppt_w"/>
                                          </p:val>
                                        </p:tav>
                                      </p:tavLst>
                                    </p:anim>
                                    <p:anim calcmode="lin" valueType="num">
                                      <p:cBhvr>
                                        <p:cTn id="91" dur="1000" fill="hold"/>
                                        <p:tgtEl>
                                          <p:spTgt spid="16"/>
                                        </p:tgtEl>
                                        <p:attrNameLst>
                                          <p:attrName>ppt_h</p:attrName>
                                        </p:attrNameLst>
                                      </p:cBhvr>
                                      <p:tavLst>
                                        <p:tav tm="0">
                                          <p:val>
                                            <p:fltVal val="0"/>
                                          </p:val>
                                        </p:tav>
                                        <p:tav tm="100000">
                                          <p:val>
                                            <p:strVal val="#ppt_h"/>
                                          </p:val>
                                        </p:tav>
                                      </p:tavLst>
                                    </p:anim>
                                    <p:anim calcmode="lin" valueType="num">
                                      <p:cBhvr>
                                        <p:cTn id="92" dur="1000" fill="hold"/>
                                        <p:tgtEl>
                                          <p:spTgt spid="16"/>
                                        </p:tgtEl>
                                        <p:attrNameLst>
                                          <p:attrName>style.rotation</p:attrName>
                                        </p:attrNameLst>
                                      </p:cBhvr>
                                      <p:tavLst>
                                        <p:tav tm="0">
                                          <p:val>
                                            <p:fltVal val="360"/>
                                          </p:val>
                                        </p:tav>
                                        <p:tav tm="100000">
                                          <p:val>
                                            <p:fltVal val="0"/>
                                          </p:val>
                                        </p:tav>
                                      </p:tavLst>
                                    </p:anim>
                                    <p:animEffect transition="in" filter="fade">
                                      <p:cBhvr>
                                        <p:cTn id="93" dur="1000"/>
                                        <p:tgtEl>
                                          <p:spTgt spid="16"/>
                                        </p:tgtEl>
                                      </p:cBhvr>
                                    </p:animEffect>
                                  </p:childTnLst>
                                </p:cTn>
                              </p:par>
                            </p:childTnLst>
                          </p:cTn>
                        </p:par>
                        <p:par>
                          <p:cTn id="94" fill="hold">
                            <p:stCondLst>
                              <p:cond delay="2800"/>
                            </p:stCondLst>
                            <p:childTnLst>
                              <p:par>
                                <p:cTn id="95" presetID="22" presetClass="entr" presetSubtype="2" fill="hold" grpId="0" nodeType="afterEffect">
                                  <p:stCondLst>
                                    <p:cond delay="0"/>
                                  </p:stCondLst>
                                  <p:childTnLst>
                                    <p:set>
                                      <p:cBhvr>
                                        <p:cTn id="96" dur="1" fill="hold">
                                          <p:stCondLst>
                                            <p:cond delay="0"/>
                                          </p:stCondLst>
                                        </p:cTn>
                                        <p:tgtEl>
                                          <p:spTgt spid="42">
                                            <p:txEl>
                                              <p:pRg st="0" end="0"/>
                                            </p:txEl>
                                          </p:spTgt>
                                        </p:tgtEl>
                                        <p:attrNameLst>
                                          <p:attrName>style.visibility</p:attrName>
                                        </p:attrNameLst>
                                      </p:cBhvr>
                                      <p:to>
                                        <p:strVal val="visible"/>
                                      </p:to>
                                    </p:set>
                                    <p:animEffect transition="in" filter="wipe(right)">
                                      <p:cBhvr>
                                        <p:cTn id="97" dur="500"/>
                                        <p:tgtEl>
                                          <p:spTgt spid="42">
                                            <p:txEl>
                                              <p:pRg st="0" end="0"/>
                                            </p:txEl>
                                          </p:spTgt>
                                        </p:tgtEl>
                                      </p:cBhvr>
                                    </p:animEffect>
                                  </p:childTnLst>
                                </p:cTn>
                              </p:par>
                            </p:childTnLst>
                          </p:cTn>
                        </p:par>
                        <p:par>
                          <p:cTn id="98" fill="hold">
                            <p:stCondLst>
                              <p:cond delay="3300"/>
                            </p:stCondLst>
                            <p:childTnLst>
                              <p:par>
                                <p:cTn id="99" presetID="10" presetClass="entr" presetSubtype="0" fill="hold" grpId="0" nodeType="afterEffect">
                                  <p:stCondLst>
                                    <p:cond delay="0"/>
                                  </p:stCondLst>
                                  <p:childTnLst>
                                    <p:set>
                                      <p:cBhvr>
                                        <p:cTn id="100" dur="1" fill="hold">
                                          <p:stCondLst>
                                            <p:cond delay="0"/>
                                          </p:stCondLst>
                                        </p:cTn>
                                        <p:tgtEl>
                                          <p:spTgt spid="41">
                                            <p:txEl>
                                              <p:pRg st="0" end="0"/>
                                            </p:txEl>
                                          </p:spTgt>
                                        </p:tgtEl>
                                        <p:attrNameLst>
                                          <p:attrName>style.visibility</p:attrName>
                                        </p:attrNameLst>
                                      </p:cBhvr>
                                      <p:to>
                                        <p:strVal val="visible"/>
                                      </p:to>
                                    </p:set>
                                    <p:animEffect transition="in" filter="fade">
                                      <p:cBhvr>
                                        <p:cTn id="101" dur="500"/>
                                        <p:tgtEl>
                                          <p:spTgt spid="41">
                                            <p:txEl>
                                              <p:pRg st="0" end="0"/>
                                            </p:txEl>
                                          </p:spTgt>
                                        </p:tgtEl>
                                      </p:cBhvr>
                                    </p:animEffect>
                                  </p:childTnLst>
                                </p:cTn>
                              </p:par>
                            </p:childTnLst>
                          </p:cTn>
                        </p:par>
                        <p:par>
                          <p:cTn id="102" fill="hold">
                            <p:stCondLst>
                              <p:cond delay="3800"/>
                            </p:stCondLst>
                            <p:childTnLst>
                              <p:par>
                                <p:cTn id="103" presetID="22" presetClass="entr" presetSubtype="8" fill="hold" grpId="0" nodeType="afterEffect">
                                  <p:stCondLst>
                                    <p:cond delay="250"/>
                                  </p:stCondLst>
                                  <p:childTnLst>
                                    <p:set>
                                      <p:cBhvr>
                                        <p:cTn id="104" dur="1" fill="hold">
                                          <p:stCondLst>
                                            <p:cond delay="0"/>
                                          </p:stCondLst>
                                        </p:cTn>
                                        <p:tgtEl>
                                          <p:spTgt spid="30">
                                            <p:txEl>
                                              <p:pRg st="0" end="0"/>
                                            </p:txEl>
                                          </p:spTgt>
                                        </p:tgtEl>
                                        <p:attrNameLst>
                                          <p:attrName>style.visibility</p:attrName>
                                        </p:attrNameLst>
                                      </p:cBhvr>
                                      <p:to>
                                        <p:strVal val="visible"/>
                                      </p:to>
                                    </p:set>
                                    <p:animEffect transition="in" filter="wipe(left)">
                                      <p:cBhvr>
                                        <p:cTn id="105" dur="500"/>
                                        <p:tgtEl>
                                          <p:spTgt spid="30">
                                            <p:txEl>
                                              <p:pRg st="0" end="0"/>
                                            </p:txEl>
                                          </p:spTgt>
                                        </p:tgtEl>
                                      </p:cBhvr>
                                    </p:animEffect>
                                  </p:childTnLst>
                                </p:cTn>
                              </p:par>
                            </p:childTnLst>
                          </p:cTn>
                        </p:par>
                        <p:par>
                          <p:cTn id="106" fill="hold">
                            <p:stCondLst>
                              <p:cond delay="4550"/>
                            </p:stCondLst>
                            <p:childTnLst>
                              <p:par>
                                <p:cTn id="107" presetID="10" presetClass="entr" presetSubtype="0" fill="hold" grpId="0" nodeType="afterEffect">
                                  <p:stCondLst>
                                    <p:cond delay="0"/>
                                  </p:stCondLst>
                                  <p:childTnLst>
                                    <p:set>
                                      <p:cBhvr>
                                        <p:cTn id="108" dur="1" fill="hold">
                                          <p:stCondLst>
                                            <p:cond delay="0"/>
                                          </p:stCondLst>
                                        </p:cTn>
                                        <p:tgtEl>
                                          <p:spTgt spid="29">
                                            <p:txEl>
                                              <p:pRg st="0" end="0"/>
                                            </p:txEl>
                                          </p:spTgt>
                                        </p:tgtEl>
                                        <p:attrNameLst>
                                          <p:attrName>style.visibility</p:attrName>
                                        </p:attrNameLst>
                                      </p:cBhvr>
                                      <p:to>
                                        <p:strVal val="visible"/>
                                      </p:to>
                                    </p:set>
                                    <p:animEffect transition="in" filter="fade">
                                      <p:cBhvr>
                                        <p:cTn id="109" dur="500"/>
                                        <p:tgtEl>
                                          <p:spTgt spid="29">
                                            <p:txEl>
                                              <p:pRg st="0" end="0"/>
                                            </p:txEl>
                                          </p:spTgt>
                                        </p:tgtEl>
                                      </p:cBhvr>
                                    </p:animEffect>
                                  </p:childTnLst>
                                </p:cTn>
                              </p:par>
                            </p:childTnLst>
                          </p:cTn>
                        </p:par>
                        <p:par>
                          <p:cTn id="110" fill="hold">
                            <p:stCondLst>
                              <p:cond delay="5050"/>
                            </p:stCondLst>
                            <p:childTnLst>
                              <p:par>
                                <p:cTn id="111" presetID="22" presetClass="entr" presetSubtype="2" fill="hold" grpId="0" nodeType="afterEffect">
                                  <p:stCondLst>
                                    <p:cond delay="0"/>
                                  </p:stCondLst>
                                  <p:childTnLst>
                                    <p:set>
                                      <p:cBhvr>
                                        <p:cTn id="112" dur="1" fill="hold">
                                          <p:stCondLst>
                                            <p:cond delay="0"/>
                                          </p:stCondLst>
                                        </p:cTn>
                                        <p:tgtEl>
                                          <p:spTgt spid="39">
                                            <p:txEl>
                                              <p:pRg st="0" end="0"/>
                                            </p:txEl>
                                          </p:spTgt>
                                        </p:tgtEl>
                                        <p:attrNameLst>
                                          <p:attrName>style.visibility</p:attrName>
                                        </p:attrNameLst>
                                      </p:cBhvr>
                                      <p:to>
                                        <p:strVal val="visible"/>
                                      </p:to>
                                    </p:set>
                                    <p:animEffect transition="in" filter="wipe(right)">
                                      <p:cBhvr>
                                        <p:cTn id="113" dur="500"/>
                                        <p:tgtEl>
                                          <p:spTgt spid="39">
                                            <p:txEl>
                                              <p:pRg st="0" end="0"/>
                                            </p:txEl>
                                          </p:spTgt>
                                        </p:tgtEl>
                                      </p:cBhvr>
                                    </p:animEffect>
                                  </p:childTnLst>
                                </p:cTn>
                              </p:par>
                            </p:childTnLst>
                          </p:cTn>
                        </p:par>
                        <p:par>
                          <p:cTn id="114" fill="hold">
                            <p:stCondLst>
                              <p:cond delay="5550"/>
                            </p:stCondLst>
                            <p:childTnLst>
                              <p:par>
                                <p:cTn id="115" presetID="10" presetClass="entr" presetSubtype="0" fill="hold" grpId="0" nodeType="afterEffect">
                                  <p:stCondLst>
                                    <p:cond delay="0"/>
                                  </p:stCondLst>
                                  <p:childTnLst>
                                    <p:set>
                                      <p:cBhvr>
                                        <p:cTn id="116" dur="1" fill="hold">
                                          <p:stCondLst>
                                            <p:cond delay="0"/>
                                          </p:stCondLst>
                                        </p:cTn>
                                        <p:tgtEl>
                                          <p:spTgt spid="38">
                                            <p:txEl>
                                              <p:pRg st="0" end="0"/>
                                            </p:txEl>
                                          </p:spTgt>
                                        </p:tgtEl>
                                        <p:attrNameLst>
                                          <p:attrName>style.visibility</p:attrName>
                                        </p:attrNameLst>
                                      </p:cBhvr>
                                      <p:to>
                                        <p:strVal val="visible"/>
                                      </p:to>
                                    </p:set>
                                    <p:animEffect transition="in" filter="fade">
                                      <p:cBhvr>
                                        <p:cTn id="117" dur="500"/>
                                        <p:tgtEl>
                                          <p:spTgt spid="38">
                                            <p:txEl>
                                              <p:pRg st="0" end="0"/>
                                            </p:txEl>
                                          </p:spTgt>
                                        </p:tgtEl>
                                      </p:cBhvr>
                                    </p:animEffect>
                                  </p:childTnLst>
                                </p:cTn>
                              </p:par>
                            </p:childTnLst>
                          </p:cTn>
                        </p:par>
                        <p:par>
                          <p:cTn id="118" fill="hold">
                            <p:stCondLst>
                              <p:cond delay="6050"/>
                            </p:stCondLst>
                            <p:childTnLst>
                              <p:par>
                                <p:cTn id="119" presetID="22" presetClass="entr" presetSubtype="8" fill="hold" grpId="0" nodeType="afterEffect">
                                  <p:stCondLst>
                                    <p:cond delay="0"/>
                                  </p:stCondLst>
                                  <p:childTnLst>
                                    <p:set>
                                      <p:cBhvr>
                                        <p:cTn id="120" dur="1" fill="hold">
                                          <p:stCondLst>
                                            <p:cond delay="0"/>
                                          </p:stCondLst>
                                        </p:cTn>
                                        <p:tgtEl>
                                          <p:spTgt spid="35">
                                            <p:txEl>
                                              <p:pRg st="0" end="0"/>
                                            </p:txEl>
                                          </p:spTgt>
                                        </p:tgtEl>
                                        <p:attrNameLst>
                                          <p:attrName>style.visibility</p:attrName>
                                        </p:attrNameLst>
                                      </p:cBhvr>
                                      <p:to>
                                        <p:strVal val="visible"/>
                                      </p:to>
                                    </p:set>
                                    <p:animEffect transition="in" filter="wipe(left)">
                                      <p:cBhvr>
                                        <p:cTn id="121" dur="500"/>
                                        <p:tgtEl>
                                          <p:spTgt spid="35">
                                            <p:txEl>
                                              <p:pRg st="0" end="0"/>
                                            </p:txEl>
                                          </p:spTgt>
                                        </p:tgtEl>
                                      </p:cBhvr>
                                    </p:animEffect>
                                  </p:childTnLst>
                                </p:cTn>
                              </p:par>
                            </p:childTnLst>
                          </p:cTn>
                        </p:par>
                        <p:par>
                          <p:cTn id="122" fill="hold">
                            <p:stCondLst>
                              <p:cond delay="6550"/>
                            </p:stCondLst>
                            <p:childTnLst>
                              <p:par>
                                <p:cTn id="123" presetID="10" presetClass="entr" presetSubtype="0" fill="hold" grpId="0" nodeType="afterEffect">
                                  <p:stCondLst>
                                    <p:cond delay="0"/>
                                  </p:stCondLst>
                                  <p:childTnLst>
                                    <p:set>
                                      <p:cBhvr>
                                        <p:cTn id="124" dur="1" fill="hold">
                                          <p:stCondLst>
                                            <p:cond delay="0"/>
                                          </p:stCondLst>
                                        </p:cTn>
                                        <p:tgtEl>
                                          <p:spTgt spid="34">
                                            <p:txEl>
                                              <p:pRg st="0" end="0"/>
                                            </p:txEl>
                                          </p:spTgt>
                                        </p:tgtEl>
                                        <p:attrNameLst>
                                          <p:attrName>style.visibility</p:attrName>
                                        </p:attrNameLst>
                                      </p:cBhvr>
                                      <p:to>
                                        <p:strVal val="visible"/>
                                      </p:to>
                                    </p:set>
                                    <p:animEffect transition="in" filter="fade">
                                      <p:cBhvr>
                                        <p:cTn id="125"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1" grpId="0" animBg="1"/>
      <p:bldP spid="21" grpId="1" animBg="1"/>
      <p:bldP spid="17" grpId="0" animBg="1"/>
      <p:bldP spid="17" grpId="1" animBg="1"/>
      <p:bldP spid="16" grpId="0" animBg="1"/>
      <p:bldP spid="16" grpId="1" animBg="1"/>
      <p:bldP spid="28" grpId="0" build="p">
        <p:tmplLst>
          <p:tmpl lvl="1">
            <p:tnLst>
              <p:par>
                <p:cTn presetID="2" presetClass="entr" presetSubtype="1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1+#ppt_h/2"/>
                          </p:val>
                        </p:tav>
                        <p:tav tm="100000">
                          <p:val>
                            <p:strVal val="#ppt_y"/>
                          </p:val>
                        </p:tav>
                      </p:tavLst>
                    </p:anim>
                  </p:childTnLst>
                </p:cTn>
              </p:par>
            </p:tnLst>
          </p:tmpl>
        </p:tmplLst>
      </p:bldP>
      <p:bldP spid="28" grpId="1" build="p">
        <p:tmplLst>
          <p:tmpl lvl="1">
            <p:tnLst>
              <p:par>
                <p:cTn presetID="49" presetClass="entr" presetSubtype="0"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 calcmode="lin" valueType="num">
                      <p:cBhvr>
                        <p:cTn dur="1000" fill="hold"/>
                        <p:tgtEl>
                          <p:spTgt spid="28"/>
                        </p:tgtEl>
                        <p:attrNameLst>
                          <p:attrName>style.rotation</p:attrName>
                        </p:attrNameLst>
                      </p:cBhvr>
                      <p:tavLst>
                        <p:tav tm="0">
                          <p:val>
                            <p:fltVal val="360"/>
                          </p:val>
                        </p:tav>
                        <p:tav tm="100000">
                          <p:val>
                            <p:fltVal val="0"/>
                          </p:val>
                        </p:tav>
                      </p:tavLst>
                    </p:anim>
                    <p:animEffect transition="in" filter="fade">
                      <p:cBhvr>
                        <p:cTn dur="1000"/>
                        <p:tgtEl>
                          <p:spTgt spid="28"/>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22" presetClass="entr" presetSubtype="8"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3" grpId="0" build="p">
        <p:tmplLst>
          <p:tmpl lvl="1">
            <p:tnLst>
              <p:par>
                <p:cTn presetID="2" presetClass="entr" presetSubtype="9"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0-#ppt_w/2"/>
                          </p:val>
                        </p:tav>
                        <p:tav tm="100000">
                          <p:val>
                            <p:strVal val="#ppt_x"/>
                          </p:val>
                        </p:tav>
                      </p:tavLst>
                    </p:anim>
                    <p:anim calcmode="lin" valueType="num">
                      <p:cBhvr additive="base">
                        <p:cTn dur="1000" fill="hold"/>
                        <p:tgtEl>
                          <p:spTgt spid="33"/>
                        </p:tgtEl>
                        <p:attrNameLst>
                          <p:attrName>ppt_y</p:attrName>
                        </p:attrNameLst>
                      </p:cBhvr>
                      <p:tavLst>
                        <p:tav tm="0">
                          <p:val>
                            <p:strVal val="0-#ppt_h/2"/>
                          </p:val>
                        </p:tav>
                        <p:tav tm="100000">
                          <p:val>
                            <p:strVal val="#ppt_y"/>
                          </p:val>
                        </p:tav>
                      </p:tavLst>
                    </p:anim>
                  </p:childTnLst>
                </p:cTn>
              </p:par>
            </p:tnLst>
          </p:tmpl>
        </p:tmplLst>
      </p:bldP>
      <p:bldP spid="33" grpId="1" build="p">
        <p:tmplLst>
          <p:tmpl lvl="1">
            <p:tnLst>
              <p:par>
                <p:cTn presetID="49" presetClass="entr" presetSubtype="0"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1000" fill="hold"/>
                        <p:tgtEl>
                          <p:spTgt spid="33"/>
                        </p:tgtEl>
                        <p:attrNameLst>
                          <p:attrName>ppt_w</p:attrName>
                        </p:attrNameLst>
                      </p:cBhvr>
                      <p:tavLst>
                        <p:tav tm="0">
                          <p:val>
                            <p:fltVal val="0"/>
                          </p:val>
                        </p:tav>
                        <p:tav tm="100000">
                          <p:val>
                            <p:strVal val="#ppt_w"/>
                          </p:val>
                        </p:tav>
                      </p:tavLst>
                    </p:anim>
                    <p:anim calcmode="lin" valueType="num">
                      <p:cBhvr>
                        <p:cTn dur="1000" fill="hold"/>
                        <p:tgtEl>
                          <p:spTgt spid="33"/>
                        </p:tgtEl>
                        <p:attrNameLst>
                          <p:attrName>ppt_h</p:attrName>
                        </p:attrNameLst>
                      </p:cBhvr>
                      <p:tavLst>
                        <p:tav tm="0">
                          <p:val>
                            <p:fltVal val="0"/>
                          </p:val>
                        </p:tav>
                        <p:tav tm="100000">
                          <p:val>
                            <p:strVal val="#ppt_h"/>
                          </p:val>
                        </p:tav>
                      </p:tavLst>
                    </p:anim>
                    <p:anim calcmode="lin" valueType="num">
                      <p:cBhvr>
                        <p:cTn dur="1000" fill="hold"/>
                        <p:tgtEl>
                          <p:spTgt spid="33"/>
                        </p:tgtEl>
                        <p:attrNameLst>
                          <p:attrName>style.rotation</p:attrName>
                        </p:attrNameLst>
                      </p:cBhvr>
                      <p:tavLst>
                        <p:tav tm="0">
                          <p:val>
                            <p:fltVal val="360"/>
                          </p:val>
                        </p:tav>
                        <p:tav tm="100000">
                          <p:val>
                            <p:fltVal val="0"/>
                          </p:val>
                        </p:tav>
                      </p:tavLst>
                    </p:anim>
                    <p:animEffect transition="in" filter="fade">
                      <p:cBhvr>
                        <p:cTn dur="10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7" grpId="0" build="p">
        <p:tmplLst>
          <p:tmpl lvl="1">
            <p:tnLst>
              <p:par>
                <p:cTn presetID="2" presetClass="entr" presetSubtype="3"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0-#ppt_h/2"/>
                          </p:val>
                        </p:tav>
                        <p:tav tm="100000">
                          <p:val>
                            <p:strVal val="#ppt_y"/>
                          </p:val>
                        </p:tav>
                      </p:tavLst>
                    </p:anim>
                  </p:childTnLst>
                </p:cTn>
              </p:par>
            </p:tnLst>
          </p:tmpl>
        </p:tmplLst>
      </p:bldP>
      <p:bldP spid="37" grpId="1" build="p">
        <p:tmplLst>
          <p:tmpl lvl="1">
            <p:tnLst>
              <p:par>
                <p:cTn presetID="49" presetClass="entr" presetSubtype="0"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1000" fill="hold"/>
                        <p:tgtEl>
                          <p:spTgt spid="37"/>
                        </p:tgtEl>
                        <p:attrNameLst>
                          <p:attrName>ppt_w</p:attrName>
                        </p:attrNameLst>
                      </p:cBhvr>
                      <p:tavLst>
                        <p:tav tm="0">
                          <p:val>
                            <p:fltVal val="0"/>
                          </p:val>
                        </p:tav>
                        <p:tav tm="100000">
                          <p:val>
                            <p:strVal val="#ppt_w"/>
                          </p:val>
                        </p:tav>
                      </p:tavLst>
                    </p:anim>
                    <p:anim calcmode="lin" valueType="num">
                      <p:cBhvr>
                        <p:cTn dur="1000" fill="hold"/>
                        <p:tgtEl>
                          <p:spTgt spid="37"/>
                        </p:tgtEl>
                        <p:attrNameLst>
                          <p:attrName>ppt_h</p:attrName>
                        </p:attrNameLst>
                      </p:cBhvr>
                      <p:tavLst>
                        <p:tav tm="0">
                          <p:val>
                            <p:fltVal val="0"/>
                          </p:val>
                        </p:tav>
                        <p:tav tm="100000">
                          <p:val>
                            <p:strVal val="#ppt_h"/>
                          </p:val>
                        </p:tav>
                      </p:tavLst>
                    </p:anim>
                    <p:anim calcmode="lin" valueType="num">
                      <p:cBhvr>
                        <p:cTn dur="1000" fill="hold"/>
                        <p:tgtEl>
                          <p:spTgt spid="37"/>
                        </p:tgtEl>
                        <p:attrNameLst>
                          <p:attrName>style.rotation</p:attrName>
                        </p:attrNameLst>
                      </p:cBhvr>
                      <p:tavLst>
                        <p:tav tm="0">
                          <p:val>
                            <p:fltVal val="360"/>
                          </p:val>
                        </p:tav>
                        <p:tav tm="100000">
                          <p:val>
                            <p:fltVal val="0"/>
                          </p:val>
                        </p:tav>
                      </p:tavLst>
                    </p:anim>
                    <p:animEffect transition="in" filter="fade">
                      <p:cBhvr>
                        <p:cTn dur="1000"/>
                        <p:tgtEl>
                          <p:spTgt spid="37"/>
                        </p:tgtEl>
                      </p:cBhvr>
                    </p:animEffect>
                  </p:childTnLst>
                </p:cTn>
              </p:par>
            </p:tnLst>
          </p:tmpl>
        </p:tmplLst>
      </p:bldP>
      <p:bldP spid="38" grpId="0" build="p">
        <p:tmplLst>
          <p:tmpl lvl="1">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22" presetClass="entr" presetSubtype="2"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right)">
                      <p:cBhvr>
                        <p:cTn dur="500"/>
                        <p:tgtEl>
                          <p:spTgt spid="39"/>
                        </p:tgtEl>
                      </p:cBhvr>
                    </p:animEffect>
                  </p:childTnLst>
                </p:cTn>
              </p:par>
            </p:tnLst>
          </p:tmpl>
        </p:tmplLst>
      </p:bldP>
      <p:bldP spid="40" grpId="0" build="p">
        <p:tmplLst>
          <p:tmpl lvl="1">
            <p:tnLst>
              <p:par>
                <p:cTn presetID="2" presetClass="entr" presetSubtype="6"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1+#ppt_w/2"/>
                          </p:val>
                        </p:tav>
                        <p:tav tm="100000">
                          <p:val>
                            <p:strVal val="#ppt_x"/>
                          </p:val>
                        </p:tav>
                      </p:tavLst>
                    </p:anim>
                    <p:anim calcmode="lin" valueType="num">
                      <p:cBhvr additive="base">
                        <p:cTn dur="1000" fill="hold"/>
                        <p:tgtEl>
                          <p:spTgt spid="40"/>
                        </p:tgtEl>
                        <p:attrNameLst>
                          <p:attrName>ppt_y</p:attrName>
                        </p:attrNameLst>
                      </p:cBhvr>
                      <p:tavLst>
                        <p:tav tm="0">
                          <p:val>
                            <p:strVal val="1+#ppt_h/2"/>
                          </p:val>
                        </p:tav>
                        <p:tav tm="100000">
                          <p:val>
                            <p:strVal val="#ppt_y"/>
                          </p:val>
                        </p:tav>
                      </p:tavLst>
                    </p:anim>
                  </p:childTnLst>
                </p:cTn>
              </p:par>
            </p:tnLst>
          </p:tmpl>
        </p:tmplLst>
      </p:bldP>
      <p:bldP spid="40" grpId="1" build="p">
        <p:tmplLst>
          <p:tmpl lvl="1">
            <p:tnLst>
              <p:par>
                <p:cTn presetID="49" presetClass="entr" presetSubtype="0"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1000" fill="hold"/>
                        <p:tgtEl>
                          <p:spTgt spid="40"/>
                        </p:tgtEl>
                        <p:attrNameLst>
                          <p:attrName>ppt_w</p:attrName>
                        </p:attrNameLst>
                      </p:cBhvr>
                      <p:tavLst>
                        <p:tav tm="0">
                          <p:val>
                            <p:fltVal val="0"/>
                          </p:val>
                        </p:tav>
                        <p:tav tm="100000">
                          <p:val>
                            <p:strVal val="#ppt_w"/>
                          </p:val>
                        </p:tav>
                      </p:tavLst>
                    </p:anim>
                    <p:anim calcmode="lin" valueType="num">
                      <p:cBhvr>
                        <p:cTn dur="1000" fill="hold"/>
                        <p:tgtEl>
                          <p:spTgt spid="40"/>
                        </p:tgtEl>
                        <p:attrNameLst>
                          <p:attrName>ppt_h</p:attrName>
                        </p:attrNameLst>
                      </p:cBhvr>
                      <p:tavLst>
                        <p:tav tm="0">
                          <p:val>
                            <p:fltVal val="0"/>
                          </p:val>
                        </p:tav>
                        <p:tav tm="100000">
                          <p:val>
                            <p:strVal val="#ppt_h"/>
                          </p:val>
                        </p:tav>
                      </p:tavLst>
                    </p:anim>
                    <p:anim calcmode="lin" valueType="num">
                      <p:cBhvr>
                        <p:cTn dur="1000" fill="hold"/>
                        <p:tgtEl>
                          <p:spTgt spid="40"/>
                        </p:tgtEl>
                        <p:attrNameLst>
                          <p:attrName>style.rotation</p:attrName>
                        </p:attrNameLst>
                      </p:cBhvr>
                      <p:tavLst>
                        <p:tav tm="0">
                          <p:val>
                            <p:fltVal val="360"/>
                          </p:val>
                        </p:tav>
                        <p:tav tm="100000">
                          <p:val>
                            <p:fltVal val="0"/>
                          </p:val>
                        </p:tav>
                      </p:tavLst>
                    </p:anim>
                    <p:animEffect transition="in" filter="fade">
                      <p:cBhvr>
                        <p:cTn dur="1000"/>
                        <p:tgtEl>
                          <p:spTgt spid="40"/>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22" presetClass="entr" presetSubtype="2"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right)">
                      <p:cBhvr>
                        <p:cTn dur="500"/>
                        <p:tgtEl>
                          <p:spTgt spid="42"/>
                        </p:tgtEl>
                      </p:cBhvr>
                    </p:animEffect>
                  </p:childTnLst>
                </p:cTn>
              </p:par>
            </p:tnLst>
          </p:tmpl>
        </p:tmplLst>
      </p:bldP>
      <p:bldP spid="43" grpId="0"/>
      <p:bldP spid="44" grpId="0">
        <p:tmplLst>
          <p:tmpl>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4751920" y="1270215"/>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6" name="Text Placeholder 5"/>
          <p:cNvSpPr>
            <a:spLocks noGrp="1"/>
          </p:cNvSpPr>
          <p:nvPr>
            <p:ph type="body" sz="quarter" idx="15" hasCustomPrompt="1"/>
          </p:nvPr>
        </p:nvSpPr>
        <p:spPr>
          <a:xfrm>
            <a:off x="4844011" y="1355154"/>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7" name="Rectangle 6"/>
          <p:cNvSpPr/>
          <p:nvPr userDrawn="1"/>
        </p:nvSpPr>
        <p:spPr>
          <a:xfrm>
            <a:off x="4751920" y="2518183"/>
            <a:ext cx="2478877" cy="60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8" name="Text Placeholder 5"/>
          <p:cNvSpPr>
            <a:spLocks noGrp="1"/>
          </p:cNvSpPr>
          <p:nvPr>
            <p:ph type="body" sz="quarter" idx="16" hasCustomPrompt="1"/>
          </p:nvPr>
        </p:nvSpPr>
        <p:spPr>
          <a:xfrm>
            <a:off x="4844011" y="2603121"/>
            <a:ext cx="2288345"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9" name="Rectangle 8"/>
          <p:cNvSpPr/>
          <p:nvPr userDrawn="1"/>
        </p:nvSpPr>
        <p:spPr>
          <a:xfrm>
            <a:off x="4751920" y="3766150"/>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0" name="Text Placeholder 5"/>
          <p:cNvSpPr>
            <a:spLocks noGrp="1"/>
          </p:cNvSpPr>
          <p:nvPr>
            <p:ph type="body" sz="quarter" idx="17" hasCustomPrompt="1"/>
          </p:nvPr>
        </p:nvSpPr>
        <p:spPr>
          <a:xfrm>
            <a:off x="4844011" y="3851089"/>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1" name="Rectangle 10"/>
          <p:cNvSpPr/>
          <p:nvPr userDrawn="1"/>
        </p:nvSpPr>
        <p:spPr>
          <a:xfrm>
            <a:off x="4751920" y="5015176"/>
            <a:ext cx="2478877" cy="60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2" name="Text Placeholder 5"/>
          <p:cNvSpPr>
            <a:spLocks noGrp="1"/>
          </p:cNvSpPr>
          <p:nvPr>
            <p:ph type="body" sz="quarter" idx="18" hasCustomPrompt="1"/>
          </p:nvPr>
        </p:nvSpPr>
        <p:spPr>
          <a:xfrm>
            <a:off x="4844011" y="5100115"/>
            <a:ext cx="2288345"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7651720" y="1035909"/>
            <a:ext cx="3244883" cy="1008714"/>
          </a:xfrm>
        </p:spPr>
        <p:txBody>
          <a:bodyPr anchor="ctr"/>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7651720" y="2283876"/>
            <a:ext cx="3244883" cy="1008714"/>
          </a:xfrm>
        </p:spPr>
        <p:txBody>
          <a:bodyPr anchor="ctr"/>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5" name="Text Placeholder 5"/>
          <p:cNvSpPr>
            <a:spLocks noGrp="1"/>
          </p:cNvSpPr>
          <p:nvPr>
            <p:ph type="body" sz="quarter" idx="20" hasCustomPrompt="1"/>
          </p:nvPr>
        </p:nvSpPr>
        <p:spPr>
          <a:xfrm>
            <a:off x="7651720" y="3532087"/>
            <a:ext cx="3244883" cy="1008714"/>
          </a:xfrm>
        </p:spPr>
        <p:txBody>
          <a:bodyPr anchor="ctr"/>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7651720" y="4780298"/>
            <a:ext cx="3244883" cy="1008714"/>
          </a:xfrm>
        </p:spPr>
        <p:txBody>
          <a:bodyPr anchor="ctr"/>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7" name="Title 1"/>
          <p:cNvSpPr>
            <a:spLocks noGrp="1"/>
          </p:cNvSpPr>
          <p:nvPr>
            <p:ph type="title" hasCustomPrompt="1"/>
          </p:nvPr>
        </p:nvSpPr>
        <p:spPr>
          <a:xfrm>
            <a:off x="935571" y="2422734"/>
            <a:ext cx="340783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45713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2300"/>
                            </p:stCondLst>
                            <p:childTnLst>
                              <p:par>
                                <p:cTn id="17" presetID="10"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par>
                          <p:cTn id="27" fill="hold">
                            <p:stCondLst>
                              <p:cond delay="3550"/>
                            </p:stCondLst>
                            <p:childTnLst>
                              <p:par>
                                <p:cTn id="28" presetID="10" presetClass="entr" presetSubtype="0"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500"/>
                                        <p:tgtEl>
                                          <p:spTgt spid="14">
                                            <p:txEl>
                                              <p:pRg st="0" end="0"/>
                                            </p:txEl>
                                          </p:spTgt>
                                        </p:tgtEl>
                                      </p:cBhvr>
                                    </p:animEffect>
                                  </p:childTnLst>
                                </p:cTn>
                              </p:par>
                            </p:childTnLst>
                          </p:cTn>
                        </p:par>
                        <p:par>
                          <p:cTn id="31" fill="hold">
                            <p:stCondLst>
                              <p:cond delay="4050"/>
                            </p:stCondLst>
                            <p:childTnLst>
                              <p:par>
                                <p:cTn id="32" presetID="10" presetClass="entr" presetSubtype="0" fill="hold" grpId="0" nodeType="afterEffect">
                                  <p:stCondLst>
                                    <p:cond delay="25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par>
                          <p:cTn id="38" fill="hold">
                            <p:stCondLst>
                              <p:cond delay="4800"/>
                            </p:stCondLst>
                            <p:childTnLst>
                              <p:par>
                                <p:cTn id="39" presetID="10" presetClass="entr" presetSubtype="0"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par>
                          <p:cTn id="42" fill="hold">
                            <p:stCondLst>
                              <p:cond delay="5300"/>
                            </p:stCondLst>
                            <p:childTnLst>
                              <p:par>
                                <p:cTn id="43" presetID="10" presetClass="entr" presetSubtype="0" fill="hold" grpId="0" nodeType="afterEffect">
                                  <p:stCondLst>
                                    <p:cond delay="25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fade">
                                      <p:cBhvr>
                                        <p:cTn id="48" dur="500"/>
                                        <p:tgtEl>
                                          <p:spTgt spid="12">
                                            <p:txEl>
                                              <p:pRg st="0" end="0"/>
                                            </p:txEl>
                                          </p:spTgt>
                                        </p:tgtEl>
                                      </p:cBhvr>
                                    </p:animEffect>
                                  </p:childTnLst>
                                </p:cTn>
                              </p:par>
                            </p:childTnLst>
                          </p:cTn>
                        </p:par>
                        <p:par>
                          <p:cTn id="49" fill="hold">
                            <p:stCondLst>
                              <p:cond delay="6050"/>
                            </p:stCondLst>
                            <p:childTnLst>
                              <p:par>
                                <p:cTn id="50" presetID="10" presetClass="entr" presetSubtype="0" fill="hold" grpId="0" nodeType="after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fade">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bldP spid="10" grpId="0" build="p">
        <p:tmplLst>
          <p:tmpl lvl="1">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build="p">
        <p:tmplLst>
          <p:tmpl lvl="1">
            <p:tnLst>
              <p:par>
                <p:cTn presetID="10" presetClass="entr" presetSubtype="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5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4751920" y="1126595"/>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6" name="Text Placeholder 5"/>
          <p:cNvSpPr>
            <a:spLocks noGrp="1"/>
          </p:cNvSpPr>
          <p:nvPr>
            <p:ph type="body" sz="quarter" idx="15" hasCustomPrompt="1"/>
          </p:nvPr>
        </p:nvSpPr>
        <p:spPr>
          <a:xfrm>
            <a:off x="4844011" y="1211533"/>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7651720" y="932536"/>
            <a:ext cx="3244883" cy="909460"/>
          </a:xfrm>
        </p:spPr>
        <p:txBody>
          <a:bodyPr anchor="ctr"/>
          <a:lstStyle>
            <a:lvl1pPr marL="0" marR="0" indent="0" algn="l" defTabSz="914279" rtl="0" eaLnBrk="1" fontAlgn="auto" latinLnBrk="0" hangingPunct="1">
              <a:lnSpc>
                <a:spcPct val="160000"/>
              </a:lnSpc>
              <a:spcBef>
                <a:spcPts val="0"/>
              </a:spcBef>
              <a:spcAft>
                <a:spcPts val="0"/>
              </a:spcAft>
              <a:buClrTx/>
              <a:buSzTx/>
              <a:buFontTx/>
              <a:buNone/>
              <a:tabLst/>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p>
        </p:txBody>
      </p:sp>
      <p:sp>
        <p:nvSpPr>
          <p:cNvPr id="17" name="Title 1"/>
          <p:cNvSpPr>
            <a:spLocks noGrp="1"/>
          </p:cNvSpPr>
          <p:nvPr>
            <p:ph type="title" hasCustomPrompt="1"/>
          </p:nvPr>
        </p:nvSpPr>
        <p:spPr>
          <a:xfrm>
            <a:off x="935571" y="2422734"/>
            <a:ext cx="340783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Rectangle 17"/>
          <p:cNvSpPr/>
          <p:nvPr userDrawn="1"/>
        </p:nvSpPr>
        <p:spPr>
          <a:xfrm>
            <a:off x="4751920" y="2147462"/>
            <a:ext cx="2478877" cy="60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9" name="Text Placeholder 5"/>
          <p:cNvSpPr>
            <a:spLocks noGrp="1"/>
          </p:cNvSpPr>
          <p:nvPr>
            <p:ph type="body" sz="quarter" idx="16" hasCustomPrompt="1"/>
          </p:nvPr>
        </p:nvSpPr>
        <p:spPr>
          <a:xfrm>
            <a:off x="4844011" y="2232400"/>
            <a:ext cx="2288345"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17" hasCustomPrompt="1"/>
          </p:nvPr>
        </p:nvSpPr>
        <p:spPr>
          <a:xfrm>
            <a:off x="7651720" y="1953403"/>
            <a:ext cx="3244883" cy="909460"/>
          </a:xfrm>
        </p:spPr>
        <p:txBody>
          <a:bodyPr anchor="ctr"/>
          <a:lstStyle>
            <a:lvl1pPr marL="0" marR="0" indent="0" algn="l" defTabSz="914279" rtl="0" eaLnBrk="1" fontAlgn="auto" latinLnBrk="0" hangingPunct="1">
              <a:lnSpc>
                <a:spcPct val="160000"/>
              </a:lnSpc>
              <a:spcBef>
                <a:spcPts val="0"/>
              </a:spcBef>
              <a:spcAft>
                <a:spcPts val="0"/>
              </a:spcAft>
              <a:buClrTx/>
              <a:buSzTx/>
              <a:buFontTx/>
              <a:buNone/>
              <a:tabLst/>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p>
        </p:txBody>
      </p:sp>
      <p:sp>
        <p:nvSpPr>
          <p:cNvPr id="21" name="Rectangle 20"/>
          <p:cNvSpPr/>
          <p:nvPr userDrawn="1"/>
        </p:nvSpPr>
        <p:spPr>
          <a:xfrm>
            <a:off x="4751920" y="3168329"/>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2" name="Text Placeholder 5"/>
          <p:cNvSpPr>
            <a:spLocks noGrp="1"/>
          </p:cNvSpPr>
          <p:nvPr>
            <p:ph type="body" sz="quarter" idx="18" hasCustomPrompt="1"/>
          </p:nvPr>
        </p:nvSpPr>
        <p:spPr>
          <a:xfrm>
            <a:off x="4844011" y="3253267"/>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19" hasCustomPrompt="1"/>
          </p:nvPr>
        </p:nvSpPr>
        <p:spPr>
          <a:xfrm>
            <a:off x="7651720" y="2974270"/>
            <a:ext cx="3244883" cy="909460"/>
          </a:xfrm>
        </p:spPr>
        <p:txBody>
          <a:bodyPr anchor="ctr"/>
          <a:lstStyle>
            <a:lvl1pPr marL="0" marR="0" indent="0" algn="l" defTabSz="914279" rtl="0" eaLnBrk="1" fontAlgn="auto" latinLnBrk="0" hangingPunct="1">
              <a:lnSpc>
                <a:spcPct val="160000"/>
              </a:lnSpc>
              <a:spcBef>
                <a:spcPts val="0"/>
              </a:spcBef>
              <a:spcAft>
                <a:spcPts val="0"/>
              </a:spcAft>
              <a:buClrTx/>
              <a:buSzTx/>
              <a:buFontTx/>
              <a:buNone/>
              <a:tabLst/>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p>
        </p:txBody>
      </p:sp>
      <p:sp>
        <p:nvSpPr>
          <p:cNvPr id="24" name="Rectangle 23"/>
          <p:cNvSpPr/>
          <p:nvPr userDrawn="1"/>
        </p:nvSpPr>
        <p:spPr>
          <a:xfrm>
            <a:off x="4751920" y="4189196"/>
            <a:ext cx="2478877" cy="60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dirty="0">
              <a:solidFill>
                <a:prstClr val="white"/>
              </a:solidFill>
            </a:endParaRPr>
          </a:p>
        </p:txBody>
      </p:sp>
      <p:sp>
        <p:nvSpPr>
          <p:cNvPr id="25" name="Text Placeholder 5"/>
          <p:cNvSpPr>
            <a:spLocks noGrp="1"/>
          </p:cNvSpPr>
          <p:nvPr>
            <p:ph type="body" sz="quarter" idx="20" hasCustomPrompt="1"/>
          </p:nvPr>
        </p:nvSpPr>
        <p:spPr>
          <a:xfrm>
            <a:off x="4844011" y="4274134"/>
            <a:ext cx="2288345"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21" hasCustomPrompt="1"/>
          </p:nvPr>
        </p:nvSpPr>
        <p:spPr>
          <a:xfrm>
            <a:off x="7651720" y="3995136"/>
            <a:ext cx="3244883" cy="909460"/>
          </a:xfrm>
        </p:spPr>
        <p:txBody>
          <a:bodyPr anchor="ctr"/>
          <a:lstStyle>
            <a:lvl1pPr marL="0" marR="0" indent="0" algn="l" defTabSz="914279" rtl="0" eaLnBrk="1" fontAlgn="auto" latinLnBrk="0" hangingPunct="1">
              <a:lnSpc>
                <a:spcPct val="160000"/>
              </a:lnSpc>
              <a:spcBef>
                <a:spcPts val="0"/>
              </a:spcBef>
              <a:spcAft>
                <a:spcPts val="0"/>
              </a:spcAft>
              <a:buClrTx/>
              <a:buSzTx/>
              <a:buFontTx/>
              <a:buNone/>
              <a:tabLst/>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p>
        </p:txBody>
      </p:sp>
      <p:sp>
        <p:nvSpPr>
          <p:cNvPr id="27" name="Rectangle 26"/>
          <p:cNvSpPr/>
          <p:nvPr userDrawn="1"/>
        </p:nvSpPr>
        <p:spPr>
          <a:xfrm>
            <a:off x="4751920" y="5210063"/>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8" name="Text Placeholder 5"/>
          <p:cNvSpPr>
            <a:spLocks noGrp="1"/>
          </p:cNvSpPr>
          <p:nvPr>
            <p:ph type="body" sz="quarter" idx="22" hasCustomPrompt="1"/>
          </p:nvPr>
        </p:nvSpPr>
        <p:spPr>
          <a:xfrm>
            <a:off x="4844011" y="529500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9" name="Text Placeholder 5"/>
          <p:cNvSpPr>
            <a:spLocks noGrp="1"/>
          </p:cNvSpPr>
          <p:nvPr>
            <p:ph type="body" sz="quarter" idx="23" hasCustomPrompt="1"/>
          </p:nvPr>
        </p:nvSpPr>
        <p:spPr>
          <a:xfrm>
            <a:off x="7651720" y="5016004"/>
            <a:ext cx="3244883" cy="909460"/>
          </a:xfrm>
        </p:spPr>
        <p:txBody>
          <a:bodyPr anchor="ctr"/>
          <a:lstStyle>
            <a:lvl1pPr marL="0" marR="0" indent="0" algn="l" defTabSz="914279" rtl="0" eaLnBrk="1" fontAlgn="auto" latinLnBrk="0" hangingPunct="1">
              <a:lnSpc>
                <a:spcPct val="160000"/>
              </a:lnSpc>
              <a:spcBef>
                <a:spcPts val="0"/>
              </a:spcBef>
              <a:spcAft>
                <a:spcPts val="0"/>
              </a:spcAft>
              <a:buClrTx/>
              <a:buSzTx/>
              <a:buFontTx/>
              <a:buNone/>
              <a:tabLst/>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p>
        </p:txBody>
      </p:sp>
    </p:spTree>
    <p:extLst>
      <p:ext uri="{BB962C8B-B14F-4D97-AF65-F5344CB8AC3E}">
        <p14:creationId xmlns:p14="http://schemas.microsoft.com/office/powerpoint/2010/main" val="298191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2300"/>
                            </p:stCondLst>
                            <p:childTnLst>
                              <p:par>
                                <p:cTn id="17" presetID="10"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par>
                          <p:cTn id="27" fill="hold">
                            <p:stCondLst>
                              <p:cond delay="3550"/>
                            </p:stCondLst>
                            <p:childTnLst>
                              <p:par>
                                <p:cTn id="28" presetID="10" presetClass="entr" presetSubtype="0" fill="hold" grpId="0" nodeType="after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childTnLst>
                          </p:cTn>
                        </p:par>
                        <p:par>
                          <p:cTn id="31" fill="hold">
                            <p:stCondLst>
                              <p:cond delay="4050"/>
                            </p:stCondLst>
                            <p:childTnLst>
                              <p:par>
                                <p:cTn id="32" presetID="10" presetClass="entr" presetSubtype="0" fill="hold" grpId="0" nodeType="afterEffect">
                                  <p:stCondLst>
                                    <p:cond delay="25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fade">
                                      <p:cBhvr>
                                        <p:cTn id="37" dur="500"/>
                                        <p:tgtEl>
                                          <p:spTgt spid="22">
                                            <p:txEl>
                                              <p:pRg st="0" end="0"/>
                                            </p:txEl>
                                          </p:spTgt>
                                        </p:tgtEl>
                                      </p:cBhvr>
                                    </p:animEffect>
                                  </p:childTnLst>
                                </p:cTn>
                              </p:par>
                            </p:childTnLst>
                          </p:cTn>
                        </p:par>
                        <p:par>
                          <p:cTn id="38" fill="hold">
                            <p:stCondLst>
                              <p:cond delay="4800"/>
                            </p:stCondLst>
                            <p:childTnLst>
                              <p:par>
                                <p:cTn id="39" presetID="10" presetClass="entr" presetSubtype="0" fill="hold" grpId="0" nodeType="after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animEffect transition="in" filter="fade">
                                      <p:cBhvr>
                                        <p:cTn id="41" dur="500"/>
                                        <p:tgtEl>
                                          <p:spTgt spid="23">
                                            <p:txEl>
                                              <p:pRg st="0" end="0"/>
                                            </p:txEl>
                                          </p:spTgt>
                                        </p:tgtEl>
                                      </p:cBhvr>
                                    </p:animEffect>
                                  </p:childTnLst>
                                </p:cTn>
                              </p:par>
                            </p:childTnLst>
                          </p:cTn>
                        </p:par>
                        <p:par>
                          <p:cTn id="42" fill="hold">
                            <p:stCondLst>
                              <p:cond delay="5300"/>
                            </p:stCondLst>
                            <p:childTnLst>
                              <p:par>
                                <p:cTn id="43" presetID="10" presetClass="entr" presetSubtype="0" fill="hold" grpId="0" nodeType="after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500"/>
                                        <p:tgtEl>
                                          <p:spTgt spid="25">
                                            <p:txEl>
                                              <p:pRg st="0" end="0"/>
                                            </p:txEl>
                                          </p:spTgt>
                                        </p:tgtEl>
                                      </p:cBhvr>
                                    </p:animEffect>
                                  </p:childTnLst>
                                </p:cTn>
                              </p:par>
                            </p:childTnLst>
                          </p:cTn>
                        </p:par>
                        <p:par>
                          <p:cTn id="49" fill="hold">
                            <p:stCondLst>
                              <p:cond delay="6050"/>
                            </p:stCondLst>
                            <p:childTnLst>
                              <p:par>
                                <p:cTn id="50" presetID="10" presetClass="entr" presetSubtype="0" fill="hold" grpId="0" nodeType="afterEffect">
                                  <p:stCondLst>
                                    <p:cond delay="0"/>
                                  </p:stCondLst>
                                  <p:childTnLst>
                                    <p:set>
                                      <p:cBhvr>
                                        <p:cTn id="51" dur="1" fill="hold">
                                          <p:stCondLst>
                                            <p:cond delay="0"/>
                                          </p:stCondLst>
                                        </p:cTn>
                                        <p:tgtEl>
                                          <p:spTgt spid="26">
                                            <p:txEl>
                                              <p:pRg st="0" end="0"/>
                                            </p:txEl>
                                          </p:spTgt>
                                        </p:tgtEl>
                                        <p:attrNameLst>
                                          <p:attrName>style.visibility</p:attrName>
                                        </p:attrNameLst>
                                      </p:cBhvr>
                                      <p:to>
                                        <p:strVal val="visible"/>
                                      </p:to>
                                    </p:set>
                                    <p:animEffect transition="in" filter="fade">
                                      <p:cBhvr>
                                        <p:cTn id="52" dur="500"/>
                                        <p:tgtEl>
                                          <p:spTgt spid="26">
                                            <p:txEl>
                                              <p:pRg st="0" end="0"/>
                                            </p:txEl>
                                          </p:spTgt>
                                        </p:tgtEl>
                                      </p:cBhvr>
                                    </p:animEffect>
                                  </p:childTnLst>
                                </p:cTn>
                              </p:par>
                            </p:childTnLst>
                          </p:cTn>
                        </p:par>
                        <p:par>
                          <p:cTn id="53" fill="hold">
                            <p:stCondLst>
                              <p:cond delay="6550"/>
                            </p:stCondLst>
                            <p:childTnLst>
                              <p:par>
                                <p:cTn id="54" presetID="10" presetClass="entr" presetSubtype="0" fill="hold" grpId="0" nodeType="afterEffect">
                                  <p:stCondLst>
                                    <p:cond delay="25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28">
                                            <p:txEl>
                                              <p:pRg st="0" end="0"/>
                                            </p:txEl>
                                          </p:spTgt>
                                        </p:tgtEl>
                                        <p:attrNameLst>
                                          <p:attrName>style.visibility</p:attrName>
                                        </p:attrNameLst>
                                      </p:cBhvr>
                                      <p:to>
                                        <p:strVal val="visible"/>
                                      </p:to>
                                    </p:set>
                                    <p:animEffect transition="in" filter="fade">
                                      <p:cBhvr>
                                        <p:cTn id="59" dur="500"/>
                                        <p:tgtEl>
                                          <p:spTgt spid="28">
                                            <p:txEl>
                                              <p:pRg st="0" end="0"/>
                                            </p:txEl>
                                          </p:spTgt>
                                        </p:tgtEl>
                                      </p:cBhvr>
                                    </p:animEffect>
                                  </p:childTnLst>
                                </p:cTn>
                              </p:par>
                            </p:childTnLst>
                          </p:cTn>
                        </p:par>
                        <p:par>
                          <p:cTn id="60" fill="hold">
                            <p:stCondLst>
                              <p:cond delay="7300"/>
                            </p:stCondLst>
                            <p:childTnLst>
                              <p:par>
                                <p:cTn id="61" presetID="10" presetClass="entr" presetSubtype="0" fill="hold" grpId="0" nodeType="after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Effect transition="in" filter="fade">
                                      <p:cBhvr>
                                        <p:cTn id="6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7" grpId="0"/>
      <p:bldP spid="18" grpId="0" animBg="1"/>
      <p:bldP spid="19" grpId="0" build="p">
        <p:tmplLst>
          <p:tmpl lvl="1">
            <p:tnLst>
              <p:par>
                <p:cTn presetID="10" presetClass="entr" presetSubtype="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bldP spid="22" grpId="0" build="p">
        <p:tmplLst>
          <p:tmpl lvl="1">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P spid="25" grpId="0" build="p">
        <p:tmplLst>
          <p:tmpl lvl="1">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animBg="1"/>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AE6A42-8962-4702-8E68-FB78280BAD08}"/>
              </a:ext>
            </a:extLst>
          </p:cNvPr>
          <p:cNvSpPr/>
          <p:nvPr userDrawn="1"/>
        </p:nvSpPr>
        <p:spPr>
          <a:xfrm>
            <a:off x="0" y="5"/>
            <a:ext cx="12192000" cy="6013451"/>
          </a:xfrm>
          <a:prstGeom prst="rect">
            <a:avLst/>
          </a:prstGeom>
          <a:solidFill>
            <a:schemeClr val="accent1">
              <a:lumMod val="50000"/>
              <a:alpha val="2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189200" y="163897"/>
            <a:ext cx="4860000" cy="5724000"/>
          </a:xfrm>
          <a:solidFill>
            <a:schemeClr val="bg1"/>
          </a:solidFill>
          <a:ln>
            <a:noFill/>
          </a:ln>
        </p:spPr>
        <p:txBody>
          <a:bodyPr lIns="431958" tIns="71994" rIns="287970" bIns="1403862" anchor="b"/>
          <a:lstStyle>
            <a:lvl1pPr algn="l">
              <a:defRPr sz="5000">
                <a:solidFill>
                  <a:schemeClr val="tx1">
                    <a:lumMod val="75000"/>
                    <a:lumOff val="25000"/>
                  </a:schemeClr>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652807" y="4837186"/>
            <a:ext cx="3932788" cy="750814"/>
          </a:xfrm>
          <a:noFill/>
        </p:spPr>
        <p:txBody>
          <a:bodyPr lIns="0" tIns="0" rIns="0" bIns="0" anchor="t"/>
          <a:lstStyle>
            <a:lvl1pPr marL="0" indent="0" algn="l">
              <a:buNone/>
              <a:defRPr sz="1800">
                <a:solidFill>
                  <a:schemeClr val="tx1">
                    <a:lumMod val="75000"/>
                    <a:lumOff val="25000"/>
                  </a:schemeClr>
                </a:solidFill>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AE6A6BE3-DFA9-4797-868F-D23E7118FAB9}"/>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827C91B9-2B28-435F-8A65-9FB91CE2F765}"/>
              </a:ext>
            </a:extLst>
          </p:cNvPr>
          <p:cNvSpPr>
            <a:spLocks noGrp="1"/>
          </p:cNvSpPr>
          <p:nvPr>
            <p:ph type="ftr" sz="quarter" idx="12"/>
          </p:nvPr>
        </p:nvSpPr>
        <p:spPr/>
        <p:txBody>
          <a:bodyPr/>
          <a:lstStyle/>
          <a:p>
            <a:r>
              <a:rPr lang="en-US" noProof="0" dirty="0"/>
              <a:t>Add a footer</a:t>
            </a:r>
          </a:p>
        </p:txBody>
      </p:sp>
    </p:spTree>
    <p:extLst>
      <p:ext uri="{BB962C8B-B14F-4D97-AF65-F5344CB8AC3E}">
        <p14:creationId xmlns:p14="http://schemas.microsoft.com/office/powerpoint/2010/main" val="102484399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Rectangle 5"/>
          <p:cNvSpPr/>
          <p:nvPr userDrawn="1"/>
        </p:nvSpPr>
        <p:spPr>
          <a:xfrm>
            <a:off x="2996142" y="1503065"/>
            <a:ext cx="1887008" cy="188729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7" name="Rectangle 6"/>
          <p:cNvSpPr/>
          <p:nvPr userDrawn="1"/>
        </p:nvSpPr>
        <p:spPr>
          <a:xfrm>
            <a:off x="3977217" y="3466578"/>
            <a:ext cx="1887008" cy="188729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8" name="Rectangle 7"/>
          <p:cNvSpPr/>
          <p:nvPr userDrawn="1"/>
        </p:nvSpPr>
        <p:spPr>
          <a:xfrm>
            <a:off x="2015067" y="3466578"/>
            <a:ext cx="1887008" cy="188729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0" name="Title 1"/>
          <p:cNvSpPr>
            <a:spLocks noGrp="1"/>
          </p:cNvSpPr>
          <p:nvPr>
            <p:ph type="title" hasCustomPrompt="1"/>
          </p:nvPr>
        </p:nvSpPr>
        <p:spPr>
          <a:xfrm>
            <a:off x="7440087" y="1451652"/>
            <a:ext cx="3443817" cy="191354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7452787" y="3574543"/>
            <a:ext cx="3443817"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2996142" y="2242841"/>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2015067" y="4206355"/>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3977217" y="4206355"/>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104000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par>
                          <p:cTn id="18" fill="hold">
                            <p:stCondLst>
                              <p:cond delay="1250"/>
                            </p:stCondLst>
                            <p:childTnLst>
                              <p:par>
                                <p:cTn id="19" presetID="10" presetClass="entr" presetSubtype="0"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childTnLst>
                          </p:cTn>
                        </p:par>
                        <p:par>
                          <p:cTn id="25" fill="hold">
                            <p:stCondLst>
                              <p:cond delay="2000"/>
                            </p:stCondLst>
                            <p:childTnLst>
                              <p:par>
                                <p:cTn id="26" presetID="2" presetClass="entr" presetSubtype="1" decel="100000" fill="hold" grpId="0" nodeType="afterEffect">
                                  <p:stCondLst>
                                    <p:cond delay="250"/>
                                  </p:stCondLst>
                                  <p:iterate type="wd">
                                    <p:tmPct val="10000"/>
                                  </p:iterate>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0-#ppt_h/2"/>
                                          </p:val>
                                        </p:tav>
                                        <p:tav tm="100000">
                                          <p:val>
                                            <p:strVal val="#ppt_y"/>
                                          </p:val>
                                        </p:tav>
                                      </p:tavLst>
                                    </p:anim>
                                  </p:childTnLst>
                                </p:cTn>
                              </p:par>
                            </p:childTnLst>
                          </p:cTn>
                        </p:par>
                        <p:par>
                          <p:cTn id="30" fill="hold">
                            <p:stCondLst>
                              <p:cond delay="3550"/>
                            </p:stCondLst>
                            <p:childTnLst>
                              <p:par>
                                <p:cTn id="31" presetID="10" presetClass="entr" presetSubtype="0" fill="hold" grpId="0" nodeType="afterEffect">
                                  <p:stCondLst>
                                    <p:cond delay="25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4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Rectangle 5"/>
          <p:cNvSpPr/>
          <p:nvPr userDrawn="1"/>
        </p:nvSpPr>
        <p:spPr>
          <a:xfrm>
            <a:off x="2015067" y="1283957"/>
            <a:ext cx="1887008" cy="1887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7" name="Rectangle 6"/>
          <p:cNvSpPr/>
          <p:nvPr userDrawn="1"/>
        </p:nvSpPr>
        <p:spPr>
          <a:xfrm>
            <a:off x="3977217" y="1760282"/>
            <a:ext cx="1887008" cy="188729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8" name="Rectangle 7"/>
          <p:cNvSpPr/>
          <p:nvPr userDrawn="1"/>
        </p:nvSpPr>
        <p:spPr>
          <a:xfrm>
            <a:off x="2015067" y="3247472"/>
            <a:ext cx="1887008" cy="188729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 name="Rectangle 8"/>
          <p:cNvSpPr/>
          <p:nvPr userDrawn="1"/>
        </p:nvSpPr>
        <p:spPr>
          <a:xfrm>
            <a:off x="3977217" y="3723795"/>
            <a:ext cx="1887008" cy="1887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0" name="Title 1"/>
          <p:cNvSpPr>
            <a:spLocks noGrp="1"/>
          </p:cNvSpPr>
          <p:nvPr>
            <p:ph type="title" hasCustomPrompt="1"/>
          </p:nvPr>
        </p:nvSpPr>
        <p:spPr>
          <a:xfrm>
            <a:off x="7440087" y="1451652"/>
            <a:ext cx="3443817" cy="191354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7452787" y="3574543"/>
            <a:ext cx="3443817"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2015067" y="2023735"/>
            <a:ext cx="1887008"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2015067" y="3987248"/>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3977217" y="2500057"/>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a:off x="3977217" y="4463571"/>
            <a:ext cx="1887008"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0161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par>
                          <p:cTn id="18" fill="hold">
                            <p:stCondLst>
                              <p:cond delay="1250"/>
                            </p:stCondLst>
                            <p:childTnLst>
                              <p:par>
                                <p:cTn id="19" presetID="10" presetClass="entr" presetSubtype="0" fill="hold" grpId="0" nodeType="afterEffect">
                                  <p:stCondLst>
                                    <p:cond delay="2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par>
                          <p:cTn id="25" fill="hold">
                            <p:stCondLst>
                              <p:cond delay="2000"/>
                            </p:stCondLst>
                            <p:childTnLst>
                              <p:par>
                                <p:cTn id="26" presetID="10" presetClass="entr" presetSubtype="0" fill="hold" grpId="0" nodeType="afterEffect">
                                  <p:stCondLst>
                                    <p:cond delay="2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childTnLst>
                          </p:cTn>
                        </p:par>
                        <p:par>
                          <p:cTn id="32" fill="hold">
                            <p:stCondLst>
                              <p:cond delay="2750"/>
                            </p:stCondLst>
                            <p:childTnLst>
                              <p:par>
                                <p:cTn id="33" presetID="2" presetClass="entr" presetSubtype="1" decel="100000" fill="hold" grpId="0" nodeType="afterEffect">
                                  <p:stCondLst>
                                    <p:cond delay="250"/>
                                  </p:stCondLst>
                                  <p:iterate type="wd">
                                    <p:tmPct val="10000"/>
                                  </p:iterate>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ppt_x"/>
                                          </p:val>
                                        </p:tav>
                                        <p:tav tm="100000">
                                          <p:val>
                                            <p:strVal val="#ppt_x"/>
                                          </p:val>
                                        </p:tav>
                                      </p:tavLst>
                                    </p:anim>
                                    <p:anim calcmode="lin" valueType="num">
                                      <p:cBhvr additive="base">
                                        <p:cTn id="36" dur="1000" fill="hold"/>
                                        <p:tgtEl>
                                          <p:spTgt spid="10"/>
                                        </p:tgtEl>
                                        <p:attrNameLst>
                                          <p:attrName>ppt_y</p:attrName>
                                        </p:attrNameLst>
                                      </p:cBhvr>
                                      <p:tavLst>
                                        <p:tav tm="0">
                                          <p:val>
                                            <p:strVal val="0-#ppt_h/2"/>
                                          </p:val>
                                        </p:tav>
                                        <p:tav tm="100000">
                                          <p:val>
                                            <p:strVal val="#ppt_y"/>
                                          </p:val>
                                        </p:tav>
                                      </p:tavLst>
                                    </p:anim>
                                  </p:childTnLst>
                                </p:cTn>
                              </p:par>
                            </p:childTnLst>
                          </p:cTn>
                        </p:par>
                        <p:par>
                          <p:cTn id="37" fill="hold">
                            <p:stCondLst>
                              <p:cond delay="4300"/>
                            </p:stCondLst>
                            <p:childTnLst>
                              <p:par>
                                <p:cTn id="38" presetID="10" presetClass="entr" presetSubtype="0" fill="hold" grpId="0" nodeType="afterEffect">
                                  <p:stCondLst>
                                    <p:cond delay="25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0" name="Rectangle 19"/>
          <p:cNvSpPr/>
          <p:nvPr userDrawn="1"/>
        </p:nvSpPr>
        <p:spPr>
          <a:xfrm>
            <a:off x="5154637" y="2154417"/>
            <a:ext cx="720000" cy="1968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1" name="Rectangle 20"/>
          <p:cNvSpPr/>
          <p:nvPr userDrawn="1"/>
        </p:nvSpPr>
        <p:spPr>
          <a:xfrm>
            <a:off x="5154637" y="2485380"/>
            <a:ext cx="480000" cy="19683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2" name="Rectangle 21"/>
          <p:cNvSpPr/>
          <p:nvPr userDrawn="1"/>
        </p:nvSpPr>
        <p:spPr>
          <a:xfrm>
            <a:off x="5154637" y="2816343"/>
            <a:ext cx="240000" cy="1968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3" name="Text Placeholder 5"/>
          <p:cNvSpPr>
            <a:spLocks noGrp="1"/>
          </p:cNvSpPr>
          <p:nvPr userDrawn="1">
            <p:ph type="body" sz="quarter" idx="14" hasCustomPrompt="1"/>
          </p:nvPr>
        </p:nvSpPr>
        <p:spPr>
          <a:xfrm>
            <a:off x="5932321" y="2065462"/>
            <a:ext cx="1984227" cy="379671"/>
          </a:xfrm>
        </p:spPr>
        <p:txBody>
          <a:bodyPr anchor="ctr">
            <a:normAutofit/>
          </a:bodyPr>
          <a:lstStyle>
            <a:lvl1pPr marL="0" indent="0" algn="l">
              <a:lnSpc>
                <a:spcPct val="100000"/>
              </a:lnSpc>
              <a:spcBef>
                <a:spcPts val="0"/>
              </a:spcBef>
              <a:buFontTx/>
              <a:buNone/>
              <a:defRPr sz="13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Keyword</a:t>
            </a:r>
            <a:endParaRPr kumimoji="1" lang="ja-JP" altLang="en-US" dirty="0"/>
          </a:p>
        </p:txBody>
      </p:sp>
      <p:sp>
        <p:nvSpPr>
          <p:cNvPr id="24" name="Text Placeholder 5"/>
          <p:cNvSpPr>
            <a:spLocks noGrp="1"/>
          </p:cNvSpPr>
          <p:nvPr userDrawn="1">
            <p:ph type="body" sz="quarter" idx="15" hasCustomPrompt="1"/>
          </p:nvPr>
        </p:nvSpPr>
        <p:spPr>
          <a:xfrm>
            <a:off x="5690204" y="2400659"/>
            <a:ext cx="1984227" cy="379671"/>
          </a:xfrm>
        </p:spPr>
        <p:txBody>
          <a:bodyPr anchor="ctr">
            <a:normAutofit/>
          </a:bodyPr>
          <a:lstStyle>
            <a:lvl1pPr marL="0" indent="0" algn="l">
              <a:lnSpc>
                <a:spcPct val="100000"/>
              </a:lnSpc>
              <a:spcBef>
                <a:spcPts val="0"/>
              </a:spcBef>
              <a:buFontTx/>
              <a:buNone/>
              <a:defRPr sz="1300">
                <a:solidFill>
                  <a:schemeClr val="tx2">
                    <a:lumMod val="60000"/>
                    <a:lumOff val="40000"/>
                  </a:schemeClr>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Keyword</a:t>
            </a:r>
            <a:endParaRPr kumimoji="1" lang="ja-JP" altLang="en-US" dirty="0"/>
          </a:p>
        </p:txBody>
      </p:sp>
      <p:sp>
        <p:nvSpPr>
          <p:cNvPr id="25" name="Text Placeholder 5"/>
          <p:cNvSpPr>
            <a:spLocks noGrp="1"/>
          </p:cNvSpPr>
          <p:nvPr userDrawn="1">
            <p:ph type="body" sz="quarter" idx="16" hasCustomPrompt="1"/>
          </p:nvPr>
        </p:nvSpPr>
        <p:spPr>
          <a:xfrm>
            <a:off x="5455859" y="2735856"/>
            <a:ext cx="1984227" cy="379671"/>
          </a:xfrm>
        </p:spPr>
        <p:txBody>
          <a:bodyPr anchor="ctr">
            <a:normAutofit/>
          </a:bodyPr>
          <a:lstStyle>
            <a:lvl1pPr marL="0" indent="0" algn="l">
              <a:lnSpc>
                <a:spcPct val="100000"/>
              </a:lnSpc>
              <a:spcBef>
                <a:spcPts val="0"/>
              </a:spcBef>
              <a:buFontTx/>
              <a:buNone/>
              <a:defRPr sz="1300">
                <a:solidFill>
                  <a:schemeClr val="tx2">
                    <a:lumMod val="40000"/>
                    <a:lumOff val="60000"/>
                  </a:schemeClr>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Keyword</a:t>
            </a:r>
            <a:endParaRPr kumimoji="1" lang="ja-JP" altLang="en-US" dirty="0"/>
          </a:p>
        </p:txBody>
      </p:sp>
      <p:sp>
        <p:nvSpPr>
          <p:cNvPr id="27" name="Text Placeholder 5"/>
          <p:cNvSpPr>
            <a:spLocks noGrp="1"/>
          </p:cNvSpPr>
          <p:nvPr userDrawn="1">
            <p:ph type="body" sz="quarter" idx="12" hasCustomPrompt="1"/>
          </p:nvPr>
        </p:nvSpPr>
        <p:spPr>
          <a:xfrm>
            <a:off x="8206154" y="2180503"/>
            <a:ext cx="2690446" cy="2496994"/>
          </a:xfrm>
        </p:spPr>
        <p:txBody>
          <a:bodyPr anchor="ctr"/>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9" name="Title 1"/>
          <p:cNvSpPr>
            <a:spLocks noGrp="1"/>
          </p:cNvSpPr>
          <p:nvPr userDrawn="1">
            <p:ph type="title" hasCustomPrompt="1"/>
          </p:nvPr>
        </p:nvSpPr>
        <p:spPr>
          <a:xfrm>
            <a:off x="935570" y="2422734"/>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Freeform: Shape 31"/>
          <p:cNvSpPr/>
          <p:nvPr userDrawn="1"/>
        </p:nvSpPr>
        <p:spPr>
          <a:xfrm>
            <a:off x="4351870" y="1775103"/>
            <a:ext cx="1425527" cy="3306743"/>
          </a:xfrm>
          <a:custGeom>
            <a:avLst/>
            <a:gdLst>
              <a:gd name="connsiteX0" fmla="*/ 1069144 w 2138290"/>
              <a:gd name="connsiteY0" fmla="*/ 3116480 h 4959349"/>
              <a:gd name="connsiteX1" fmla="*/ 295421 w 2138290"/>
              <a:gd name="connsiteY1" fmla="*/ 3890203 h 4959349"/>
              <a:gd name="connsiteX2" fmla="*/ 1069144 w 2138290"/>
              <a:gd name="connsiteY2" fmla="*/ 4663926 h 4959349"/>
              <a:gd name="connsiteX3" fmla="*/ 1842867 w 2138290"/>
              <a:gd name="connsiteY3" fmla="*/ 3890203 h 4959349"/>
              <a:gd name="connsiteX4" fmla="*/ 1069144 w 2138290"/>
              <a:gd name="connsiteY4" fmla="*/ 3116480 h 4959349"/>
              <a:gd name="connsiteX5" fmla="*/ 921434 w 2138290"/>
              <a:gd name="connsiteY5" fmla="*/ 0 h 4959349"/>
              <a:gd name="connsiteX6" fmla="*/ 1216856 w 2138290"/>
              <a:gd name="connsiteY6" fmla="*/ 0 h 4959349"/>
              <a:gd name="connsiteX7" fmla="*/ 1216856 w 2138290"/>
              <a:gd name="connsiteY7" fmla="*/ 2835950 h 4959349"/>
              <a:gd name="connsiteX8" fmla="*/ 1284615 w 2138290"/>
              <a:gd name="connsiteY8" fmla="*/ 2842780 h 4959349"/>
              <a:gd name="connsiteX9" fmla="*/ 2138290 w 2138290"/>
              <a:gd name="connsiteY9" fmla="*/ 3890204 h 4959349"/>
              <a:gd name="connsiteX10" fmla="*/ 1069145 w 2138290"/>
              <a:gd name="connsiteY10" fmla="*/ 4959349 h 4959349"/>
              <a:gd name="connsiteX11" fmla="*/ 0 w 2138290"/>
              <a:gd name="connsiteY11" fmla="*/ 3890204 h 4959349"/>
              <a:gd name="connsiteX12" fmla="*/ 853675 w 2138290"/>
              <a:gd name="connsiteY12" fmla="*/ 2842780 h 4959349"/>
              <a:gd name="connsiteX13" fmla="*/ 921434 w 2138290"/>
              <a:gd name="connsiteY13" fmla="*/ 2835950 h 49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290" h="4959349">
                <a:moveTo>
                  <a:pt x="1069144" y="3116480"/>
                </a:moveTo>
                <a:cubicBezTo>
                  <a:pt x="641829" y="3116480"/>
                  <a:pt x="295421" y="3462888"/>
                  <a:pt x="295421" y="3890203"/>
                </a:cubicBezTo>
                <a:cubicBezTo>
                  <a:pt x="295421" y="4317518"/>
                  <a:pt x="641829" y="4663926"/>
                  <a:pt x="1069144" y="4663926"/>
                </a:cubicBezTo>
                <a:cubicBezTo>
                  <a:pt x="1496459" y="4663926"/>
                  <a:pt x="1842867" y="4317518"/>
                  <a:pt x="1842867" y="3890203"/>
                </a:cubicBezTo>
                <a:cubicBezTo>
                  <a:pt x="1842867" y="3462888"/>
                  <a:pt x="1496459" y="3116480"/>
                  <a:pt x="1069144" y="3116480"/>
                </a:cubicBezTo>
                <a:close/>
                <a:moveTo>
                  <a:pt x="921434" y="0"/>
                </a:moveTo>
                <a:lnTo>
                  <a:pt x="1216856" y="0"/>
                </a:lnTo>
                <a:lnTo>
                  <a:pt x="1216856" y="2835950"/>
                </a:lnTo>
                <a:lnTo>
                  <a:pt x="1284615" y="2842780"/>
                </a:lnTo>
                <a:cubicBezTo>
                  <a:pt x="1771806" y="2942474"/>
                  <a:pt x="2138290" y="3373541"/>
                  <a:pt x="2138290" y="3890204"/>
                </a:cubicBezTo>
                <a:cubicBezTo>
                  <a:pt x="2138290" y="4480676"/>
                  <a:pt x="1659617" y="4959349"/>
                  <a:pt x="1069145" y="4959349"/>
                </a:cubicBezTo>
                <a:cubicBezTo>
                  <a:pt x="478673" y="4959349"/>
                  <a:pt x="0" y="4480676"/>
                  <a:pt x="0" y="3890204"/>
                </a:cubicBezTo>
                <a:cubicBezTo>
                  <a:pt x="0" y="3373541"/>
                  <a:pt x="366484" y="2942474"/>
                  <a:pt x="853675" y="2842780"/>
                </a:cubicBezTo>
                <a:lnTo>
                  <a:pt x="921434" y="283595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Tree>
    <p:extLst>
      <p:ext uri="{BB962C8B-B14F-4D97-AF65-F5344CB8AC3E}">
        <p14:creationId xmlns:p14="http://schemas.microsoft.com/office/powerpoint/2010/main" val="81877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2300"/>
                            </p:stCondLst>
                            <p:childTnLst>
                              <p:par>
                                <p:cTn id="18" presetID="22" presetClass="entr" presetSubtype="8" fill="hold" grpId="0" nodeType="after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wipe(left)">
                                      <p:cBhvr>
                                        <p:cTn id="20" dur="500"/>
                                        <p:tgtEl>
                                          <p:spTgt spid="25">
                                            <p:txEl>
                                              <p:pRg st="0" end="0"/>
                                            </p:txEl>
                                          </p:spTgt>
                                        </p:tgtEl>
                                      </p:cBhvr>
                                    </p:animEffect>
                                  </p:childTnLst>
                                </p:cTn>
                              </p:par>
                            </p:childTnLst>
                          </p:cTn>
                        </p:par>
                        <p:par>
                          <p:cTn id="21" fill="hold">
                            <p:stCondLst>
                              <p:cond delay="28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3300"/>
                            </p:stCondLst>
                            <p:childTnLst>
                              <p:par>
                                <p:cTn id="26" presetID="22" presetClass="entr" presetSubtype="8" fill="hold" grpId="0" nodeType="after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wipe(left)">
                                      <p:cBhvr>
                                        <p:cTn id="28" dur="500"/>
                                        <p:tgtEl>
                                          <p:spTgt spid="24">
                                            <p:txEl>
                                              <p:pRg st="0" end="0"/>
                                            </p:txEl>
                                          </p:spTgt>
                                        </p:tgtEl>
                                      </p:cBhvr>
                                    </p:animEffect>
                                  </p:childTnLst>
                                </p:cTn>
                              </p:par>
                            </p:childTnLst>
                          </p:cTn>
                        </p:par>
                        <p:par>
                          <p:cTn id="29" fill="hold">
                            <p:stCondLst>
                              <p:cond delay="38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4300"/>
                            </p:stCondLst>
                            <p:childTnLst>
                              <p:par>
                                <p:cTn id="34" presetID="22" presetClass="entr" presetSubtype="8" fill="hold" grpId="0" nodeType="after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wipe(left)">
                                      <p:cBhvr>
                                        <p:cTn id="36" dur="500"/>
                                        <p:tgtEl>
                                          <p:spTgt spid="23">
                                            <p:txEl>
                                              <p:pRg st="0" end="0"/>
                                            </p:txEl>
                                          </p:spTgt>
                                        </p:tgtEl>
                                      </p:cBhvr>
                                    </p:animEffect>
                                  </p:childTnLst>
                                </p:cTn>
                              </p:par>
                            </p:childTnLst>
                          </p:cTn>
                        </p:par>
                        <p:par>
                          <p:cTn id="37" fill="hold">
                            <p:stCondLst>
                              <p:cond delay="4800"/>
                            </p:stCondLst>
                            <p:childTnLst>
                              <p:par>
                                <p:cTn id="38" presetID="10" presetClass="entr" presetSubtype="0" fill="hold" grpId="0" nodeType="afterEffect">
                                  <p:stCondLst>
                                    <p:cond delay="25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9" grpId="0"/>
      <p:bldP spid="32" grpId="0" animBg="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imple proces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Diamond 4"/>
          <p:cNvSpPr/>
          <p:nvPr userDrawn="1"/>
        </p:nvSpPr>
        <p:spPr>
          <a:xfrm>
            <a:off x="2624669" y="2392958"/>
            <a:ext cx="851505" cy="851637"/>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2" name="Text Placeholder 5"/>
          <p:cNvSpPr>
            <a:spLocks noGrp="1"/>
          </p:cNvSpPr>
          <p:nvPr>
            <p:ph type="body" sz="quarter" idx="14" hasCustomPrompt="1"/>
          </p:nvPr>
        </p:nvSpPr>
        <p:spPr>
          <a:xfrm rot="18900000">
            <a:off x="3095106" y="1771061"/>
            <a:ext cx="1643367" cy="379671"/>
          </a:xfrm>
        </p:spPr>
        <p:txBody>
          <a:bodyPr anchor="ctr">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9188610" y="1771062"/>
            <a:ext cx="1643367" cy="379671"/>
          </a:xfrm>
        </p:spPr>
        <p:txBody>
          <a:bodyPr anchor="ctr">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2660382" y="3342008"/>
            <a:ext cx="1541138"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4488576" y="3450677"/>
            <a:ext cx="1541138"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6551344" y="3342008"/>
            <a:ext cx="1541138"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4931248" y="1877903"/>
            <a:ext cx="1643367" cy="379671"/>
          </a:xfrm>
        </p:spPr>
        <p:txBody>
          <a:bodyPr anchor="ctr">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7101216" y="1877904"/>
            <a:ext cx="1643367" cy="379671"/>
          </a:xfrm>
        </p:spPr>
        <p:txBody>
          <a:bodyPr anchor="ctr">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935568" y="4667940"/>
            <a:ext cx="3816350" cy="1365547"/>
          </a:xfrm>
        </p:spPr>
        <p:txBody>
          <a:bodyPr anchor="ctr"/>
          <a:lstStyle>
            <a:lvl1pPr algn="r">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5052649" y="4792874"/>
            <a:ext cx="5124287" cy="1109304"/>
          </a:xfrm>
        </p:spPr>
        <p:txBody>
          <a:bodyPr anchor="ctr"/>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8" name="Diamond 7"/>
          <p:cNvSpPr/>
          <p:nvPr userDrawn="1"/>
        </p:nvSpPr>
        <p:spPr>
          <a:xfrm>
            <a:off x="3923699" y="2605867"/>
            <a:ext cx="425753" cy="425818"/>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 name="Diamond 8"/>
          <p:cNvSpPr/>
          <p:nvPr userDrawn="1"/>
        </p:nvSpPr>
        <p:spPr>
          <a:xfrm>
            <a:off x="4796975" y="2605867"/>
            <a:ext cx="425753" cy="425818"/>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6" name="Diamond 5"/>
          <p:cNvSpPr/>
          <p:nvPr userDrawn="1"/>
        </p:nvSpPr>
        <p:spPr>
          <a:xfrm>
            <a:off x="5670251" y="2392958"/>
            <a:ext cx="851505" cy="851637"/>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0" name="Diamond 9"/>
          <p:cNvSpPr/>
          <p:nvPr userDrawn="1"/>
        </p:nvSpPr>
        <p:spPr>
          <a:xfrm>
            <a:off x="6969279" y="2605867"/>
            <a:ext cx="425753" cy="425818"/>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1" name="Diamond 10"/>
          <p:cNvSpPr/>
          <p:nvPr userDrawn="1"/>
        </p:nvSpPr>
        <p:spPr>
          <a:xfrm>
            <a:off x="7842552" y="2605867"/>
            <a:ext cx="425753" cy="425818"/>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7" name="Diamond 6"/>
          <p:cNvSpPr/>
          <p:nvPr userDrawn="1"/>
        </p:nvSpPr>
        <p:spPr>
          <a:xfrm>
            <a:off x="8715832" y="2392958"/>
            <a:ext cx="851505" cy="851637"/>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Tree>
    <p:extLst>
      <p:ext uri="{BB962C8B-B14F-4D97-AF65-F5344CB8AC3E}">
        <p14:creationId xmlns:p14="http://schemas.microsoft.com/office/powerpoint/2010/main" val="127064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100"/>
                            </p:stCondLst>
                            <p:childTnLst>
                              <p:par>
                                <p:cTn id="5" presetID="2" presetClass="entr" presetSubtype="8"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49" presetClass="entr" presetSubtype="0" decel="10000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360"/>
                                          </p:val>
                                        </p:tav>
                                        <p:tav tm="100000">
                                          <p:val>
                                            <p:fltVal val="0"/>
                                          </p:val>
                                        </p:tav>
                                      </p:tavLst>
                                    </p:anim>
                                    <p:animEffect transition="in" filter="fade">
                                      <p:cBhvr>
                                        <p:cTn id="14" dur="1000"/>
                                        <p:tgtEl>
                                          <p:spTgt spid="5"/>
                                        </p:tgtEl>
                                      </p:cBhvr>
                                    </p:animEffect>
                                  </p:childTnLst>
                                </p:cTn>
                              </p:par>
                            </p:childTnLst>
                          </p:cTn>
                        </p:par>
                        <p:par>
                          <p:cTn id="15" fill="hold">
                            <p:stCondLst>
                              <p:cond delay="3100"/>
                            </p:stCondLst>
                            <p:childTnLst>
                              <p:par>
                                <p:cTn id="16" presetID="10" presetClass="entr" presetSubtype="0"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par>
                          <p:cTn id="19" fill="hold">
                            <p:stCondLst>
                              <p:cond delay="3600"/>
                            </p:stCondLst>
                            <p:childTnLst>
                              <p:par>
                                <p:cTn id="20" presetID="2" presetClass="entr" presetSubtype="8" decel="10000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par>
                                <p:cTn id="24" presetID="49" presetClass="entr" presetSubtype="0" decel="10000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360"/>
                                          </p:val>
                                        </p:tav>
                                        <p:tav tm="100000">
                                          <p:val>
                                            <p:fltVal val="0"/>
                                          </p:val>
                                        </p:tav>
                                      </p:tavLst>
                                    </p:anim>
                                    <p:animEffect transition="in" filter="fade">
                                      <p:cBhvr>
                                        <p:cTn id="29" dur="1000"/>
                                        <p:tgtEl>
                                          <p:spTgt spid="8"/>
                                        </p:tgtEl>
                                      </p:cBhvr>
                                    </p:animEffect>
                                  </p:childTnLst>
                                </p:cTn>
                              </p:par>
                            </p:childTnLst>
                          </p:cTn>
                        </p:par>
                        <p:par>
                          <p:cTn id="30" fill="hold">
                            <p:stCondLst>
                              <p:cond delay="4600"/>
                            </p:stCondLst>
                            <p:childTnLst>
                              <p:par>
                                <p:cTn id="31" presetID="10" presetClass="entr" presetSubtype="0" fill="hold" grpId="0" nodeType="after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par>
                          <p:cTn id="34" fill="hold">
                            <p:stCondLst>
                              <p:cond delay="5100"/>
                            </p:stCondLst>
                            <p:childTnLst>
                              <p:par>
                                <p:cTn id="35" presetID="2" presetClass="entr" presetSubtype="8" decel="10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0-#ppt_w/2"/>
                                          </p:val>
                                        </p:tav>
                                        <p:tav tm="100000">
                                          <p:val>
                                            <p:strVal val="#ppt_x"/>
                                          </p:val>
                                        </p:tav>
                                      </p:tavLst>
                                    </p:anim>
                                    <p:anim calcmode="lin" valueType="num">
                                      <p:cBhvr additive="base">
                                        <p:cTn id="38" dur="1000" fill="hold"/>
                                        <p:tgtEl>
                                          <p:spTgt spid="9"/>
                                        </p:tgtEl>
                                        <p:attrNameLst>
                                          <p:attrName>ppt_y</p:attrName>
                                        </p:attrNameLst>
                                      </p:cBhvr>
                                      <p:tavLst>
                                        <p:tav tm="0">
                                          <p:val>
                                            <p:strVal val="#ppt_y"/>
                                          </p:val>
                                        </p:tav>
                                        <p:tav tm="100000">
                                          <p:val>
                                            <p:strVal val="#ppt_y"/>
                                          </p:val>
                                        </p:tav>
                                      </p:tavLst>
                                    </p:anim>
                                  </p:childTnLst>
                                </p:cTn>
                              </p:par>
                              <p:par>
                                <p:cTn id="39" presetID="49" presetClass="entr" presetSubtype="0" decel="100000" fill="hold" grpId="1"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360"/>
                                          </p:val>
                                        </p:tav>
                                        <p:tav tm="100000">
                                          <p:val>
                                            <p:fltVal val="0"/>
                                          </p:val>
                                        </p:tav>
                                      </p:tavLst>
                                    </p:anim>
                                    <p:animEffect transition="in" filter="fade">
                                      <p:cBhvr>
                                        <p:cTn id="44" dur="1000"/>
                                        <p:tgtEl>
                                          <p:spTgt spid="9"/>
                                        </p:tgtEl>
                                      </p:cBhvr>
                                    </p:animEffect>
                                  </p:childTnLst>
                                </p:cTn>
                              </p:par>
                            </p:childTnLst>
                          </p:cTn>
                        </p:par>
                        <p:par>
                          <p:cTn id="45" fill="hold">
                            <p:stCondLst>
                              <p:cond delay="6100"/>
                            </p:stCondLst>
                            <p:childTnLst>
                              <p:par>
                                <p:cTn id="46" presetID="10" presetClass="entr" presetSubtype="0" fill="hold" grpId="0" nodeType="afterEffect">
                                  <p:stCondLst>
                                    <p:cond delay="0"/>
                                  </p:stCondLst>
                                  <p:childTnLst>
                                    <p:set>
                                      <p:cBhvr>
                                        <p:cTn id="47" dur="1" fill="hold">
                                          <p:stCondLst>
                                            <p:cond delay="0"/>
                                          </p:stCondLst>
                                        </p:cTn>
                                        <p:tgtEl>
                                          <p:spTgt spid="20">
                                            <p:txEl>
                                              <p:pRg st="0" end="0"/>
                                            </p:txEl>
                                          </p:spTgt>
                                        </p:tgtEl>
                                        <p:attrNameLst>
                                          <p:attrName>style.visibility</p:attrName>
                                        </p:attrNameLst>
                                      </p:cBhvr>
                                      <p:to>
                                        <p:strVal val="visible"/>
                                      </p:to>
                                    </p:set>
                                    <p:animEffect transition="in" filter="fade">
                                      <p:cBhvr>
                                        <p:cTn id="48" dur="500"/>
                                        <p:tgtEl>
                                          <p:spTgt spid="20">
                                            <p:txEl>
                                              <p:pRg st="0" end="0"/>
                                            </p:txEl>
                                          </p:spTgt>
                                        </p:tgtEl>
                                      </p:cBhvr>
                                    </p:animEffect>
                                  </p:childTnLst>
                                </p:cTn>
                              </p:par>
                            </p:childTnLst>
                          </p:cTn>
                        </p:par>
                        <p:par>
                          <p:cTn id="49" fill="hold">
                            <p:stCondLst>
                              <p:cond delay="6600"/>
                            </p:stCondLst>
                            <p:childTnLst>
                              <p:par>
                                <p:cTn id="50" presetID="2" presetClass="entr" presetSubtype="8" decel="100000"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1000" fill="hold"/>
                                        <p:tgtEl>
                                          <p:spTgt spid="6"/>
                                        </p:tgtEl>
                                        <p:attrNameLst>
                                          <p:attrName>ppt_x</p:attrName>
                                        </p:attrNameLst>
                                      </p:cBhvr>
                                      <p:tavLst>
                                        <p:tav tm="0">
                                          <p:val>
                                            <p:strVal val="0-#ppt_w/2"/>
                                          </p:val>
                                        </p:tav>
                                        <p:tav tm="100000">
                                          <p:val>
                                            <p:strVal val="#ppt_x"/>
                                          </p:val>
                                        </p:tav>
                                      </p:tavLst>
                                    </p:anim>
                                    <p:anim calcmode="lin" valueType="num">
                                      <p:cBhvr additive="base">
                                        <p:cTn id="53" dur="1000" fill="hold"/>
                                        <p:tgtEl>
                                          <p:spTgt spid="6"/>
                                        </p:tgtEl>
                                        <p:attrNameLst>
                                          <p:attrName>ppt_y</p:attrName>
                                        </p:attrNameLst>
                                      </p:cBhvr>
                                      <p:tavLst>
                                        <p:tav tm="0">
                                          <p:val>
                                            <p:strVal val="#ppt_y"/>
                                          </p:val>
                                        </p:tav>
                                        <p:tav tm="100000">
                                          <p:val>
                                            <p:strVal val="#ppt_y"/>
                                          </p:val>
                                        </p:tav>
                                      </p:tavLst>
                                    </p:anim>
                                  </p:childTnLst>
                                </p:cTn>
                              </p:par>
                              <p:par>
                                <p:cTn id="54" presetID="49" presetClass="entr" presetSubtype="0" decel="100000"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1000" fill="hold"/>
                                        <p:tgtEl>
                                          <p:spTgt spid="6"/>
                                        </p:tgtEl>
                                        <p:attrNameLst>
                                          <p:attrName>ppt_w</p:attrName>
                                        </p:attrNameLst>
                                      </p:cBhvr>
                                      <p:tavLst>
                                        <p:tav tm="0">
                                          <p:val>
                                            <p:fltVal val="0"/>
                                          </p:val>
                                        </p:tav>
                                        <p:tav tm="100000">
                                          <p:val>
                                            <p:strVal val="#ppt_w"/>
                                          </p:val>
                                        </p:tav>
                                      </p:tavLst>
                                    </p:anim>
                                    <p:anim calcmode="lin" valueType="num">
                                      <p:cBhvr>
                                        <p:cTn id="57" dur="1000" fill="hold"/>
                                        <p:tgtEl>
                                          <p:spTgt spid="6"/>
                                        </p:tgtEl>
                                        <p:attrNameLst>
                                          <p:attrName>ppt_h</p:attrName>
                                        </p:attrNameLst>
                                      </p:cBhvr>
                                      <p:tavLst>
                                        <p:tav tm="0">
                                          <p:val>
                                            <p:fltVal val="0"/>
                                          </p:val>
                                        </p:tav>
                                        <p:tav tm="100000">
                                          <p:val>
                                            <p:strVal val="#ppt_h"/>
                                          </p:val>
                                        </p:tav>
                                      </p:tavLst>
                                    </p:anim>
                                    <p:anim calcmode="lin" valueType="num">
                                      <p:cBhvr>
                                        <p:cTn id="58" dur="1000" fill="hold"/>
                                        <p:tgtEl>
                                          <p:spTgt spid="6"/>
                                        </p:tgtEl>
                                        <p:attrNameLst>
                                          <p:attrName>style.rotation</p:attrName>
                                        </p:attrNameLst>
                                      </p:cBhvr>
                                      <p:tavLst>
                                        <p:tav tm="0">
                                          <p:val>
                                            <p:fltVal val="360"/>
                                          </p:val>
                                        </p:tav>
                                        <p:tav tm="100000">
                                          <p:val>
                                            <p:fltVal val="0"/>
                                          </p:val>
                                        </p:tav>
                                      </p:tavLst>
                                    </p:anim>
                                    <p:animEffect transition="in" filter="fade">
                                      <p:cBhvr>
                                        <p:cTn id="59" dur="1000"/>
                                        <p:tgtEl>
                                          <p:spTgt spid="6"/>
                                        </p:tgtEl>
                                      </p:cBhvr>
                                    </p:animEffect>
                                  </p:childTnLst>
                                </p:cTn>
                              </p:par>
                            </p:childTnLst>
                          </p:cTn>
                        </p:par>
                        <p:par>
                          <p:cTn id="60" fill="hold">
                            <p:stCondLst>
                              <p:cond delay="7600"/>
                            </p:stCondLst>
                            <p:childTnLst>
                              <p:par>
                                <p:cTn id="61" presetID="10" presetClass="entr" presetSubtype="0" fill="hold" grpId="0" nodeType="after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fade">
                                      <p:cBhvr>
                                        <p:cTn id="63" dur="500"/>
                                        <p:tgtEl>
                                          <p:spTgt spid="16">
                                            <p:txEl>
                                              <p:pRg st="0" end="0"/>
                                            </p:txEl>
                                          </p:spTgt>
                                        </p:tgtEl>
                                      </p:cBhvr>
                                    </p:animEffect>
                                  </p:childTnLst>
                                </p:cTn>
                              </p:par>
                            </p:childTnLst>
                          </p:cTn>
                        </p:par>
                        <p:par>
                          <p:cTn id="64" fill="hold">
                            <p:stCondLst>
                              <p:cond delay="8100"/>
                            </p:stCondLst>
                            <p:childTnLst>
                              <p:par>
                                <p:cTn id="65" presetID="2" presetClass="entr" presetSubtype="8" decel="10000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1000" fill="hold"/>
                                        <p:tgtEl>
                                          <p:spTgt spid="10"/>
                                        </p:tgtEl>
                                        <p:attrNameLst>
                                          <p:attrName>ppt_x</p:attrName>
                                        </p:attrNameLst>
                                      </p:cBhvr>
                                      <p:tavLst>
                                        <p:tav tm="0">
                                          <p:val>
                                            <p:strVal val="0-#ppt_w/2"/>
                                          </p:val>
                                        </p:tav>
                                        <p:tav tm="100000">
                                          <p:val>
                                            <p:strVal val="#ppt_x"/>
                                          </p:val>
                                        </p:tav>
                                      </p:tavLst>
                                    </p:anim>
                                    <p:anim calcmode="lin" valueType="num">
                                      <p:cBhvr additive="base">
                                        <p:cTn id="68" dur="1000" fill="hold"/>
                                        <p:tgtEl>
                                          <p:spTgt spid="10"/>
                                        </p:tgtEl>
                                        <p:attrNameLst>
                                          <p:attrName>ppt_y</p:attrName>
                                        </p:attrNameLst>
                                      </p:cBhvr>
                                      <p:tavLst>
                                        <p:tav tm="0">
                                          <p:val>
                                            <p:strVal val="#ppt_y"/>
                                          </p:val>
                                        </p:tav>
                                        <p:tav tm="100000">
                                          <p:val>
                                            <p:strVal val="#ppt_y"/>
                                          </p:val>
                                        </p:tav>
                                      </p:tavLst>
                                    </p:anim>
                                  </p:childTnLst>
                                </p:cTn>
                              </p:par>
                              <p:par>
                                <p:cTn id="69" presetID="49" presetClass="entr" presetSubtype="0" decel="100000" fill="hold" grpId="1"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1000" fill="hold"/>
                                        <p:tgtEl>
                                          <p:spTgt spid="10"/>
                                        </p:tgtEl>
                                        <p:attrNameLst>
                                          <p:attrName>ppt_w</p:attrName>
                                        </p:attrNameLst>
                                      </p:cBhvr>
                                      <p:tavLst>
                                        <p:tav tm="0">
                                          <p:val>
                                            <p:fltVal val="0"/>
                                          </p:val>
                                        </p:tav>
                                        <p:tav tm="100000">
                                          <p:val>
                                            <p:strVal val="#ppt_w"/>
                                          </p:val>
                                        </p:tav>
                                      </p:tavLst>
                                    </p:anim>
                                    <p:anim calcmode="lin" valueType="num">
                                      <p:cBhvr>
                                        <p:cTn id="72" dur="1000" fill="hold"/>
                                        <p:tgtEl>
                                          <p:spTgt spid="10"/>
                                        </p:tgtEl>
                                        <p:attrNameLst>
                                          <p:attrName>ppt_h</p:attrName>
                                        </p:attrNameLst>
                                      </p:cBhvr>
                                      <p:tavLst>
                                        <p:tav tm="0">
                                          <p:val>
                                            <p:fltVal val="0"/>
                                          </p:val>
                                        </p:tav>
                                        <p:tav tm="100000">
                                          <p:val>
                                            <p:strVal val="#ppt_h"/>
                                          </p:val>
                                        </p:tav>
                                      </p:tavLst>
                                    </p:anim>
                                    <p:anim calcmode="lin" valueType="num">
                                      <p:cBhvr>
                                        <p:cTn id="73" dur="1000" fill="hold"/>
                                        <p:tgtEl>
                                          <p:spTgt spid="10"/>
                                        </p:tgtEl>
                                        <p:attrNameLst>
                                          <p:attrName>style.rotation</p:attrName>
                                        </p:attrNameLst>
                                      </p:cBhvr>
                                      <p:tavLst>
                                        <p:tav tm="0">
                                          <p:val>
                                            <p:fltVal val="360"/>
                                          </p:val>
                                        </p:tav>
                                        <p:tav tm="100000">
                                          <p:val>
                                            <p:fltVal val="0"/>
                                          </p:val>
                                        </p:tav>
                                      </p:tavLst>
                                    </p:anim>
                                    <p:animEffect transition="in" filter="fade">
                                      <p:cBhvr>
                                        <p:cTn id="74" dur="1000"/>
                                        <p:tgtEl>
                                          <p:spTgt spid="10"/>
                                        </p:tgtEl>
                                      </p:cBhvr>
                                    </p:animEffect>
                                  </p:childTnLst>
                                </p:cTn>
                              </p:par>
                            </p:childTnLst>
                          </p:cTn>
                        </p:par>
                        <p:par>
                          <p:cTn id="75" fill="hold">
                            <p:stCondLst>
                              <p:cond delay="9100"/>
                            </p:stCondLst>
                            <p:childTnLst>
                              <p:par>
                                <p:cTn id="76" presetID="10" presetClass="entr" presetSubtype="0" fill="hold" grpId="0" nodeType="afterEffect">
                                  <p:stCondLst>
                                    <p:cond delay="0"/>
                                  </p:st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fade">
                                      <p:cBhvr>
                                        <p:cTn id="78" dur="500"/>
                                        <p:tgtEl>
                                          <p:spTgt spid="23">
                                            <p:txEl>
                                              <p:pRg st="0" end="0"/>
                                            </p:txEl>
                                          </p:spTgt>
                                        </p:tgtEl>
                                      </p:cBhvr>
                                    </p:animEffect>
                                  </p:childTnLst>
                                </p:cTn>
                              </p:par>
                            </p:childTnLst>
                          </p:cTn>
                        </p:par>
                        <p:par>
                          <p:cTn id="79" fill="hold">
                            <p:stCondLst>
                              <p:cond delay="9600"/>
                            </p:stCondLst>
                            <p:childTnLst>
                              <p:par>
                                <p:cTn id="80" presetID="2" presetClass="entr" presetSubtype="8" decel="100000"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1000" fill="hold"/>
                                        <p:tgtEl>
                                          <p:spTgt spid="11"/>
                                        </p:tgtEl>
                                        <p:attrNameLst>
                                          <p:attrName>ppt_x</p:attrName>
                                        </p:attrNameLst>
                                      </p:cBhvr>
                                      <p:tavLst>
                                        <p:tav tm="0">
                                          <p:val>
                                            <p:strVal val="0-#ppt_w/2"/>
                                          </p:val>
                                        </p:tav>
                                        <p:tav tm="100000">
                                          <p:val>
                                            <p:strVal val="#ppt_x"/>
                                          </p:val>
                                        </p:tav>
                                      </p:tavLst>
                                    </p:anim>
                                    <p:anim calcmode="lin" valueType="num">
                                      <p:cBhvr additive="base">
                                        <p:cTn id="83" dur="1000" fill="hold"/>
                                        <p:tgtEl>
                                          <p:spTgt spid="11"/>
                                        </p:tgtEl>
                                        <p:attrNameLst>
                                          <p:attrName>ppt_y</p:attrName>
                                        </p:attrNameLst>
                                      </p:cBhvr>
                                      <p:tavLst>
                                        <p:tav tm="0">
                                          <p:val>
                                            <p:strVal val="#ppt_y"/>
                                          </p:val>
                                        </p:tav>
                                        <p:tav tm="100000">
                                          <p:val>
                                            <p:strVal val="#ppt_y"/>
                                          </p:val>
                                        </p:tav>
                                      </p:tavLst>
                                    </p:anim>
                                  </p:childTnLst>
                                </p:cTn>
                              </p:par>
                              <p:par>
                                <p:cTn id="84" presetID="49" presetClass="entr" presetSubtype="0" decel="100000" fill="hold" grpId="1" nodeType="with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1000" fill="hold"/>
                                        <p:tgtEl>
                                          <p:spTgt spid="11"/>
                                        </p:tgtEl>
                                        <p:attrNameLst>
                                          <p:attrName>ppt_w</p:attrName>
                                        </p:attrNameLst>
                                      </p:cBhvr>
                                      <p:tavLst>
                                        <p:tav tm="0">
                                          <p:val>
                                            <p:fltVal val="0"/>
                                          </p:val>
                                        </p:tav>
                                        <p:tav tm="100000">
                                          <p:val>
                                            <p:strVal val="#ppt_w"/>
                                          </p:val>
                                        </p:tav>
                                      </p:tavLst>
                                    </p:anim>
                                    <p:anim calcmode="lin" valueType="num">
                                      <p:cBhvr>
                                        <p:cTn id="87" dur="1000" fill="hold"/>
                                        <p:tgtEl>
                                          <p:spTgt spid="11"/>
                                        </p:tgtEl>
                                        <p:attrNameLst>
                                          <p:attrName>ppt_h</p:attrName>
                                        </p:attrNameLst>
                                      </p:cBhvr>
                                      <p:tavLst>
                                        <p:tav tm="0">
                                          <p:val>
                                            <p:fltVal val="0"/>
                                          </p:val>
                                        </p:tav>
                                        <p:tav tm="100000">
                                          <p:val>
                                            <p:strVal val="#ppt_h"/>
                                          </p:val>
                                        </p:tav>
                                      </p:tavLst>
                                    </p:anim>
                                    <p:anim calcmode="lin" valueType="num">
                                      <p:cBhvr>
                                        <p:cTn id="88" dur="1000" fill="hold"/>
                                        <p:tgtEl>
                                          <p:spTgt spid="11"/>
                                        </p:tgtEl>
                                        <p:attrNameLst>
                                          <p:attrName>style.rotation</p:attrName>
                                        </p:attrNameLst>
                                      </p:cBhvr>
                                      <p:tavLst>
                                        <p:tav tm="0">
                                          <p:val>
                                            <p:fltVal val="360"/>
                                          </p:val>
                                        </p:tav>
                                        <p:tav tm="100000">
                                          <p:val>
                                            <p:fltVal val="0"/>
                                          </p:val>
                                        </p:tav>
                                      </p:tavLst>
                                    </p:anim>
                                    <p:animEffect transition="in" filter="fade">
                                      <p:cBhvr>
                                        <p:cTn id="89" dur="1000"/>
                                        <p:tgtEl>
                                          <p:spTgt spid="11"/>
                                        </p:tgtEl>
                                      </p:cBhvr>
                                    </p:animEffect>
                                  </p:childTnLst>
                                </p:cTn>
                              </p:par>
                            </p:childTnLst>
                          </p:cTn>
                        </p:par>
                        <p:par>
                          <p:cTn id="90" fill="hold">
                            <p:stCondLst>
                              <p:cond delay="10600"/>
                            </p:stCondLst>
                            <p:childTnLst>
                              <p:par>
                                <p:cTn id="91" presetID="10" presetClass="entr" presetSubtype="0" fill="hold" grpId="0" nodeType="afterEffect">
                                  <p:stCondLst>
                                    <p:cond delay="0"/>
                                  </p:stCondLst>
                                  <p:childTnLst>
                                    <p:set>
                                      <p:cBhvr>
                                        <p:cTn id="92" dur="1" fill="hold">
                                          <p:stCondLst>
                                            <p:cond delay="0"/>
                                          </p:stCondLst>
                                        </p:cTn>
                                        <p:tgtEl>
                                          <p:spTgt spid="19">
                                            <p:txEl>
                                              <p:pRg st="0" end="0"/>
                                            </p:txEl>
                                          </p:spTgt>
                                        </p:tgtEl>
                                        <p:attrNameLst>
                                          <p:attrName>style.visibility</p:attrName>
                                        </p:attrNameLst>
                                      </p:cBhvr>
                                      <p:to>
                                        <p:strVal val="visible"/>
                                      </p:to>
                                    </p:set>
                                    <p:animEffect transition="in" filter="fade">
                                      <p:cBhvr>
                                        <p:cTn id="93" dur="500"/>
                                        <p:tgtEl>
                                          <p:spTgt spid="19">
                                            <p:txEl>
                                              <p:pRg st="0" end="0"/>
                                            </p:txEl>
                                          </p:spTgt>
                                        </p:tgtEl>
                                      </p:cBhvr>
                                    </p:animEffect>
                                  </p:childTnLst>
                                </p:cTn>
                              </p:par>
                            </p:childTnLst>
                          </p:cTn>
                        </p:par>
                        <p:par>
                          <p:cTn id="94" fill="hold">
                            <p:stCondLst>
                              <p:cond delay="11100"/>
                            </p:stCondLst>
                            <p:childTnLst>
                              <p:par>
                                <p:cTn id="95" presetID="2" presetClass="entr" presetSubtype="8" decel="100000" fill="hold" grpId="0" nodeType="after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additive="base">
                                        <p:cTn id="97" dur="1000" fill="hold"/>
                                        <p:tgtEl>
                                          <p:spTgt spid="7"/>
                                        </p:tgtEl>
                                        <p:attrNameLst>
                                          <p:attrName>ppt_x</p:attrName>
                                        </p:attrNameLst>
                                      </p:cBhvr>
                                      <p:tavLst>
                                        <p:tav tm="0">
                                          <p:val>
                                            <p:strVal val="0-#ppt_w/2"/>
                                          </p:val>
                                        </p:tav>
                                        <p:tav tm="100000">
                                          <p:val>
                                            <p:strVal val="#ppt_x"/>
                                          </p:val>
                                        </p:tav>
                                      </p:tavLst>
                                    </p:anim>
                                    <p:anim calcmode="lin" valueType="num">
                                      <p:cBhvr additive="base">
                                        <p:cTn id="98" dur="1000" fill="hold"/>
                                        <p:tgtEl>
                                          <p:spTgt spid="7"/>
                                        </p:tgtEl>
                                        <p:attrNameLst>
                                          <p:attrName>ppt_y</p:attrName>
                                        </p:attrNameLst>
                                      </p:cBhvr>
                                      <p:tavLst>
                                        <p:tav tm="0">
                                          <p:val>
                                            <p:strVal val="#ppt_y"/>
                                          </p:val>
                                        </p:tav>
                                        <p:tav tm="100000">
                                          <p:val>
                                            <p:strVal val="#ppt_y"/>
                                          </p:val>
                                        </p:tav>
                                      </p:tavLst>
                                    </p:anim>
                                  </p:childTnLst>
                                </p:cTn>
                              </p:par>
                              <p:par>
                                <p:cTn id="99" presetID="49" presetClass="entr" presetSubtype="0" decel="100000" fill="hold" grpId="1"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p:cTn id="101" dur="1000" fill="hold"/>
                                        <p:tgtEl>
                                          <p:spTgt spid="7"/>
                                        </p:tgtEl>
                                        <p:attrNameLst>
                                          <p:attrName>ppt_w</p:attrName>
                                        </p:attrNameLst>
                                      </p:cBhvr>
                                      <p:tavLst>
                                        <p:tav tm="0">
                                          <p:val>
                                            <p:fltVal val="0"/>
                                          </p:val>
                                        </p:tav>
                                        <p:tav tm="100000">
                                          <p:val>
                                            <p:strVal val="#ppt_w"/>
                                          </p:val>
                                        </p:tav>
                                      </p:tavLst>
                                    </p:anim>
                                    <p:anim calcmode="lin" valueType="num">
                                      <p:cBhvr>
                                        <p:cTn id="102" dur="1000" fill="hold"/>
                                        <p:tgtEl>
                                          <p:spTgt spid="7"/>
                                        </p:tgtEl>
                                        <p:attrNameLst>
                                          <p:attrName>ppt_h</p:attrName>
                                        </p:attrNameLst>
                                      </p:cBhvr>
                                      <p:tavLst>
                                        <p:tav tm="0">
                                          <p:val>
                                            <p:fltVal val="0"/>
                                          </p:val>
                                        </p:tav>
                                        <p:tav tm="100000">
                                          <p:val>
                                            <p:strVal val="#ppt_h"/>
                                          </p:val>
                                        </p:tav>
                                      </p:tavLst>
                                    </p:anim>
                                    <p:anim calcmode="lin" valueType="num">
                                      <p:cBhvr>
                                        <p:cTn id="103" dur="1000" fill="hold"/>
                                        <p:tgtEl>
                                          <p:spTgt spid="7"/>
                                        </p:tgtEl>
                                        <p:attrNameLst>
                                          <p:attrName>style.rotation</p:attrName>
                                        </p:attrNameLst>
                                      </p:cBhvr>
                                      <p:tavLst>
                                        <p:tav tm="0">
                                          <p:val>
                                            <p:fltVal val="360"/>
                                          </p:val>
                                        </p:tav>
                                        <p:tav tm="100000">
                                          <p:val>
                                            <p:fltVal val="0"/>
                                          </p:val>
                                        </p:tav>
                                      </p:tavLst>
                                    </p:anim>
                                    <p:animEffect transition="in" filter="fade">
                                      <p:cBhvr>
                                        <p:cTn id="104" dur="1000"/>
                                        <p:tgtEl>
                                          <p:spTgt spid="7"/>
                                        </p:tgtEl>
                                      </p:cBhvr>
                                    </p:animEffect>
                                  </p:childTnLst>
                                </p:cTn>
                              </p:par>
                            </p:childTnLst>
                          </p:cTn>
                        </p:par>
                        <p:par>
                          <p:cTn id="105" fill="hold">
                            <p:stCondLst>
                              <p:cond delay="12100"/>
                            </p:stCondLst>
                            <p:childTnLst>
                              <p:par>
                                <p:cTn id="106" presetID="10" presetClass="entr" presetSubtype="0" fill="hold" grpId="0" nodeType="afterEffect">
                                  <p:stCondLst>
                                    <p:cond delay="0"/>
                                  </p:stCondLst>
                                  <p:childTnLst>
                                    <p:set>
                                      <p:cBhvr>
                                        <p:cTn id="107" dur="1" fill="hold">
                                          <p:stCondLst>
                                            <p:cond delay="0"/>
                                          </p:stCondLst>
                                        </p:cTn>
                                        <p:tgtEl>
                                          <p:spTgt spid="14">
                                            <p:txEl>
                                              <p:pRg st="0" end="0"/>
                                            </p:txEl>
                                          </p:spTgt>
                                        </p:tgtEl>
                                        <p:attrNameLst>
                                          <p:attrName>style.visibility</p:attrName>
                                        </p:attrNameLst>
                                      </p:cBhvr>
                                      <p:to>
                                        <p:strVal val="visible"/>
                                      </p:to>
                                    </p:set>
                                    <p:animEffect transition="in" filter="fade">
                                      <p:cBhvr>
                                        <p:cTn id="108" dur="500"/>
                                        <p:tgtEl>
                                          <p:spTgt spid="14">
                                            <p:txEl>
                                              <p:pRg st="0" end="0"/>
                                            </p:txEl>
                                          </p:spTgt>
                                        </p:tgtEl>
                                      </p:cBhvr>
                                    </p:animEffect>
                                  </p:childTnLst>
                                </p:cTn>
                              </p:par>
                            </p:childTnLst>
                          </p:cTn>
                        </p:par>
                        <p:par>
                          <p:cTn id="109" fill="hold">
                            <p:stCondLst>
                              <p:cond delay="12600"/>
                            </p:stCondLst>
                            <p:childTnLst>
                              <p:par>
                                <p:cTn id="110" presetID="2" presetClass="entr" presetSubtype="4" decel="100000" fill="hold" grpId="0" nodeType="afterEffect">
                                  <p:stCondLst>
                                    <p:cond delay="0"/>
                                  </p:stCondLst>
                                  <p:iterate type="wd">
                                    <p:tmPct val="10000"/>
                                  </p:iterate>
                                  <p:childTnLst>
                                    <p:set>
                                      <p:cBhvr>
                                        <p:cTn id="111" dur="1" fill="hold">
                                          <p:stCondLst>
                                            <p:cond delay="0"/>
                                          </p:stCondLst>
                                        </p:cTn>
                                        <p:tgtEl>
                                          <p:spTgt spid="27"/>
                                        </p:tgtEl>
                                        <p:attrNameLst>
                                          <p:attrName>style.visibility</p:attrName>
                                        </p:attrNameLst>
                                      </p:cBhvr>
                                      <p:to>
                                        <p:strVal val="visible"/>
                                      </p:to>
                                    </p:set>
                                    <p:anim calcmode="lin" valueType="num">
                                      <p:cBhvr additive="base">
                                        <p:cTn id="112" dur="1000" fill="hold"/>
                                        <p:tgtEl>
                                          <p:spTgt spid="27"/>
                                        </p:tgtEl>
                                        <p:attrNameLst>
                                          <p:attrName>ppt_x</p:attrName>
                                        </p:attrNameLst>
                                      </p:cBhvr>
                                      <p:tavLst>
                                        <p:tav tm="0">
                                          <p:val>
                                            <p:strVal val="#ppt_x"/>
                                          </p:val>
                                        </p:tav>
                                        <p:tav tm="100000">
                                          <p:val>
                                            <p:strVal val="#ppt_x"/>
                                          </p:val>
                                        </p:tav>
                                      </p:tavLst>
                                    </p:anim>
                                    <p:anim calcmode="lin" valueType="num">
                                      <p:cBhvr additive="base">
                                        <p:cTn id="113" dur="1000" fill="hold"/>
                                        <p:tgtEl>
                                          <p:spTgt spid="27"/>
                                        </p:tgtEl>
                                        <p:attrNameLst>
                                          <p:attrName>ppt_y</p:attrName>
                                        </p:attrNameLst>
                                      </p:cBhvr>
                                      <p:tavLst>
                                        <p:tav tm="0">
                                          <p:val>
                                            <p:strVal val="1+#ppt_h/2"/>
                                          </p:val>
                                        </p:tav>
                                        <p:tav tm="100000">
                                          <p:val>
                                            <p:strVal val="#ppt_y"/>
                                          </p:val>
                                        </p:tav>
                                      </p:tavLst>
                                    </p:anim>
                                  </p:childTnLst>
                                </p:cTn>
                              </p:par>
                            </p:childTnLst>
                          </p:cTn>
                        </p:par>
                        <p:par>
                          <p:cTn id="114" fill="hold">
                            <p:stCondLst>
                              <p:cond delay="13700"/>
                            </p:stCondLst>
                            <p:childTnLst>
                              <p:par>
                                <p:cTn id="115" presetID="10" presetClass="entr" presetSubtype="0" fill="hold" grpId="0" nodeType="after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7" grpId="0"/>
      <p:bldP spid="28" grpId="0">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8" grpId="0" animBg="1"/>
      <p:bldP spid="8" grpId="1" animBg="1"/>
      <p:bldP spid="9" grpId="0" animBg="1"/>
      <p:bldP spid="9" grpId="1" animBg="1"/>
      <p:bldP spid="6" grpId="0" animBg="1"/>
      <p:bldP spid="6" grpId="1" animBg="1"/>
      <p:bldP spid="10" grpId="0" animBg="1"/>
      <p:bldP spid="10" grpId="1" animBg="1"/>
      <p:bldP spid="11" grpId="0" animBg="1"/>
      <p:bldP spid="11" grpId="1" animBg="1"/>
      <p:bldP spid="7" grpId="0" animBg="1"/>
      <p:bldP spid="7" grpId="1" animBg="1"/>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imple proces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Diamond 5"/>
          <p:cNvSpPr/>
          <p:nvPr userDrawn="1"/>
        </p:nvSpPr>
        <p:spPr>
          <a:xfrm>
            <a:off x="1403388" y="2881328"/>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5" name="Diamond 4"/>
          <p:cNvSpPr/>
          <p:nvPr userDrawn="1"/>
        </p:nvSpPr>
        <p:spPr>
          <a:xfrm>
            <a:off x="1403388" y="3045848"/>
            <a:ext cx="1567543" cy="156778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7" name="Text Placeholder 5"/>
          <p:cNvSpPr>
            <a:spLocks noGrp="1"/>
          </p:cNvSpPr>
          <p:nvPr userDrawn="1">
            <p:ph type="body" sz="quarter" idx="17" hasCustomPrompt="1"/>
          </p:nvPr>
        </p:nvSpPr>
        <p:spPr>
          <a:xfrm>
            <a:off x="1521939"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0" name="Diamond 9"/>
          <p:cNvSpPr/>
          <p:nvPr userDrawn="1"/>
        </p:nvSpPr>
        <p:spPr>
          <a:xfrm rot="10800000">
            <a:off x="3363882" y="3210368"/>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1" name="Diamond 10"/>
          <p:cNvSpPr/>
          <p:nvPr userDrawn="1"/>
        </p:nvSpPr>
        <p:spPr>
          <a:xfrm rot="10800000">
            <a:off x="3363882" y="3045848"/>
            <a:ext cx="1567543" cy="156778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2" name="Text Placeholder 5"/>
          <p:cNvSpPr>
            <a:spLocks noGrp="1"/>
          </p:cNvSpPr>
          <p:nvPr userDrawn="1">
            <p:ph type="body" sz="quarter" idx="18" hasCustomPrompt="1"/>
          </p:nvPr>
        </p:nvSpPr>
        <p:spPr>
          <a:xfrm>
            <a:off x="3482434"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935571" y="1734011"/>
            <a:ext cx="2478877" cy="1016624"/>
          </a:xfrm>
        </p:spPr>
        <p:txBody>
          <a:bodyPr anchor="b"/>
          <a:lstStyle>
            <a:lvl1pPr marL="0" indent="0" algn="l">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2920363" y="4908840"/>
            <a:ext cx="2478877" cy="1016624"/>
          </a:xfrm>
        </p:spPr>
        <p:txBody>
          <a:bodyPr anchor="t"/>
          <a:lstStyle>
            <a:lvl1pPr marL="0" indent="0" algn="l">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5" name="Diamond 14"/>
          <p:cNvSpPr/>
          <p:nvPr userDrawn="1"/>
        </p:nvSpPr>
        <p:spPr>
          <a:xfrm>
            <a:off x="5324382" y="2881328"/>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6" name="Diamond 15"/>
          <p:cNvSpPr/>
          <p:nvPr userDrawn="1"/>
        </p:nvSpPr>
        <p:spPr>
          <a:xfrm>
            <a:off x="5324382" y="3045848"/>
            <a:ext cx="1567543" cy="156778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7" name="Text Placeholder 5"/>
          <p:cNvSpPr>
            <a:spLocks noGrp="1"/>
          </p:cNvSpPr>
          <p:nvPr>
            <p:ph type="body" sz="quarter" idx="20" hasCustomPrompt="1"/>
          </p:nvPr>
        </p:nvSpPr>
        <p:spPr>
          <a:xfrm>
            <a:off x="5442934"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8" name="Text Placeholder 5"/>
          <p:cNvSpPr>
            <a:spLocks noGrp="1"/>
          </p:cNvSpPr>
          <p:nvPr>
            <p:ph type="body" sz="quarter" idx="21" hasCustomPrompt="1"/>
          </p:nvPr>
        </p:nvSpPr>
        <p:spPr>
          <a:xfrm>
            <a:off x="4844415" y="1734011"/>
            <a:ext cx="2478877" cy="1016624"/>
          </a:xfrm>
        </p:spPr>
        <p:txBody>
          <a:bodyPr anchor="b"/>
          <a:lstStyle>
            <a:lvl1pPr marL="0" indent="0" algn="l">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9" name="Diamond 18"/>
          <p:cNvSpPr/>
          <p:nvPr userDrawn="1"/>
        </p:nvSpPr>
        <p:spPr>
          <a:xfrm rot="10800000">
            <a:off x="7284880" y="3210368"/>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0" name="Diamond 19"/>
          <p:cNvSpPr/>
          <p:nvPr userDrawn="1"/>
        </p:nvSpPr>
        <p:spPr>
          <a:xfrm rot="10800000">
            <a:off x="7284880" y="3045848"/>
            <a:ext cx="1567543" cy="156778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1" name="Text Placeholder 5"/>
          <p:cNvSpPr>
            <a:spLocks noGrp="1"/>
          </p:cNvSpPr>
          <p:nvPr>
            <p:ph type="body" sz="quarter" idx="22" hasCustomPrompt="1"/>
          </p:nvPr>
        </p:nvSpPr>
        <p:spPr>
          <a:xfrm>
            <a:off x="7403431"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2" name="Text Placeholder 5"/>
          <p:cNvSpPr>
            <a:spLocks noGrp="1"/>
          </p:cNvSpPr>
          <p:nvPr>
            <p:ph type="body" sz="quarter" idx="23" hasCustomPrompt="1"/>
          </p:nvPr>
        </p:nvSpPr>
        <p:spPr>
          <a:xfrm>
            <a:off x="6829295" y="4908840"/>
            <a:ext cx="2478877" cy="1016624"/>
          </a:xfrm>
        </p:spPr>
        <p:txBody>
          <a:bodyPr anchor="t"/>
          <a:lstStyle>
            <a:lvl1pPr marL="0" indent="0" algn="l">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3" name="Diamond 22"/>
          <p:cNvSpPr/>
          <p:nvPr userDrawn="1"/>
        </p:nvSpPr>
        <p:spPr>
          <a:xfrm>
            <a:off x="9245377" y="2881328"/>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4" name="Diamond 23"/>
          <p:cNvSpPr/>
          <p:nvPr userDrawn="1"/>
        </p:nvSpPr>
        <p:spPr>
          <a:xfrm>
            <a:off x="9245377" y="3045848"/>
            <a:ext cx="1567543" cy="156778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5" name="Text Placeholder 5"/>
          <p:cNvSpPr>
            <a:spLocks noGrp="1"/>
          </p:cNvSpPr>
          <p:nvPr>
            <p:ph type="body" sz="quarter" idx="24" hasCustomPrompt="1"/>
          </p:nvPr>
        </p:nvSpPr>
        <p:spPr>
          <a:xfrm>
            <a:off x="9363928"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25" hasCustomPrompt="1"/>
          </p:nvPr>
        </p:nvSpPr>
        <p:spPr>
          <a:xfrm>
            <a:off x="8789709" y="1734011"/>
            <a:ext cx="2478877" cy="1016624"/>
          </a:xfrm>
        </p:spPr>
        <p:txBody>
          <a:bodyPr anchor="b"/>
          <a:lstStyle>
            <a:lvl1pPr marL="0" indent="0" algn="l">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7" name="Title 1"/>
          <p:cNvSpPr>
            <a:spLocks noGrp="1"/>
          </p:cNvSpPr>
          <p:nvPr>
            <p:ph type="title" hasCustomPrompt="1"/>
          </p:nvPr>
        </p:nvSpPr>
        <p:spPr>
          <a:xfrm>
            <a:off x="2015070" y="833543"/>
            <a:ext cx="8161867" cy="695379"/>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58372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 presetClass="entr" presetSubtype="4" decel="10000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ppt_x"/>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par>
                                <p:cTn id="20" presetID="53" presetClass="entr" presetSubtype="16"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750" fill="hold"/>
                                        <p:tgtEl>
                                          <p:spTgt spid="6"/>
                                        </p:tgtEl>
                                        <p:attrNameLst>
                                          <p:attrName>ppt_w</p:attrName>
                                        </p:attrNameLst>
                                      </p:cBhvr>
                                      <p:tavLst>
                                        <p:tav tm="0">
                                          <p:val>
                                            <p:fltVal val="0"/>
                                          </p:val>
                                        </p:tav>
                                        <p:tav tm="100000">
                                          <p:val>
                                            <p:strVal val="#ppt_w"/>
                                          </p:val>
                                        </p:tav>
                                      </p:tavLst>
                                    </p:anim>
                                    <p:anim calcmode="lin" valueType="num">
                                      <p:cBhvr>
                                        <p:cTn id="23" dur="750" fill="hold"/>
                                        <p:tgtEl>
                                          <p:spTgt spid="6"/>
                                        </p:tgtEl>
                                        <p:attrNameLst>
                                          <p:attrName>ppt_h</p:attrName>
                                        </p:attrNameLst>
                                      </p:cBhvr>
                                      <p:tavLst>
                                        <p:tav tm="0">
                                          <p:val>
                                            <p:fltVal val="0"/>
                                          </p:val>
                                        </p:tav>
                                        <p:tav tm="100000">
                                          <p:val>
                                            <p:strVal val="#ppt_h"/>
                                          </p:val>
                                        </p:tav>
                                      </p:tavLst>
                                    </p:anim>
                                    <p:animEffect transition="in" filter="fade">
                                      <p:cBhvr>
                                        <p:cTn id="24" dur="750"/>
                                        <p:tgtEl>
                                          <p:spTgt spid="6"/>
                                        </p:tgtEl>
                                      </p:cBhvr>
                                    </p:animEffect>
                                  </p:childTnLst>
                                </p:cTn>
                              </p:par>
                            </p:childTnLst>
                          </p:cTn>
                        </p:par>
                        <p:par>
                          <p:cTn id="25" fill="hold">
                            <p:stCondLst>
                              <p:cond delay="2300"/>
                            </p:stCondLst>
                            <p:childTnLst>
                              <p:par>
                                <p:cTn id="26" presetID="10" presetClass="entr" presetSubtype="0" fill="hold" grpId="0" nodeType="after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5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par>
                                <p:cTn id="36" presetID="2" presetClass="entr" presetSubtype="1" decel="10000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ppt_x"/>
                                          </p:val>
                                        </p:tav>
                                        <p:tav tm="100000">
                                          <p:val>
                                            <p:strVal val="#ppt_x"/>
                                          </p:val>
                                        </p:tav>
                                      </p:tavLst>
                                    </p:anim>
                                    <p:anim calcmode="lin" valueType="num">
                                      <p:cBhvr additive="base">
                                        <p:cTn id="39" dur="1000" fill="hold"/>
                                        <p:tgtEl>
                                          <p:spTgt spid="10"/>
                                        </p:tgtEl>
                                        <p:attrNameLst>
                                          <p:attrName>ppt_y</p:attrName>
                                        </p:attrNameLst>
                                      </p:cBhvr>
                                      <p:tavLst>
                                        <p:tav tm="0">
                                          <p:val>
                                            <p:strVal val="0-#ppt_h/2"/>
                                          </p:val>
                                        </p:tav>
                                        <p:tav tm="100000">
                                          <p:val>
                                            <p:strVal val="#ppt_y"/>
                                          </p:val>
                                        </p:tav>
                                      </p:tavLst>
                                    </p:anim>
                                  </p:childTnLst>
                                </p:cTn>
                              </p:par>
                              <p:par>
                                <p:cTn id="40" presetID="53" presetClass="entr" presetSubtype="16" fill="hold" grpId="1"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fltVal val="0"/>
                                          </p:val>
                                        </p:tav>
                                        <p:tav tm="100000">
                                          <p:val>
                                            <p:strVal val="#ppt_w"/>
                                          </p:val>
                                        </p:tav>
                                      </p:tavLst>
                                    </p:anim>
                                    <p:anim calcmode="lin" valueType="num">
                                      <p:cBhvr>
                                        <p:cTn id="43" dur="750" fill="hold"/>
                                        <p:tgtEl>
                                          <p:spTgt spid="10"/>
                                        </p:tgtEl>
                                        <p:attrNameLst>
                                          <p:attrName>ppt_h</p:attrName>
                                        </p:attrNameLst>
                                      </p:cBhvr>
                                      <p:tavLst>
                                        <p:tav tm="0">
                                          <p:val>
                                            <p:fltVal val="0"/>
                                          </p:val>
                                        </p:tav>
                                        <p:tav tm="100000">
                                          <p:val>
                                            <p:strVal val="#ppt_h"/>
                                          </p:val>
                                        </p:tav>
                                      </p:tavLst>
                                    </p:anim>
                                    <p:animEffect transition="in" filter="fade">
                                      <p:cBhvr>
                                        <p:cTn id="44" dur="750"/>
                                        <p:tgtEl>
                                          <p:spTgt spid="10"/>
                                        </p:tgtEl>
                                      </p:cBhvr>
                                    </p:animEffect>
                                  </p:childTnLst>
                                </p:cTn>
                              </p:par>
                            </p:childTnLst>
                          </p:cTn>
                        </p:par>
                        <p:par>
                          <p:cTn id="45" fill="hold">
                            <p:stCondLst>
                              <p:cond delay="4050"/>
                            </p:stCondLst>
                            <p:childTnLst>
                              <p:par>
                                <p:cTn id="46" presetID="10" presetClass="entr" presetSubtype="0" fill="hold" grpId="0" nodeType="afterEffect">
                                  <p:stCondLst>
                                    <p:cond delay="2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4800"/>
                            </p:stCondLst>
                            <p:childTnLst>
                              <p:par>
                                <p:cTn id="50" presetID="10" presetClass="entr" presetSubtype="0"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Effect transition="in" filter="fade">
                                      <p:cBhvr>
                                        <p:cTn id="52" dur="500"/>
                                        <p:tgtEl>
                                          <p:spTgt spid="17">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2" presetClass="entr" presetSubtype="4" decel="10000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1000" fill="hold"/>
                                        <p:tgtEl>
                                          <p:spTgt spid="15"/>
                                        </p:tgtEl>
                                        <p:attrNameLst>
                                          <p:attrName>ppt_x</p:attrName>
                                        </p:attrNameLst>
                                      </p:cBhvr>
                                      <p:tavLst>
                                        <p:tav tm="0">
                                          <p:val>
                                            <p:strVal val="#ppt_x"/>
                                          </p:val>
                                        </p:tav>
                                        <p:tav tm="100000">
                                          <p:val>
                                            <p:strVal val="#ppt_x"/>
                                          </p:val>
                                        </p:tav>
                                      </p:tavLst>
                                    </p:anim>
                                    <p:anim calcmode="lin" valueType="num">
                                      <p:cBhvr additive="base">
                                        <p:cTn id="59" dur="1000" fill="hold"/>
                                        <p:tgtEl>
                                          <p:spTgt spid="15"/>
                                        </p:tgtEl>
                                        <p:attrNameLst>
                                          <p:attrName>ppt_y</p:attrName>
                                        </p:attrNameLst>
                                      </p:cBhvr>
                                      <p:tavLst>
                                        <p:tav tm="0">
                                          <p:val>
                                            <p:strVal val="1+#ppt_h/2"/>
                                          </p:val>
                                        </p:tav>
                                        <p:tav tm="100000">
                                          <p:val>
                                            <p:strVal val="#ppt_y"/>
                                          </p:val>
                                        </p:tav>
                                      </p:tavLst>
                                    </p:anim>
                                  </p:childTnLst>
                                </p:cTn>
                              </p:par>
                              <p:par>
                                <p:cTn id="60" presetID="53" presetClass="entr" presetSubtype="16" fill="hold" grpId="1"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750" fill="hold"/>
                                        <p:tgtEl>
                                          <p:spTgt spid="15"/>
                                        </p:tgtEl>
                                        <p:attrNameLst>
                                          <p:attrName>ppt_w</p:attrName>
                                        </p:attrNameLst>
                                      </p:cBhvr>
                                      <p:tavLst>
                                        <p:tav tm="0">
                                          <p:val>
                                            <p:fltVal val="0"/>
                                          </p:val>
                                        </p:tav>
                                        <p:tav tm="100000">
                                          <p:val>
                                            <p:strVal val="#ppt_w"/>
                                          </p:val>
                                        </p:tav>
                                      </p:tavLst>
                                    </p:anim>
                                    <p:anim calcmode="lin" valueType="num">
                                      <p:cBhvr>
                                        <p:cTn id="63" dur="750" fill="hold"/>
                                        <p:tgtEl>
                                          <p:spTgt spid="15"/>
                                        </p:tgtEl>
                                        <p:attrNameLst>
                                          <p:attrName>ppt_h</p:attrName>
                                        </p:attrNameLst>
                                      </p:cBhvr>
                                      <p:tavLst>
                                        <p:tav tm="0">
                                          <p:val>
                                            <p:fltVal val="0"/>
                                          </p:val>
                                        </p:tav>
                                        <p:tav tm="100000">
                                          <p:val>
                                            <p:strVal val="#ppt_h"/>
                                          </p:val>
                                        </p:tav>
                                      </p:tavLst>
                                    </p:anim>
                                    <p:animEffect transition="in" filter="fade">
                                      <p:cBhvr>
                                        <p:cTn id="64" dur="750"/>
                                        <p:tgtEl>
                                          <p:spTgt spid="15"/>
                                        </p:tgtEl>
                                      </p:cBhvr>
                                    </p:animEffect>
                                  </p:childTnLst>
                                </p:cTn>
                              </p:par>
                            </p:childTnLst>
                          </p:cTn>
                        </p:par>
                        <p:par>
                          <p:cTn id="65" fill="hold">
                            <p:stCondLst>
                              <p:cond delay="5800"/>
                            </p:stCondLst>
                            <p:childTnLst>
                              <p:par>
                                <p:cTn id="66" presetID="10" presetClass="entr" presetSubtype="0" fill="hold" grpId="0" nodeType="afterEffect">
                                  <p:stCondLst>
                                    <p:cond delay="25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par>
                          <p:cTn id="69" fill="hold">
                            <p:stCondLst>
                              <p:cond delay="655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1">
                                            <p:txEl>
                                              <p:pRg st="0" end="0"/>
                                            </p:txEl>
                                          </p:spTgt>
                                        </p:tgtEl>
                                        <p:attrNameLst>
                                          <p:attrName>style.visibility</p:attrName>
                                        </p:attrNameLst>
                                      </p:cBhvr>
                                      <p:to>
                                        <p:strVal val="visible"/>
                                      </p:to>
                                    </p:set>
                                    <p:animEffect transition="in" filter="fade">
                                      <p:cBhvr>
                                        <p:cTn id="75" dur="500"/>
                                        <p:tgtEl>
                                          <p:spTgt spid="21">
                                            <p:txEl>
                                              <p:pRg st="0" end="0"/>
                                            </p:txEl>
                                          </p:spTgt>
                                        </p:tgtEl>
                                      </p:cBhvr>
                                    </p:animEffect>
                                  </p:childTnLst>
                                </p:cTn>
                              </p:par>
                              <p:par>
                                <p:cTn id="76" presetID="2" presetClass="entr" presetSubtype="1" decel="10000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1000" fill="hold"/>
                                        <p:tgtEl>
                                          <p:spTgt spid="19"/>
                                        </p:tgtEl>
                                        <p:attrNameLst>
                                          <p:attrName>ppt_x</p:attrName>
                                        </p:attrNameLst>
                                      </p:cBhvr>
                                      <p:tavLst>
                                        <p:tav tm="0">
                                          <p:val>
                                            <p:strVal val="#ppt_x"/>
                                          </p:val>
                                        </p:tav>
                                        <p:tav tm="100000">
                                          <p:val>
                                            <p:strVal val="#ppt_x"/>
                                          </p:val>
                                        </p:tav>
                                      </p:tavLst>
                                    </p:anim>
                                    <p:anim calcmode="lin" valueType="num">
                                      <p:cBhvr additive="base">
                                        <p:cTn id="79" dur="1000" fill="hold"/>
                                        <p:tgtEl>
                                          <p:spTgt spid="19"/>
                                        </p:tgtEl>
                                        <p:attrNameLst>
                                          <p:attrName>ppt_y</p:attrName>
                                        </p:attrNameLst>
                                      </p:cBhvr>
                                      <p:tavLst>
                                        <p:tav tm="0">
                                          <p:val>
                                            <p:strVal val="0-#ppt_h/2"/>
                                          </p:val>
                                        </p:tav>
                                        <p:tav tm="100000">
                                          <p:val>
                                            <p:strVal val="#ppt_y"/>
                                          </p:val>
                                        </p:tav>
                                      </p:tavLst>
                                    </p:anim>
                                  </p:childTnLst>
                                </p:cTn>
                              </p:par>
                              <p:par>
                                <p:cTn id="80" presetID="53" presetClass="entr" presetSubtype="16" fill="hold" grpId="1" nodeType="with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750" fill="hold"/>
                                        <p:tgtEl>
                                          <p:spTgt spid="19"/>
                                        </p:tgtEl>
                                        <p:attrNameLst>
                                          <p:attrName>ppt_w</p:attrName>
                                        </p:attrNameLst>
                                      </p:cBhvr>
                                      <p:tavLst>
                                        <p:tav tm="0">
                                          <p:val>
                                            <p:fltVal val="0"/>
                                          </p:val>
                                        </p:tav>
                                        <p:tav tm="100000">
                                          <p:val>
                                            <p:strVal val="#ppt_w"/>
                                          </p:val>
                                        </p:tav>
                                      </p:tavLst>
                                    </p:anim>
                                    <p:anim calcmode="lin" valueType="num">
                                      <p:cBhvr>
                                        <p:cTn id="83" dur="750" fill="hold"/>
                                        <p:tgtEl>
                                          <p:spTgt spid="19"/>
                                        </p:tgtEl>
                                        <p:attrNameLst>
                                          <p:attrName>ppt_h</p:attrName>
                                        </p:attrNameLst>
                                      </p:cBhvr>
                                      <p:tavLst>
                                        <p:tav tm="0">
                                          <p:val>
                                            <p:fltVal val="0"/>
                                          </p:val>
                                        </p:tav>
                                        <p:tav tm="100000">
                                          <p:val>
                                            <p:strVal val="#ppt_h"/>
                                          </p:val>
                                        </p:tav>
                                      </p:tavLst>
                                    </p:anim>
                                    <p:animEffect transition="in" filter="fade">
                                      <p:cBhvr>
                                        <p:cTn id="84" dur="750"/>
                                        <p:tgtEl>
                                          <p:spTgt spid="19"/>
                                        </p:tgtEl>
                                      </p:cBhvr>
                                    </p:animEffect>
                                  </p:childTnLst>
                                </p:cTn>
                              </p:par>
                            </p:childTnLst>
                          </p:cTn>
                        </p:par>
                        <p:par>
                          <p:cTn id="85" fill="hold">
                            <p:stCondLst>
                              <p:cond delay="7550"/>
                            </p:stCondLst>
                            <p:childTnLst>
                              <p:par>
                                <p:cTn id="86" presetID="10" presetClass="entr" presetSubtype="0" fill="hold" grpId="0" nodeType="afterEffect">
                                  <p:stCondLst>
                                    <p:cond delay="25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par>
                          <p:cTn id="89" fill="hold">
                            <p:stCondLst>
                              <p:cond delay="8300"/>
                            </p:stCondLst>
                            <p:childTnLst>
                              <p:par>
                                <p:cTn id="90" presetID="10" presetClass="entr" presetSubtype="0" fill="hold" grpId="0" nodeType="afterEffect">
                                  <p:stCondLst>
                                    <p:cond delay="0"/>
                                  </p:stCondLst>
                                  <p:childTnLst>
                                    <p:set>
                                      <p:cBhvr>
                                        <p:cTn id="91" dur="1" fill="hold">
                                          <p:stCondLst>
                                            <p:cond delay="0"/>
                                          </p:stCondLst>
                                        </p:cTn>
                                        <p:tgtEl>
                                          <p:spTgt spid="25">
                                            <p:txEl>
                                              <p:pRg st="0" end="0"/>
                                            </p:txEl>
                                          </p:spTgt>
                                        </p:tgtEl>
                                        <p:attrNameLst>
                                          <p:attrName>style.visibility</p:attrName>
                                        </p:attrNameLst>
                                      </p:cBhvr>
                                      <p:to>
                                        <p:strVal val="visible"/>
                                      </p:to>
                                    </p:set>
                                    <p:animEffect transition="in" filter="fade">
                                      <p:cBhvr>
                                        <p:cTn id="92" dur="500"/>
                                        <p:tgtEl>
                                          <p:spTgt spid="25">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par>
                                <p:cTn id="96" presetID="2" presetClass="entr" presetSubtype="4" decel="100000" fill="hold" grpId="0" nodeType="withEffect">
                                  <p:stCondLst>
                                    <p:cond delay="0"/>
                                  </p:stCondLst>
                                  <p:childTnLst>
                                    <p:set>
                                      <p:cBhvr>
                                        <p:cTn id="97" dur="1" fill="hold">
                                          <p:stCondLst>
                                            <p:cond delay="0"/>
                                          </p:stCondLst>
                                        </p:cTn>
                                        <p:tgtEl>
                                          <p:spTgt spid="23"/>
                                        </p:tgtEl>
                                        <p:attrNameLst>
                                          <p:attrName>style.visibility</p:attrName>
                                        </p:attrNameLst>
                                      </p:cBhvr>
                                      <p:to>
                                        <p:strVal val="visible"/>
                                      </p:to>
                                    </p:set>
                                    <p:anim calcmode="lin" valueType="num">
                                      <p:cBhvr additive="base">
                                        <p:cTn id="98" dur="1000" fill="hold"/>
                                        <p:tgtEl>
                                          <p:spTgt spid="23"/>
                                        </p:tgtEl>
                                        <p:attrNameLst>
                                          <p:attrName>ppt_x</p:attrName>
                                        </p:attrNameLst>
                                      </p:cBhvr>
                                      <p:tavLst>
                                        <p:tav tm="0">
                                          <p:val>
                                            <p:strVal val="#ppt_x"/>
                                          </p:val>
                                        </p:tav>
                                        <p:tav tm="100000">
                                          <p:val>
                                            <p:strVal val="#ppt_x"/>
                                          </p:val>
                                        </p:tav>
                                      </p:tavLst>
                                    </p:anim>
                                    <p:anim calcmode="lin" valueType="num">
                                      <p:cBhvr additive="base">
                                        <p:cTn id="99" dur="1000" fill="hold"/>
                                        <p:tgtEl>
                                          <p:spTgt spid="23"/>
                                        </p:tgtEl>
                                        <p:attrNameLst>
                                          <p:attrName>ppt_y</p:attrName>
                                        </p:attrNameLst>
                                      </p:cBhvr>
                                      <p:tavLst>
                                        <p:tav tm="0">
                                          <p:val>
                                            <p:strVal val="1+#ppt_h/2"/>
                                          </p:val>
                                        </p:tav>
                                        <p:tav tm="100000">
                                          <p:val>
                                            <p:strVal val="#ppt_y"/>
                                          </p:val>
                                        </p:tav>
                                      </p:tavLst>
                                    </p:anim>
                                  </p:childTnLst>
                                </p:cTn>
                              </p:par>
                              <p:par>
                                <p:cTn id="100" presetID="53" presetClass="entr" presetSubtype="16" fill="hold" grpId="1" nodeType="with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750" fill="hold"/>
                                        <p:tgtEl>
                                          <p:spTgt spid="23"/>
                                        </p:tgtEl>
                                        <p:attrNameLst>
                                          <p:attrName>ppt_w</p:attrName>
                                        </p:attrNameLst>
                                      </p:cBhvr>
                                      <p:tavLst>
                                        <p:tav tm="0">
                                          <p:val>
                                            <p:fltVal val="0"/>
                                          </p:val>
                                        </p:tav>
                                        <p:tav tm="100000">
                                          <p:val>
                                            <p:strVal val="#ppt_w"/>
                                          </p:val>
                                        </p:tav>
                                      </p:tavLst>
                                    </p:anim>
                                    <p:anim calcmode="lin" valueType="num">
                                      <p:cBhvr>
                                        <p:cTn id="103" dur="750" fill="hold"/>
                                        <p:tgtEl>
                                          <p:spTgt spid="23"/>
                                        </p:tgtEl>
                                        <p:attrNameLst>
                                          <p:attrName>ppt_h</p:attrName>
                                        </p:attrNameLst>
                                      </p:cBhvr>
                                      <p:tavLst>
                                        <p:tav tm="0">
                                          <p:val>
                                            <p:fltVal val="0"/>
                                          </p:val>
                                        </p:tav>
                                        <p:tav tm="100000">
                                          <p:val>
                                            <p:strVal val="#ppt_h"/>
                                          </p:val>
                                        </p:tav>
                                      </p:tavLst>
                                    </p:anim>
                                    <p:animEffect transition="in" filter="fade">
                                      <p:cBhvr>
                                        <p:cTn id="104" dur="750"/>
                                        <p:tgtEl>
                                          <p:spTgt spid="23"/>
                                        </p:tgtEl>
                                      </p:cBhvr>
                                    </p:animEffect>
                                  </p:childTnLst>
                                </p:cTn>
                              </p:par>
                            </p:childTnLst>
                          </p:cTn>
                        </p:par>
                        <p:par>
                          <p:cTn id="105" fill="hold">
                            <p:stCondLst>
                              <p:cond delay="9300"/>
                            </p:stCondLst>
                            <p:childTnLst>
                              <p:par>
                                <p:cTn id="106" presetID="10" presetClass="entr" presetSubtype="0" fill="hold" grpId="0" nodeType="afterEffect">
                                  <p:stCondLst>
                                    <p:cond delay="250"/>
                                  </p:stCondLst>
                                  <p:childTnLst>
                                    <p:set>
                                      <p:cBhvr>
                                        <p:cTn id="107" dur="1" fill="hold">
                                          <p:stCondLst>
                                            <p:cond delay="0"/>
                                          </p:stCondLst>
                                        </p:cTn>
                                        <p:tgtEl>
                                          <p:spTgt spid="26"/>
                                        </p:tgtEl>
                                        <p:attrNameLst>
                                          <p:attrName>style.visibility</p:attrName>
                                        </p:attrNameLst>
                                      </p:cBhvr>
                                      <p:to>
                                        <p:strVal val="visible"/>
                                      </p:to>
                                    </p:set>
                                    <p:animEffect transition="in" filter="fade">
                                      <p:cBhvr>
                                        <p:cTn id="10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0" grpId="0" animBg="1"/>
      <p:bldP spid="10" grpId="1" animBg="1"/>
      <p:bldP spid="11" grpId="0" animBg="1"/>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5" grpId="1" animBg="1"/>
      <p:bldP spid="16" grpId="0" animBg="1"/>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bldP spid="19" grpId="1" animBg="1"/>
      <p:bldP spid="20"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bldP spid="23" grpId="1" animBg="1"/>
      <p:bldP spid="24" grpId="0" animBg="1"/>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p:tmplLst>
          <p:tmpl>
            <p:tnLst>
              <p:par>
                <p:cTn presetID="10" presetClass="entr" presetSubtype="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imple process 3">
    <p:bg>
      <p:bgPr>
        <a:solidFill>
          <a:schemeClr val="tx1"/>
        </a:solidFill>
        <a:effectLst/>
      </p:bgPr>
    </p:bg>
    <p:spTree>
      <p:nvGrpSpPr>
        <p:cNvPr id="1" name=""/>
        <p:cNvGrpSpPr/>
        <p:nvPr/>
      </p:nvGrpSpPr>
      <p:grpSpPr>
        <a:xfrm>
          <a:off x="0" y="0"/>
          <a:ext cx="0" cy="0"/>
          <a:chOff x="0" y="0"/>
          <a:chExt cx="0" cy="0"/>
        </a:xfrm>
      </p:grpSpPr>
      <p:cxnSp>
        <p:nvCxnSpPr>
          <p:cNvPr id="24" name="Straight Connector 23"/>
          <p:cNvCxnSpPr/>
          <p:nvPr userDrawn="1"/>
        </p:nvCxnSpPr>
        <p:spPr>
          <a:xfrm>
            <a:off x="0" y="2818776"/>
            <a:ext cx="12192000"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Diamond 4"/>
          <p:cNvSpPr/>
          <p:nvPr userDrawn="1"/>
        </p:nvSpPr>
        <p:spPr>
          <a:xfrm>
            <a:off x="2624669" y="2392958"/>
            <a:ext cx="851505" cy="851637"/>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2" name="Text Placeholder 5"/>
          <p:cNvSpPr>
            <a:spLocks noGrp="1"/>
          </p:cNvSpPr>
          <p:nvPr>
            <p:ph type="body" sz="quarter" idx="14" hasCustomPrompt="1"/>
          </p:nvPr>
        </p:nvSpPr>
        <p:spPr>
          <a:xfrm rot="18900000">
            <a:off x="3095106" y="1771061"/>
            <a:ext cx="1643367" cy="379671"/>
          </a:xfrm>
        </p:spPr>
        <p:txBody>
          <a:bodyPr anchor="ctr">
            <a:normAutofit/>
          </a:bodyPr>
          <a:lstStyle>
            <a:lvl1pPr marL="0" indent="0" algn="l">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9188610" y="1771062"/>
            <a:ext cx="1643367" cy="379671"/>
          </a:xfrm>
        </p:spPr>
        <p:txBody>
          <a:bodyPr anchor="ctr">
            <a:normAutofit/>
          </a:bodyPr>
          <a:lstStyle>
            <a:lvl1pPr marL="0" indent="0" algn="l">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2660382" y="3342008"/>
            <a:ext cx="1541138" cy="379671"/>
          </a:xfrm>
        </p:spPr>
        <p:txBody>
          <a:bodyPr anchor="ctr">
            <a:normAutofit/>
          </a:bodyPr>
          <a:lstStyle>
            <a:lvl1pPr marL="0" indent="0" algn="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4488576" y="3450677"/>
            <a:ext cx="1541138" cy="379671"/>
          </a:xfrm>
        </p:spPr>
        <p:txBody>
          <a:bodyPr anchor="ctr">
            <a:normAutofit/>
          </a:bodyPr>
          <a:lstStyle>
            <a:lvl1pPr marL="0" indent="0" algn="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6551344" y="3342008"/>
            <a:ext cx="1541138" cy="379671"/>
          </a:xfrm>
        </p:spPr>
        <p:txBody>
          <a:bodyPr anchor="ctr">
            <a:normAutofit/>
          </a:bodyPr>
          <a:lstStyle>
            <a:lvl1pPr marL="0" indent="0" algn="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4931248" y="1877903"/>
            <a:ext cx="1643367" cy="379671"/>
          </a:xfrm>
        </p:spPr>
        <p:txBody>
          <a:bodyPr anchor="ctr">
            <a:normAutofit/>
          </a:bodyPr>
          <a:lstStyle>
            <a:lvl1pPr marL="0" indent="0" algn="l">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7101216" y="1877904"/>
            <a:ext cx="1643367" cy="379671"/>
          </a:xfrm>
        </p:spPr>
        <p:txBody>
          <a:bodyPr anchor="ctr">
            <a:normAutofit/>
          </a:bodyPr>
          <a:lstStyle>
            <a:lvl1pPr marL="0" indent="0" algn="l">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935568" y="4667940"/>
            <a:ext cx="3816350" cy="1365547"/>
          </a:xfrm>
        </p:spPr>
        <p:txBody>
          <a:bodyPr anchor="ctr"/>
          <a:lstStyle>
            <a:lvl1pPr algn="r">
              <a:defRPr>
                <a:solidFill>
                  <a:schemeClr val="bg1"/>
                </a:solidFill>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5052649" y="4792874"/>
            <a:ext cx="5124287" cy="1109304"/>
          </a:xfrm>
        </p:spPr>
        <p:txBody>
          <a:bodyPr anchor="ctr"/>
          <a:lstStyle>
            <a:lvl1pPr marL="0" indent="0" algn="just">
              <a:spcBef>
                <a:spcPts val="0"/>
              </a:spcBef>
              <a:buFontTx/>
              <a:buNone/>
              <a:defRPr>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8" name="Diamond 7"/>
          <p:cNvSpPr/>
          <p:nvPr userDrawn="1"/>
        </p:nvSpPr>
        <p:spPr>
          <a:xfrm>
            <a:off x="3923699" y="2605867"/>
            <a:ext cx="425753" cy="425818"/>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 name="Diamond 8"/>
          <p:cNvSpPr/>
          <p:nvPr userDrawn="1"/>
        </p:nvSpPr>
        <p:spPr>
          <a:xfrm>
            <a:off x="4796975" y="2605867"/>
            <a:ext cx="425753" cy="425818"/>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6" name="Diamond 5"/>
          <p:cNvSpPr/>
          <p:nvPr userDrawn="1"/>
        </p:nvSpPr>
        <p:spPr>
          <a:xfrm>
            <a:off x="5670251" y="2392958"/>
            <a:ext cx="851505" cy="851637"/>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0" name="Diamond 9"/>
          <p:cNvSpPr/>
          <p:nvPr userDrawn="1"/>
        </p:nvSpPr>
        <p:spPr>
          <a:xfrm>
            <a:off x="6969279" y="2605867"/>
            <a:ext cx="425753" cy="425818"/>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1" name="Diamond 10"/>
          <p:cNvSpPr/>
          <p:nvPr userDrawn="1"/>
        </p:nvSpPr>
        <p:spPr>
          <a:xfrm>
            <a:off x="7842552" y="2605867"/>
            <a:ext cx="425753" cy="425818"/>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7" name="Diamond 6"/>
          <p:cNvSpPr/>
          <p:nvPr userDrawn="1"/>
        </p:nvSpPr>
        <p:spPr>
          <a:xfrm>
            <a:off x="8715832" y="2392958"/>
            <a:ext cx="851505" cy="851637"/>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1" name="Footer Placeholder 2"/>
          <p:cNvSpPr>
            <a:spLocks noGrp="1"/>
          </p:cNvSpPr>
          <p:nvPr>
            <p:ph type="ftr" sz="quarter" idx="10"/>
          </p:nvPr>
        </p:nvSpPr>
        <p:spPr>
          <a:xfrm>
            <a:off x="7446433" y="6411943"/>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22"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Tree>
    <p:extLst>
      <p:ext uri="{BB962C8B-B14F-4D97-AF65-F5344CB8AC3E}">
        <p14:creationId xmlns:p14="http://schemas.microsoft.com/office/powerpoint/2010/main" val="34610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par>
                          <p:cTn id="8" fill="hold">
                            <p:stCondLst>
                              <p:cond delay="750"/>
                            </p:stCondLst>
                            <p:childTnLst>
                              <p:par>
                                <p:cTn id="9" presetID="2" presetClass="entr" presetSubtype="8"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49" presetClass="entr" presetSubtype="0" decel="10000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360"/>
                                          </p:val>
                                        </p:tav>
                                        <p:tav tm="100000">
                                          <p:val>
                                            <p:fltVal val="0"/>
                                          </p:val>
                                        </p:tav>
                                      </p:tavLst>
                                    </p:anim>
                                    <p:animEffect transition="in" filter="fade">
                                      <p:cBhvr>
                                        <p:cTn id="18" dur="1000"/>
                                        <p:tgtEl>
                                          <p:spTgt spid="5"/>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par>
                          <p:cTn id="23" fill="hold">
                            <p:stCondLst>
                              <p:cond delay="2250"/>
                            </p:stCondLst>
                            <p:childTnLst>
                              <p:par>
                                <p:cTn id="24" presetID="2" presetClass="entr" presetSubtype="8"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0-#ppt_w/2"/>
                                          </p:val>
                                        </p:tav>
                                        <p:tav tm="100000">
                                          <p:val>
                                            <p:strVal val="#ppt_x"/>
                                          </p:val>
                                        </p:tav>
                                      </p:tavLst>
                                    </p:anim>
                                    <p:anim calcmode="lin" valueType="num">
                                      <p:cBhvr additive="base">
                                        <p:cTn id="27" dur="1000" fill="hold"/>
                                        <p:tgtEl>
                                          <p:spTgt spid="8"/>
                                        </p:tgtEl>
                                        <p:attrNameLst>
                                          <p:attrName>ppt_y</p:attrName>
                                        </p:attrNameLst>
                                      </p:cBhvr>
                                      <p:tavLst>
                                        <p:tav tm="0">
                                          <p:val>
                                            <p:strVal val="#ppt_y"/>
                                          </p:val>
                                        </p:tav>
                                        <p:tav tm="100000">
                                          <p:val>
                                            <p:strVal val="#ppt_y"/>
                                          </p:val>
                                        </p:tav>
                                      </p:tavLst>
                                    </p:anim>
                                  </p:childTnLst>
                                </p:cTn>
                              </p:par>
                              <p:par>
                                <p:cTn id="28" presetID="49" presetClass="entr" presetSubtype="0" decel="100000" fill="hold" grpId="1"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360"/>
                                          </p:val>
                                        </p:tav>
                                        <p:tav tm="100000">
                                          <p:val>
                                            <p:fltVal val="0"/>
                                          </p:val>
                                        </p:tav>
                                      </p:tavLst>
                                    </p:anim>
                                    <p:animEffect transition="in" filter="fade">
                                      <p:cBhvr>
                                        <p:cTn id="33" dur="1000"/>
                                        <p:tgtEl>
                                          <p:spTgt spid="8"/>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childTnLst>
                          </p:cTn>
                        </p:par>
                        <p:par>
                          <p:cTn id="38" fill="hold">
                            <p:stCondLst>
                              <p:cond delay="3750"/>
                            </p:stCondLst>
                            <p:childTnLst>
                              <p:par>
                                <p:cTn id="39" presetID="2" presetClass="entr" presetSubtype="8" decel="10000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0-#ppt_w/2"/>
                                          </p:val>
                                        </p:tav>
                                        <p:tav tm="100000">
                                          <p:val>
                                            <p:strVal val="#ppt_x"/>
                                          </p:val>
                                        </p:tav>
                                      </p:tavLst>
                                    </p:anim>
                                    <p:anim calcmode="lin" valueType="num">
                                      <p:cBhvr additive="base">
                                        <p:cTn id="42" dur="1000" fill="hold"/>
                                        <p:tgtEl>
                                          <p:spTgt spid="9"/>
                                        </p:tgtEl>
                                        <p:attrNameLst>
                                          <p:attrName>ppt_y</p:attrName>
                                        </p:attrNameLst>
                                      </p:cBhvr>
                                      <p:tavLst>
                                        <p:tav tm="0">
                                          <p:val>
                                            <p:strVal val="#ppt_y"/>
                                          </p:val>
                                        </p:tav>
                                        <p:tav tm="100000">
                                          <p:val>
                                            <p:strVal val="#ppt_y"/>
                                          </p:val>
                                        </p:tav>
                                      </p:tavLst>
                                    </p:anim>
                                  </p:childTnLst>
                                </p:cTn>
                              </p:par>
                              <p:par>
                                <p:cTn id="43" presetID="49" presetClass="entr" presetSubtype="0" decel="10000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fltVal val="0"/>
                                          </p:val>
                                        </p:tav>
                                        <p:tav tm="100000">
                                          <p:val>
                                            <p:strVal val="#ppt_h"/>
                                          </p:val>
                                        </p:tav>
                                      </p:tavLst>
                                    </p:anim>
                                    <p:anim calcmode="lin" valueType="num">
                                      <p:cBhvr>
                                        <p:cTn id="47" dur="1000" fill="hold"/>
                                        <p:tgtEl>
                                          <p:spTgt spid="9"/>
                                        </p:tgtEl>
                                        <p:attrNameLst>
                                          <p:attrName>style.rotation</p:attrName>
                                        </p:attrNameLst>
                                      </p:cBhvr>
                                      <p:tavLst>
                                        <p:tav tm="0">
                                          <p:val>
                                            <p:fltVal val="360"/>
                                          </p:val>
                                        </p:tav>
                                        <p:tav tm="100000">
                                          <p:val>
                                            <p:fltVal val="0"/>
                                          </p:val>
                                        </p:tav>
                                      </p:tavLst>
                                    </p:anim>
                                    <p:animEffect transition="in" filter="fade">
                                      <p:cBhvr>
                                        <p:cTn id="48" dur="1000"/>
                                        <p:tgtEl>
                                          <p:spTgt spid="9"/>
                                        </p:tgtEl>
                                      </p:cBhvr>
                                    </p:animEffect>
                                  </p:childTnLst>
                                </p:cTn>
                              </p:par>
                            </p:childTnLst>
                          </p:cTn>
                        </p:par>
                        <p:par>
                          <p:cTn id="49" fill="hold">
                            <p:stCondLst>
                              <p:cond delay="4750"/>
                            </p:stCondLst>
                            <p:childTnLst>
                              <p:par>
                                <p:cTn id="50" presetID="10" presetClass="entr" presetSubtype="0" fill="hold" grpId="0" nodeType="after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fade">
                                      <p:cBhvr>
                                        <p:cTn id="52" dur="500"/>
                                        <p:tgtEl>
                                          <p:spTgt spid="20">
                                            <p:txEl>
                                              <p:pRg st="0" end="0"/>
                                            </p:txEl>
                                          </p:spTgt>
                                        </p:tgtEl>
                                      </p:cBhvr>
                                    </p:animEffect>
                                  </p:childTnLst>
                                </p:cTn>
                              </p:par>
                            </p:childTnLst>
                          </p:cTn>
                        </p:par>
                        <p:par>
                          <p:cTn id="53" fill="hold">
                            <p:stCondLst>
                              <p:cond delay="5250"/>
                            </p:stCondLst>
                            <p:childTnLst>
                              <p:par>
                                <p:cTn id="54" presetID="2" presetClass="entr" presetSubtype="8" decel="10000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1000" fill="hold"/>
                                        <p:tgtEl>
                                          <p:spTgt spid="6"/>
                                        </p:tgtEl>
                                        <p:attrNameLst>
                                          <p:attrName>ppt_x</p:attrName>
                                        </p:attrNameLst>
                                      </p:cBhvr>
                                      <p:tavLst>
                                        <p:tav tm="0">
                                          <p:val>
                                            <p:strVal val="0-#ppt_w/2"/>
                                          </p:val>
                                        </p:tav>
                                        <p:tav tm="100000">
                                          <p:val>
                                            <p:strVal val="#ppt_x"/>
                                          </p:val>
                                        </p:tav>
                                      </p:tavLst>
                                    </p:anim>
                                    <p:anim calcmode="lin" valueType="num">
                                      <p:cBhvr additive="base">
                                        <p:cTn id="57" dur="1000" fill="hold"/>
                                        <p:tgtEl>
                                          <p:spTgt spid="6"/>
                                        </p:tgtEl>
                                        <p:attrNameLst>
                                          <p:attrName>ppt_y</p:attrName>
                                        </p:attrNameLst>
                                      </p:cBhvr>
                                      <p:tavLst>
                                        <p:tav tm="0">
                                          <p:val>
                                            <p:strVal val="#ppt_y"/>
                                          </p:val>
                                        </p:tav>
                                        <p:tav tm="100000">
                                          <p:val>
                                            <p:strVal val="#ppt_y"/>
                                          </p:val>
                                        </p:tav>
                                      </p:tavLst>
                                    </p:anim>
                                  </p:childTnLst>
                                </p:cTn>
                              </p:par>
                              <p:par>
                                <p:cTn id="58" presetID="49" presetClass="entr" presetSubtype="0" decel="100000" fill="hold" grpId="1" nodeType="with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1000" fill="hold"/>
                                        <p:tgtEl>
                                          <p:spTgt spid="6"/>
                                        </p:tgtEl>
                                        <p:attrNameLst>
                                          <p:attrName>ppt_w</p:attrName>
                                        </p:attrNameLst>
                                      </p:cBhvr>
                                      <p:tavLst>
                                        <p:tav tm="0">
                                          <p:val>
                                            <p:fltVal val="0"/>
                                          </p:val>
                                        </p:tav>
                                        <p:tav tm="100000">
                                          <p:val>
                                            <p:strVal val="#ppt_w"/>
                                          </p:val>
                                        </p:tav>
                                      </p:tavLst>
                                    </p:anim>
                                    <p:anim calcmode="lin" valueType="num">
                                      <p:cBhvr>
                                        <p:cTn id="61" dur="1000" fill="hold"/>
                                        <p:tgtEl>
                                          <p:spTgt spid="6"/>
                                        </p:tgtEl>
                                        <p:attrNameLst>
                                          <p:attrName>ppt_h</p:attrName>
                                        </p:attrNameLst>
                                      </p:cBhvr>
                                      <p:tavLst>
                                        <p:tav tm="0">
                                          <p:val>
                                            <p:fltVal val="0"/>
                                          </p:val>
                                        </p:tav>
                                        <p:tav tm="100000">
                                          <p:val>
                                            <p:strVal val="#ppt_h"/>
                                          </p:val>
                                        </p:tav>
                                      </p:tavLst>
                                    </p:anim>
                                    <p:anim calcmode="lin" valueType="num">
                                      <p:cBhvr>
                                        <p:cTn id="62" dur="1000" fill="hold"/>
                                        <p:tgtEl>
                                          <p:spTgt spid="6"/>
                                        </p:tgtEl>
                                        <p:attrNameLst>
                                          <p:attrName>style.rotation</p:attrName>
                                        </p:attrNameLst>
                                      </p:cBhvr>
                                      <p:tavLst>
                                        <p:tav tm="0">
                                          <p:val>
                                            <p:fltVal val="360"/>
                                          </p:val>
                                        </p:tav>
                                        <p:tav tm="100000">
                                          <p:val>
                                            <p:fltVal val="0"/>
                                          </p:val>
                                        </p:tav>
                                      </p:tavLst>
                                    </p:anim>
                                    <p:animEffect transition="in" filter="fade">
                                      <p:cBhvr>
                                        <p:cTn id="63" dur="1000"/>
                                        <p:tgtEl>
                                          <p:spTgt spid="6"/>
                                        </p:tgtEl>
                                      </p:cBhvr>
                                    </p:animEffect>
                                  </p:childTnLst>
                                </p:cTn>
                              </p:par>
                            </p:childTnLst>
                          </p:cTn>
                        </p:par>
                        <p:par>
                          <p:cTn id="64" fill="hold">
                            <p:stCondLst>
                              <p:cond delay="6250"/>
                            </p:stCondLst>
                            <p:childTnLst>
                              <p:par>
                                <p:cTn id="65" presetID="10" presetClass="entr" presetSubtype="0" fill="hold" grpId="0" nodeType="after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animEffect transition="in" filter="fade">
                                      <p:cBhvr>
                                        <p:cTn id="67" dur="500"/>
                                        <p:tgtEl>
                                          <p:spTgt spid="16">
                                            <p:txEl>
                                              <p:pRg st="0" end="0"/>
                                            </p:txEl>
                                          </p:spTgt>
                                        </p:tgtEl>
                                      </p:cBhvr>
                                    </p:animEffect>
                                  </p:childTnLst>
                                </p:cTn>
                              </p:par>
                            </p:childTnLst>
                          </p:cTn>
                        </p:par>
                        <p:par>
                          <p:cTn id="68" fill="hold">
                            <p:stCondLst>
                              <p:cond delay="6750"/>
                            </p:stCondLst>
                            <p:childTnLst>
                              <p:par>
                                <p:cTn id="69" presetID="2" presetClass="entr" presetSubtype="8" decel="10000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1000" fill="hold"/>
                                        <p:tgtEl>
                                          <p:spTgt spid="10"/>
                                        </p:tgtEl>
                                        <p:attrNameLst>
                                          <p:attrName>ppt_x</p:attrName>
                                        </p:attrNameLst>
                                      </p:cBhvr>
                                      <p:tavLst>
                                        <p:tav tm="0">
                                          <p:val>
                                            <p:strVal val="0-#ppt_w/2"/>
                                          </p:val>
                                        </p:tav>
                                        <p:tav tm="100000">
                                          <p:val>
                                            <p:strVal val="#ppt_x"/>
                                          </p:val>
                                        </p:tav>
                                      </p:tavLst>
                                    </p:anim>
                                    <p:anim calcmode="lin" valueType="num">
                                      <p:cBhvr additive="base">
                                        <p:cTn id="72" dur="1000" fill="hold"/>
                                        <p:tgtEl>
                                          <p:spTgt spid="10"/>
                                        </p:tgtEl>
                                        <p:attrNameLst>
                                          <p:attrName>ppt_y</p:attrName>
                                        </p:attrNameLst>
                                      </p:cBhvr>
                                      <p:tavLst>
                                        <p:tav tm="0">
                                          <p:val>
                                            <p:strVal val="#ppt_y"/>
                                          </p:val>
                                        </p:tav>
                                        <p:tav tm="100000">
                                          <p:val>
                                            <p:strVal val="#ppt_y"/>
                                          </p:val>
                                        </p:tav>
                                      </p:tavLst>
                                    </p:anim>
                                  </p:childTnLst>
                                </p:cTn>
                              </p:par>
                              <p:par>
                                <p:cTn id="73" presetID="49" presetClass="entr" presetSubtype="0" decel="100000" fill="hold" grpId="1" nodeType="with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1000" fill="hold"/>
                                        <p:tgtEl>
                                          <p:spTgt spid="10"/>
                                        </p:tgtEl>
                                        <p:attrNameLst>
                                          <p:attrName>ppt_w</p:attrName>
                                        </p:attrNameLst>
                                      </p:cBhvr>
                                      <p:tavLst>
                                        <p:tav tm="0">
                                          <p:val>
                                            <p:fltVal val="0"/>
                                          </p:val>
                                        </p:tav>
                                        <p:tav tm="100000">
                                          <p:val>
                                            <p:strVal val="#ppt_w"/>
                                          </p:val>
                                        </p:tav>
                                      </p:tavLst>
                                    </p:anim>
                                    <p:anim calcmode="lin" valueType="num">
                                      <p:cBhvr>
                                        <p:cTn id="76" dur="1000" fill="hold"/>
                                        <p:tgtEl>
                                          <p:spTgt spid="10"/>
                                        </p:tgtEl>
                                        <p:attrNameLst>
                                          <p:attrName>ppt_h</p:attrName>
                                        </p:attrNameLst>
                                      </p:cBhvr>
                                      <p:tavLst>
                                        <p:tav tm="0">
                                          <p:val>
                                            <p:fltVal val="0"/>
                                          </p:val>
                                        </p:tav>
                                        <p:tav tm="100000">
                                          <p:val>
                                            <p:strVal val="#ppt_h"/>
                                          </p:val>
                                        </p:tav>
                                      </p:tavLst>
                                    </p:anim>
                                    <p:anim calcmode="lin" valueType="num">
                                      <p:cBhvr>
                                        <p:cTn id="77" dur="1000" fill="hold"/>
                                        <p:tgtEl>
                                          <p:spTgt spid="10"/>
                                        </p:tgtEl>
                                        <p:attrNameLst>
                                          <p:attrName>style.rotation</p:attrName>
                                        </p:attrNameLst>
                                      </p:cBhvr>
                                      <p:tavLst>
                                        <p:tav tm="0">
                                          <p:val>
                                            <p:fltVal val="360"/>
                                          </p:val>
                                        </p:tav>
                                        <p:tav tm="100000">
                                          <p:val>
                                            <p:fltVal val="0"/>
                                          </p:val>
                                        </p:tav>
                                      </p:tavLst>
                                    </p:anim>
                                    <p:animEffect transition="in" filter="fade">
                                      <p:cBhvr>
                                        <p:cTn id="78" dur="1000"/>
                                        <p:tgtEl>
                                          <p:spTgt spid="10"/>
                                        </p:tgtEl>
                                      </p:cBhvr>
                                    </p:animEffect>
                                  </p:childTnLst>
                                </p:cTn>
                              </p:par>
                            </p:childTnLst>
                          </p:cTn>
                        </p:par>
                        <p:par>
                          <p:cTn id="79" fill="hold">
                            <p:stCondLst>
                              <p:cond delay="7750"/>
                            </p:stCondLst>
                            <p:childTnLst>
                              <p:par>
                                <p:cTn id="80" presetID="10" presetClass="entr" presetSubtype="0" fill="hold" grpId="0" nodeType="afterEffect">
                                  <p:stCondLst>
                                    <p:cond delay="0"/>
                                  </p:stCondLst>
                                  <p:childTnLst>
                                    <p:set>
                                      <p:cBhvr>
                                        <p:cTn id="81" dur="1" fill="hold">
                                          <p:stCondLst>
                                            <p:cond delay="0"/>
                                          </p:stCondLst>
                                        </p:cTn>
                                        <p:tgtEl>
                                          <p:spTgt spid="23">
                                            <p:txEl>
                                              <p:pRg st="0" end="0"/>
                                            </p:txEl>
                                          </p:spTgt>
                                        </p:tgtEl>
                                        <p:attrNameLst>
                                          <p:attrName>style.visibility</p:attrName>
                                        </p:attrNameLst>
                                      </p:cBhvr>
                                      <p:to>
                                        <p:strVal val="visible"/>
                                      </p:to>
                                    </p:set>
                                    <p:animEffect transition="in" filter="fade">
                                      <p:cBhvr>
                                        <p:cTn id="82" dur="500"/>
                                        <p:tgtEl>
                                          <p:spTgt spid="23">
                                            <p:txEl>
                                              <p:pRg st="0" end="0"/>
                                            </p:txEl>
                                          </p:spTgt>
                                        </p:tgtEl>
                                      </p:cBhvr>
                                    </p:animEffect>
                                  </p:childTnLst>
                                </p:cTn>
                              </p:par>
                            </p:childTnLst>
                          </p:cTn>
                        </p:par>
                        <p:par>
                          <p:cTn id="83" fill="hold">
                            <p:stCondLst>
                              <p:cond delay="8250"/>
                            </p:stCondLst>
                            <p:childTnLst>
                              <p:par>
                                <p:cTn id="84" presetID="2" presetClass="entr" presetSubtype="8" decel="100000" fill="hold" grpId="0"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1000" fill="hold"/>
                                        <p:tgtEl>
                                          <p:spTgt spid="11"/>
                                        </p:tgtEl>
                                        <p:attrNameLst>
                                          <p:attrName>ppt_x</p:attrName>
                                        </p:attrNameLst>
                                      </p:cBhvr>
                                      <p:tavLst>
                                        <p:tav tm="0">
                                          <p:val>
                                            <p:strVal val="0-#ppt_w/2"/>
                                          </p:val>
                                        </p:tav>
                                        <p:tav tm="100000">
                                          <p:val>
                                            <p:strVal val="#ppt_x"/>
                                          </p:val>
                                        </p:tav>
                                      </p:tavLst>
                                    </p:anim>
                                    <p:anim calcmode="lin" valueType="num">
                                      <p:cBhvr additive="base">
                                        <p:cTn id="87" dur="1000" fill="hold"/>
                                        <p:tgtEl>
                                          <p:spTgt spid="11"/>
                                        </p:tgtEl>
                                        <p:attrNameLst>
                                          <p:attrName>ppt_y</p:attrName>
                                        </p:attrNameLst>
                                      </p:cBhvr>
                                      <p:tavLst>
                                        <p:tav tm="0">
                                          <p:val>
                                            <p:strVal val="#ppt_y"/>
                                          </p:val>
                                        </p:tav>
                                        <p:tav tm="100000">
                                          <p:val>
                                            <p:strVal val="#ppt_y"/>
                                          </p:val>
                                        </p:tav>
                                      </p:tavLst>
                                    </p:anim>
                                  </p:childTnLst>
                                </p:cTn>
                              </p:par>
                              <p:par>
                                <p:cTn id="88" presetID="49" presetClass="entr" presetSubtype="0" decel="100000" fill="hold" grpId="1" nodeType="with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p:cTn id="90" dur="1000" fill="hold"/>
                                        <p:tgtEl>
                                          <p:spTgt spid="11"/>
                                        </p:tgtEl>
                                        <p:attrNameLst>
                                          <p:attrName>ppt_w</p:attrName>
                                        </p:attrNameLst>
                                      </p:cBhvr>
                                      <p:tavLst>
                                        <p:tav tm="0">
                                          <p:val>
                                            <p:fltVal val="0"/>
                                          </p:val>
                                        </p:tav>
                                        <p:tav tm="100000">
                                          <p:val>
                                            <p:strVal val="#ppt_w"/>
                                          </p:val>
                                        </p:tav>
                                      </p:tavLst>
                                    </p:anim>
                                    <p:anim calcmode="lin" valueType="num">
                                      <p:cBhvr>
                                        <p:cTn id="91" dur="1000" fill="hold"/>
                                        <p:tgtEl>
                                          <p:spTgt spid="11"/>
                                        </p:tgtEl>
                                        <p:attrNameLst>
                                          <p:attrName>ppt_h</p:attrName>
                                        </p:attrNameLst>
                                      </p:cBhvr>
                                      <p:tavLst>
                                        <p:tav tm="0">
                                          <p:val>
                                            <p:fltVal val="0"/>
                                          </p:val>
                                        </p:tav>
                                        <p:tav tm="100000">
                                          <p:val>
                                            <p:strVal val="#ppt_h"/>
                                          </p:val>
                                        </p:tav>
                                      </p:tavLst>
                                    </p:anim>
                                    <p:anim calcmode="lin" valueType="num">
                                      <p:cBhvr>
                                        <p:cTn id="92" dur="1000" fill="hold"/>
                                        <p:tgtEl>
                                          <p:spTgt spid="11"/>
                                        </p:tgtEl>
                                        <p:attrNameLst>
                                          <p:attrName>style.rotation</p:attrName>
                                        </p:attrNameLst>
                                      </p:cBhvr>
                                      <p:tavLst>
                                        <p:tav tm="0">
                                          <p:val>
                                            <p:fltVal val="360"/>
                                          </p:val>
                                        </p:tav>
                                        <p:tav tm="100000">
                                          <p:val>
                                            <p:fltVal val="0"/>
                                          </p:val>
                                        </p:tav>
                                      </p:tavLst>
                                    </p:anim>
                                    <p:animEffect transition="in" filter="fade">
                                      <p:cBhvr>
                                        <p:cTn id="93" dur="1000"/>
                                        <p:tgtEl>
                                          <p:spTgt spid="11"/>
                                        </p:tgtEl>
                                      </p:cBhvr>
                                    </p:animEffect>
                                  </p:childTnLst>
                                </p:cTn>
                              </p:par>
                            </p:childTnLst>
                          </p:cTn>
                        </p:par>
                        <p:par>
                          <p:cTn id="94" fill="hold">
                            <p:stCondLst>
                              <p:cond delay="9250"/>
                            </p:stCondLst>
                            <p:childTnLst>
                              <p:par>
                                <p:cTn id="95" presetID="10" presetClass="entr" presetSubtype="0" fill="hold" grpId="0" nodeType="afterEffect">
                                  <p:stCondLst>
                                    <p:cond delay="0"/>
                                  </p:stCondLst>
                                  <p:childTnLst>
                                    <p:set>
                                      <p:cBhvr>
                                        <p:cTn id="96" dur="1" fill="hold">
                                          <p:stCondLst>
                                            <p:cond delay="0"/>
                                          </p:stCondLst>
                                        </p:cTn>
                                        <p:tgtEl>
                                          <p:spTgt spid="19">
                                            <p:txEl>
                                              <p:pRg st="0" end="0"/>
                                            </p:txEl>
                                          </p:spTgt>
                                        </p:tgtEl>
                                        <p:attrNameLst>
                                          <p:attrName>style.visibility</p:attrName>
                                        </p:attrNameLst>
                                      </p:cBhvr>
                                      <p:to>
                                        <p:strVal val="visible"/>
                                      </p:to>
                                    </p:set>
                                    <p:animEffect transition="in" filter="fade">
                                      <p:cBhvr>
                                        <p:cTn id="97" dur="500"/>
                                        <p:tgtEl>
                                          <p:spTgt spid="19">
                                            <p:txEl>
                                              <p:pRg st="0" end="0"/>
                                            </p:txEl>
                                          </p:spTgt>
                                        </p:tgtEl>
                                      </p:cBhvr>
                                    </p:animEffect>
                                  </p:childTnLst>
                                </p:cTn>
                              </p:par>
                            </p:childTnLst>
                          </p:cTn>
                        </p:par>
                        <p:par>
                          <p:cTn id="98" fill="hold">
                            <p:stCondLst>
                              <p:cond delay="9750"/>
                            </p:stCondLst>
                            <p:childTnLst>
                              <p:par>
                                <p:cTn id="99" presetID="2" presetClass="entr" presetSubtype="8" decel="100000" fill="hold" grpId="0" nodeType="after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additive="base">
                                        <p:cTn id="101" dur="1000" fill="hold"/>
                                        <p:tgtEl>
                                          <p:spTgt spid="7"/>
                                        </p:tgtEl>
                                        <p:attrNameLst>
                                          <p:attrName>ppt_x</p:attrName>
                                        </p:attrNameLst>
                                      </p:cBhvr>
                                      <p:tavLst>
                                        <p:tav tm="0">
                                          <p:val>
                                            <p:strVal val="0-#ppt_w/2"/>
                                          </p:val>
                                        </p:tav>
                                        <p:tav tm="100000">
                                          <p:val>
                                            <p:strVal val="#ppt_x"/>
                                          </p:val>
                                        </p:tav>
                                      </p:tavLst>
                                    </p:anim>
                                    <p:anim calcmode="lin" valueType="num">
                                      <p:cBhvr additive="base">
                                        <p:cTn id="102" dur="1000" fill="hold"/>
                                        <p:tgtEl>
                                          <p:spTgt spid="7"/>
                                        </p:tgtEl>
                                        <p:attrNameLst>
                                          <p:attrName>ppt_y</p:attrName>
                                        </p:attrNameLst>
                                      </p:cBhvr>
                                      <p:tavLst>
                                        <p:tav tm="0">
                                          <p:val>
                                            <p:strVal val="#ppt_y"/>
                                          </p:val>
                                        </p:tav>
                                        <p:tav tm="100000">
                                          <p:val>
                                            <p:strVal val="#ppt_y"/>
                                          </p:val>
                                        </p:tav>
                                      </p:tavLst>
                                    </p:anim>
                                  </p:childTnLst>
                                </p:cTn>
                              </p:par>
                              <p:par>
                                <p:cTn id="103" presetID="49" presetClass="entr" presetSubtype="0" decel="100000" fill="hold" grpId="1" nodeType="with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1000" fill="hold"/>
                                        <p:tgtEl>
                                          <p:spTgt spid="7"/>
                                        </p:tgtEl>
                                        <p:attrNameLst>
                                          <p:attrName>ppt_w</p:attrName>
                                        </p:attrNameLst>
                                      </p:cBhvr>
                                      <p:tavLst>
                                        <p:tav tm="0">
                                          <p:val>
                                            <p:fltVal val="0"/>
                                          </p:val>
                                        </p:tav>
                                        <p:tav tm="100000">
                                          <p:val>
                                            <p:strVal val="#ppt_w"/>
                                          </p:val>
                                        </p:tav>
                                      </p:tavLst>
                                    </p:anim>
                                    <p:anim calcmode="lin" valueType="num">
                                      <p:cBhvr>
                                        <p:cTn id="106" dur="1000" fill="hold"/>
                                        <p:tgtEl>
                                          <p:spTgt spid="7"/>
                                        </p:tgtEl>
                                        <p:attrNameLst>
                                          <p:attrName>ppt_h</p:attrName>
                                        </p:attrNameLst>
                                      </p:cBhvr>
                                      <p:tavLst>
                                        <p:tav tm="0">
                                          <p:val>
                                            <p:fltVal val="0"/>
                                          </p:val>
                                        </p:tav>
                                        <p:tav tm="100000">
                                          <p:val>
                                            <p:strVal val="#ppt_h"/>
                                          </p:val>
                                        </p:tav>
                                      </p:tavLst>
                                    </p:anim>
                                    <p:anim calcmode="lin" valueType="num">
                                      <p:cBhvr>
                                        <p:cTn id="107" dur="1000" fill="hold"/>
                                        <p:tgtEl>
                                          <p:spTgt spid="7"/>
                                        </p:tgtEl>
                                        <p:attrNameLst>
                                          <p:attrName>style.rotation</p:attrName>
                                        </p:attrNameLst>
                                      </p:cBhvr>
                                      <p:tavLst>
                                        <p:tav tm="0">
                                          <p:val>
                                            <p:fltVal val="360"/>
                                          </p:val>
                                        </p:tav>
                                        <p:tav tm="100000">
                                          <p:val>
                                            <p:fltVal val="0"/>
                                          </p:val>
                                        </p:tav>
                                      </p:tavLst>
                                    </p:anim>
                                    <p:animEffect transition="in" filter="fade">
                                      <p:cBhvr>
                                        <p:cTn id="108" dur="1000"/>
                                        <p:tgtEl>
                                          <p:spTgt spid="7"/>
                                        </p:tgtEl>
                                      </p:cBhvr>
                                    </p:animEffect>
                                  </p:childTnLst>
                                </p:cTn>
                              </p:par>
                            </p:childTnLst>
                          </p:cTn>
                        </p:par>
                        <p:par>
                          <p:cTn id="109" fill="hold">
                            <p:stCondLst>
                              <p:cond delay="10750"/>
                            </p:stCondLst>
                            <p:childTnLst>
                              <p:par>
                                <p:cTn id="110" presetID="10" presetClass="entr" presetSubtype="0" fill="hold" grpId="0" nodeType="afterEffect">
                                  <p:stCondLst>
                                    <p:cond delay="0"/>
                                  </p:stCondLst>
                                  <p:childTnLst>
                                    <p:set>
                                      <p:cBhvr>
                                        <p:cTn id="111" dur="1" fill="hold">
                                          <p:stCondLst>
                                            <p:cond delay="0"/>
                                          </p:stCondLst>
                                        </p:cTn>
                                        <p:tgtEl>
                                          <p:spTgt spid="14">
                                            <p:txEl>
                                              <p:pRg st="0" end="0"/>
                                            </p:txEl>
                                          </p:spTgt>
                                        </p:tgtEl>
                                        <p:attrNameLst>
                                          <p:attrName>style.visibility</p:attrName>
                                        </p:attrNameLst>
                                      </p:cBhvr>
                                      <p:to>
                                        <p:strVal val="visible"/>
                                      </p:to>
                                    </p:set>
                                    <p:animEffect transition="in" filter="fade">
                                      <p:cBhvr>
                                        <p:cTn id="112" dur="500"/>
                                        <p:tgtEl>
                                          <p:spTgt spid="14">
                                            <p:txEl>
                                              <p:pRg st="0" end="0"/>
                                            </p:txEl>
                                          </p:spTgt>
                                        </p:tgtEl>
                                      </p:cBhvr>
                                    </p:animEffect>
                                  </p:childTnLst>
                                </p:cTn>
                              </p:par>
                            </p:childTnLst>
                          </p:cTn>
                        </p:par>
                        <p:par>
                          <p:cTn id="113" fill="hold">
                            <p:stCondLst>
                              <p:cond delay="11250"/>
                            </p:stCondLst>
                            <p:childTnLst>
                              <p:par>
                                <p:cTn id="114" presetID="2" presetClass="entr" presetSubtype="4" decel="100000" fill="hold" grpId="0" nodeType="afterEffect">
                                  <p:stCondLst>
                                    <p:cond delay="0"/>
                                  </p:stCondLst>
                                  <p:iterate type="wd">
                                    <p:tmPct val="10000"/>
                                  </p:iterate>
                                  <p:childTnLst>
                                    <p:set>
                                      <p:cBhvr>
                                        <p:cTn id="115" dur="1" fill="hold">
                                          <p:stCondLst>
                                            <p:cond delay="0"/>
                                          </p:stCondLst>
                                        </p:cTn>
                                        <p:tgtEl>
                                          <p:spTgt spid="27"/>
                                        </p:tgtEl>
                                        <p:attrNameLst>
                                          <p:attrName>style.visibility</p:attrName>
                                        </p:attrNameLst>
                                      </p:cBhvr>
                                      <p:to>
                                        <p:strVal val="visible"/>
                                      </p:to>
                                    </p:set>
                                    <p:anim calcmode="lin" valueType="num">
                                      <p:cBhvr additive="base">
                                        <p:cTn id="116" dur="1000" fill="hold"/>
                                        <p:tgtEl>
                                          <p:spTgt spid="27"/>
                                        </p:tgtEl>
                                        <p:attrNameLst>
                                          <p:attrName>ppt_x</p:attrName>
                                        </p:attrNameLst>
                                      </p:cBhvr>
                                      <p:tavLst>
                                        <p:tav tm="0">
                                          <p:val>
                                            <p:strVal val="#ppt_x"/>
                                          </p:val>
                                        </p:tav>
                                        <p:tav tm="100000">
                                          <p:val>
                                            <p:strVal val="#ppt_x"/>
                                          </p:val>
                                        </p:tav>
                                      </p:tavLst>
                                    </p:anim>
                                    <p:anim calcmode="lin" valueType="num">
                                      <p:cBhvr additive="base">
                                        <p:cTn id="117" dur="1000" fill="hold"/>
                                        <p:tgtEl>
                                          <p:spTgt spid="27"/>
                                        </p:tgtEl>
                                        <p:attrNameLst>
                                          <p:attrName>ppt_y</p:attrName>
                                        </p:attrNameLst>
                                      </p:cBhvr>
                                      <p:tavLst>
                                        <p:tav tm="0">
                                          <p:val>
                                            <p:strVal val="1+#ppt_h/2"/>
                                          </p:val>
                                        </p:tav>
                                        <p:tav tm="100000">
                                          <p:val>
                                            <p:strVal val="#ppt_y"/>
                                          </p:val>
                                        </p:tav>
                                      </p:tavLst>
                                    </p:anim>
                                  </p:childTnLst>
                                </p:cTn>
                              </p:par>
                            </p:childTnLst>
                          </p:cTn>
                        </p:par>
                        <p:par>
                          <p:cTn id="118" fill="hold">
                            <p:stCondLst>
                              <p:cond delay="12350"/>
                            </p:stCondLst>
                            <p:childTnLst>
                              <p:par>
                                <p:cTn id="119" presetID="10" presetClass="entr" presetSubtype="0" fill="hold" grpId="0" nodeType="after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fade">
                                      <p:cBhvr>
                                        <p:cTn id="1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7" grpId="0"/>
      <p:bldP spid="28" grpId="0">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8" grpId="0" animBg="1"/>
      <p:bldP spid="8" grpId="1" animBg="1"/>
      <p:bldP spid="9" grpId="0" animBg="1"/>
      <p:bldP spid="9" grpId="1" animBg="1"/>
      <p:bldP spid="6" grpId="0" animBg="1"/>
      <p:bldP spid="6" grpId="1" animBg="1"/>
      <p:bldP spid="10" grpId="0" animBg="1"/>
      <p:bldP spid="10" grpId="1" animBg="1"/>
      <p:bldP spid="11" grpId="0" animBg="1"/>
      <p:bldP spid="11" grpId="1" animBg="1"/>
      <p:bldP spid="7" grpId="0" animBg="1"/>
      <p:bldP spid="7" grpId="1" animBg="1"/>
    </p:bld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low start">
    <p:spTree>
      <p:nvGrpSpPr>
        <p:cNvPr id="1" name=""/>
        <p:cNvGrpSpPr/>
        <p:nvPr/>
      </p:nvGrpSpPr>
      <p:grpSpPr>
        <a:xfrm>
          <a:off x="0" y="0"/>
          <a:ext cx="0" cy="0"/>
          <a:chOff x="0" y="0"/>
          <a:chExt cx="0" cy="0"/>
        </a:xfrm>
      </p:grpSpPr>
      <p:sp>
        <p:nvSpPr>
          <p:cNvPr id="12" name="Freeform: Shape 11"/>
          <p:cNvSpPr/>
          <p:nvPr userDrawn="1"/>
        </p:nvSpPr>
        <p:spPr>
          <a:xfrm rot="10800000">
            <a:off x="7440087"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5"/>
          </p:nvPr>
        </p:nvSpPr>
        <p:spPr>
          <a:xfrm>
            <a:off x="935571" y="932536"/>
            <a:ext cx="3407833" cy="4992928"/>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Oval 5"/>
          <p:cNvSpPr/>
          <p:nvPr userDrawn="1"/>
        </p:nvSpPr>
        <p:spPr>
          <a:xfrm>
            <a:off x="4678026" y="3355100"/>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cxnSp>
        <p:nvCxnSpPr>
          <p:cNvPr id="7" name="Straight Connector 6"/>
          <p:cNvCxnSpPr>
            <a:stCxn id="6" idx="6"/>
            <a:endCxn id="8" idx="2"/>
          </p:cNvCxnSpPr>
          <p:nvPr userDrawn="1"/>
        </p:nvCxnSpPr>
        <p:spPr>
          <a:xfrm>
            <a:off x="4825811" y="3429000"/>
            <a:ext cx="377982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8605631" y="3355100"/>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0" name="Text Placeholder 5"/>
          <p:cNvSpPr>
            <a:spLocks noGrp="1"/>
          </p:cNvSpPr>
          <p:nvPr>
            <p:ph type="body" sz="quarter" idx="16" hasCustomPrompt="1"/>
          </p:nvPr>
        </p:nvSpPr>
        <p:spPr>
          <a:xfrm>
            <a:off x="7532178"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2" hasCustomPrompt="1"/>
          </p:nvPr>
        </p:nvSpPr>
        <p:spPr>
          <a:xfrm>
            <a:off x="7440087" y="3575041"/>
            <a:ext cx="2478877" cy="2350427"/>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16" name="Straight Connector 15"/>
          <p:cNvCxnSpPr>
            <a:stCxn id="8" idx="6"/>
          </p:cNvCxnSpPr>
          <p:nvPr userDrawn="1"/>
        </p:nvCxnSpPr>
        <p:spPr>
          <a:xfrm>
            <a:off x="8753416" y="3429000"/>
            <a:ext cx="343858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hasCustomPrompt="1"/>
          </p:nvPr>
        </p:nvSpPr>
        <p:spPr>
          <a:xfrm>
            <a:off x="4751919" y="932535"/>
            <a:ext cx="5160433" cy="1386583"/>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7812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ppt_x"/>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55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750"/>
                                        <p:tgtEl>
                                          <p:spTgt spid="7"/>
                                        </p:tgtEl>
                                      </p:cBhvr>
                                    </p:animEffect>
                                  </p:childTnLst>
                                </p:cTn>
                              </p:par>
                            </p:childTnLst>
                          </p:cTn>
                        </p:par>
                        <p:par>
                          <p:cTn id="21" fill="hold">
                            <p:stCondLst>
                              <p:cond delay="33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 presetClass="entr" presetSubtype="1" decel="100000" fill="hold" grpId="0"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0">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par>
                                <p:cTn id="33" presetID="10" presetClass="entr" presetSubtype="0" fill="hold" grpId="1"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par>
                          <p:cTn id="39" fill="hold">
                            <p:stCondLst>
                              <p:cond delay="4300"/>
                            </p:stCondLst>
                            <p:childTnLst>
                              <p:par>
                                <p:cTn id="40" presetID="10" presetClass="entr" presetSubtype="0" fill="hold" grpId="0" nodeType="after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5050"/>
                            </p:stCondLst>
                            <p:childTnLst>
                              <p:par>
                                <p:cTn id="44" presetID="22" presetClass="entr" presetSubtype="8" fill="hold" nodeType="afterEffect">
                                  <p:stCondLst>
                                    <p:cond delay="25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5" grpId="0" animBg="1"/>
      <p:bldP spid="6" grpId="0" animBg="1"/>
      <p:bldP spid="8" grpId="0" animBg="1"/>
      <p:bldP spid="10" grpId="0" build="p">
        <p:tmplLst>
          <p:tmpl lvl="1">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10" grpId="1"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9" grpId="0"/>
    </p:bld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a:endCxn id="8" idx="2"/>
          </p:cNvCxnSpPr>
          <p:nvPr userDrawn="1"/>
        </p:nvCxnSpPr>
        <p:spPr>
          <a:xfrm>
            <a:off x="-4232" y="3428471"/>
            <a:ext cx="209793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2093706" y="3354571"/>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1" name="Freeform: Shape 10"/>
          <p:cNvSpPr/>
          <p:nvPr userDrawn="1"/>
        </p:nvSpPr>
        <p:spPr>
          <a:xfrm rot="10800000">
            <a:off x="935570"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2" name="Text Placeholder 5"/>
          <p:cNvSpPr>
            <a:spLocks noGrp="1"/>
          </p:cNvSpPr>
          <p:nvPr>
            <p:ph type="body" sz="quarter" idx="16" hasCustomPrompt="1"/>
          </p:nvPr>
        </p:nvSpPr>
        <p:spPr>
          <a:xfrm>
            <a:off x="1027661"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935571" y="3575041"/>
            <a:ext cx="2478877" cy="2350427"/>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2241491" y="3428471"/>
            <a:ext cx="378062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6022110" y="3354571"/>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5" name="Freeform: Shape 24"/>
          <p:cNvSpPr/>
          <p:nvPr userDrawn="1"/>
        </p:nvSpPr>
        <p:spPr>
          <a:xfrm>
            <a:off x="4856565"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4948656"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4853389" y="944538"/>
            <a:ext cx="2478877" cy="2350427"/>
          </a:xfrm>
        </p:spPr>
        <p:txBody>
          <a:bodyPr anchor="b"/>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30" name="Straight Connector 29"/>
          <p:cNvCxnSpPr>
            <a:stCxn id="23" idx="6"/>
            <a:endCxn id="38" idx="2"/>
          </p:cNvCxnSpPr>
          <p:nvPr userDrawn="1"/>
        </p:nvCxnSpPr>
        <p:spPr>
          <a:xfrm>
            <a:off x="6169894" y="3428471"/>
            <a:ext cx="377638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9946278" y="3354571"/>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0" name="Freeform: Shape 39"/>
          <p:cNvSpPr/>
          <p:nvPr userDrawn="1"/>
        </p:nvSpPr>
        <p:spPr>
          <a:xfrm rot="10800000">
            <a:off x="8771208"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1" name="Text Placeholder 5"/>
          <p:cNvSpPr>
            <a:spLocks noGrp="1"/>
          </p:cNvSpPr>
          <p:nvPr>
            <p:ph type="body" sz="quarter" idx="19" hasCustomPrompt="1"/>
          </p:nvPr>
        </p:nvSpPr>
        <p:spPr>
          <a:xfrm>
            <a:off x="8863299"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8762513" y="3575041"/>
            <a:ext cx="2478877" cy="2350427"/>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10094060" y="3428471"/>
            <a:ext cx="210191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05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750"/>
                                        <p:tgtEl>
                                          <p:spTgt spid="1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2" presetClass="entr" presetSubtype="4" decel="100000"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additive="base">
                                        <p:cTn id="36"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decel="10000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1000" fill="hold"/>
                                        <p:tgtEl>
                                          <p:spTgt spid="25"/>
                                        </p:tgtEl>
                                        <p:attrNameLst>
                                          <p:attrName>ppt_x</p:attrName>
                                        </p:attrNameLst>
                                      </p:cBhvr>
                                      <p:tavLst>
                                        <p:tav tm="0">
                                          <p:val>
                                            <p:strVal val="#ppt_x"/>
                                          </p:val>
                                        </p:tav>
                                        <p:tav tm="100000">
                                          <p:val>
                                            <p:strVal val="#ppt_x"/>
                                          </p:val>
                                        </p:tav>
                                      </p:tavLst>
                                    </p:anim>
                                    <p:anim calcmode="lin" valueType="num">
                                      <p:cBhvr additive="base">
                                        <p:cTn id="41" dur="1000" fill="hold"/>
                                        <p:tgtEl>
                                          <p:spTgt spid="25"/>
                                        </p:tgtEl>
                                        <p:attrNameLst>
                                          <p:attrName>ppt_y</p:attrName>
                                        </p:attrNameLst>
                                      </p:cBhvr>
                                      <p:tavLst>
                                        <p:tav tm="0">
                                          <p:val>
                                            <p:strVal val="1+#ppt_h/2"/>
                                          </p:val>
                                        </p:tav>
                                        <p:tav tm="100000">
                                          <p:val>
                                            <p:strVal val="#ppt_y"/>
                                          </p:val>
                                        </p:tav>
                                      </p:tavLst>
                                    </p:anim>
                                  </p:childTnLst>
                                </p:cTn>
                              </p:par>
                              <p:par>
                                <p:cTn id="42" presetID="10" presetClass="entr" presetSubtype="0" fill="hold" grpId="1" nodeType="with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fade">
                                      <p:cBhvr>
                                        <p:cTn id="44" dur="1000"/>
                                        <p:tgtEl>
                                          <p:spTgt spid="26">
                                            <p:txEl>
                                              <p:pRg st="0" end="0"/>
                                            </p:txEl>
                                          </p:spTgt>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childTnLst>
                          </p:cTn>
                        </p:par>
                        <p:par>
                          <p:cTn id="48" fill="hold">
                            <p:stCondLst>
                              <p:cond delay="3500"/>
                            </p:stCondLst>
                            <p:childTnLst>
                              <p:par>
                                <p:cTn id="49" presetID="10" presetClass="entr" presetSubtype="0" fill="hold" grpId="0" nodeType="afterEffect">
                                  <p:stCondLst>
                                    <p:cond delay="25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4250"/>
                            </p:stCondLst>
                            <p:childTnLst>
                              <p:par>
                                <p:cTn id="53" presetID="22" presetClass="entr" presetSubtype="8"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750"/>
                                        <p:tgtEl>
                                          <p:spTgt spid="30"/>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2" presetClass="entr" presetSubtype="1" decel="100000" fill="hold" grpId="0" nodeType="withEffect">
                                  <p:stCondLst>
                                    <p:cond delay="0"/>
                                  </p:stCondLst>
                                  <p:childTnLst>
                                    <p:set>
                                      <p:cBhvr>
                                        <p:cTn id="61" dur="1" fill="hold">
                                          <p:stCondLst>
                                            <p:cond delay="0"/>
                                          </p:stCondLst>
                                        </p:cTn>
                                        <p:tgtEl>
                                          <p:spTgt spid="41">
                                            <p:txEl>
                                              <p:pRg st="0" end="0"/>
                                            </p:txEl>
                                          </p:spTgt>
                                        </p:tgtEl>
                                        <p:attrNameLst>
                                          <p:attrName>style.visibility</p:attrName>
                                        </p:attrNameLst>
                                      </p:cBhvr>
                                      <p:to>
                                        <p:strVal val="visible"/>
                                      </p:to>
                                    </p:set>
                                    <p:anim calcmode="lin" valueType="num">
                                      <p:cBhvr additive="base">
                                        <p:cTn id="62"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41">
                                            <p:txEl>
                                              <p:pRg st="0" end="0"/>
                                            </p:txEl>
                                          </p:spTgt>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1000" fill="hold"/>
                                        <p:tgtEl>
                                          <p:spTgt spid="40"/>
                                        </p:tgtEl>
                                        <p:attrNameLst>
                                          <p:attrName>ppt_x</p:attrName>
                                        </p:attrNameLst>
                                      </p:cBhvr>
                                      <p:tavLst>
                                        <p:tav tm="0">
                                          <p:val>
                                            <p:strVal val="#ppt_x"/>
                                          </p:val>
                                        </p:tav>
                                        <p:tav tm="100000">
                                          <p:val>
                                            <p:strVal val="#ppt_x"/>
                                          </p:val>
                                        </p:tav>
                                      </p:tavLst>
                                    </p:anim>
                                    <p:anim calcmode="lin" valueType="num">
                                      <p:cBhvr additive="base">
                                        <p:cTn id="67" dur="1000" fill="hold"/>
                                        <p:tgtEl>
                                          <p:spTgt spid="40"/>
                                        </p:tgtEl>
                                        <p:attrNameLst>
                                          <p:attrName>ppt_y</p:attrName>
                                        </p:attrNameLst>
                                      </p:cBhvr>
                                      <p:tavLst>
                                        <p:tav tm="0">
                                          <p:val>
                                            <p:strVal val="0-#ppt_h/2"/>
                                          </p:val>
                                        </p:tav>
                                        <p:tav tm="100000">
                                          <p:val>
                                            <p:strVal val="#ppt_y"/>
                                          </p:val>
                                        </p:tav>
                                      </p:tavLst>
                                    </p:anim>
                                  </p:childTnLst>
                                </p:cTn>
                              </p:par>
                              <p:par>
                                <p:cTn id="68" presetID="10" presetClass="entr" presetSubtype="0" fill="hold" grpId="1" nodeType="withEffect">
                                  <p:stCondLst>
                                    <p:cond delay="0"/>
                                  </p:stCondLst>
                                  <p:childTnLst>
                                    <p:set>
                                      <p:cBhvr>
                                        <p:cTn id="69" dur="1" fill="hold">
                                          <p:stCondLst>
                                            <p:cond delay="0"/>
                                          </p:stCondLst>
                                        </p:cTn>
                                        <p:tgtEl>
                                          <p:spTgt spid="41">
                                            <p:txEl>
                                              <p:pRg st="0" end="0"/>
                                            </p:txEl>
                                          </p:spTgt>
                                        </p:tgtEl>
                                        <p:attrNameLst>
                                          <p:attrName>style.visibility</p:attrName>
                                        </p:attrNameLst>
                                      </p:cBhvr>
                                      <p:to>
                                        <p:strVal val="visible"/>
                                      </p:to>
                                    </p:set>
                                    <p:animEffect transition="in" filter="fade">
                                      <p:cBhvr>
                                        <p:cTn id="70" dur="1000"/>
                                        <p:tgtEl>
                                          <p:spTgt spid="41">
                                            <p:txEl>
                                              <p:pRg st="0" end="0"/>
                                            </p:txEl>
                                          </p:spTgt>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1000"/>
                                        <p:tgtEl>
                                          <p:spTgt spid="40"/>
                                        </p:tgtEl>
                                      </p:cBhvr>
                                    </p:animEffect>
                                  </p:childTnLst>
                                </p:cTn>
                              </p:par>
                            </p:childTnLst>
                          </p:cTn>
                        </p:par>
                        <p:par>
                          <p:cTn id="74" fill="hold">
                            <p:stCondLst>
                              <p:cond delay="6000"/>
                            </p:stCondLst>
                            <p:childTnLst>
                              <p:par>
                                <p:cTn id="75" presetID="10" presetClass="entr" presetSubtype="0" fill="hold" grpId="0" nodeType="afterEffect">
                                  <p:stCondLst>
                                    <p:cond delay="25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par>
                          <p:cTn id="78" fill="hold">
                            <p:stCondLst>
                              <p:cond delay="6750"/>
                            </p:stCondLst>
                            <p:childTnLst>
                              <p:par>
                                <p:cTn id="79" presetID="22" presetClass="entr" presetSubtype="8" fill="hold"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build="p">
        <p:tmplLst>
          <p:tmpl lvl="1">
            <p:tnLst>
              <p:par>
                <p:cTn presetID="2" presetClass="entr" presetSubtype="1"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8" grpId="0" animBg="1"/>
      <p:bldP spid="40" grpId="0" animBg="1"/>
      <p:bldP spid="40" grpId="1" animBg="1"/>
      <p:bldP spid="41" grpId="0" build="p">
        <p:tmplLst>
          <p:tmpl lvl="1">
            <p:tnLst>
              <p:par>
                <p:cTn presetID="2" presetClass="entr" presetSubtype="1"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ppt_x"/>
                          </p:val>
                        </p:tav>
                        <p:tav tm="100000">
                          <p:val>
                            <p:strVal val="#ppt_x"/>
                          </p:val>
                        </p:tav>
                      </p:tavLst>
                    </p:anim>
                    <p:anim calcmode="lin" valueType="num">
                      <p:cBhvr additive="base">
                        <p:cTn dur="1000" fill="hold"/>
                        <p:tgtEl>
                          <p:spTgt spid="41"/>
                        </p:tgtEl>
                        <p:attrNameLst>
                          <p:attrName>ppt_y</p:attrName>
                        </p:attrNameLst>
                      </p:cBhvr>
                      <p:tavLst>
                        <p:tav tm="0">
                          <p:val>
                            <p:strVal val="0-#ppt_h/2"/>
                          </p:val>
                        </p:tav>
                        <p:tav tm="100000">
                          <p:val>
                            <p:strVal val="#ppt_y"/>
                          </p:val>
                        </p:tav>
                      </p:tavLst>
                    </p:anim>
                  </p:childTnLst>
                </p:cTn>
              </p:par>
            </p:tnLst>
          </p:tmpl>
        </p:tmplLst>
      </p:bldP>
      <p:bldP spid="41" grpId="1"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a:endCxn id="8" idx="2"/>
          </p:cNvCxnSpPr>
          <p:nvPr userDrawn="1"/>
        </p:nvCxnSpPr>
        <p:spPr>
          <a:xfrm>
            <a:off x="-4232" y="3428471"/>
            <a:ext cx="209793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2093706" y="3354571"/>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5" name="Freeform: Shape 24"/>
          <p:cNvSpPr/>
          <p:nvPr userDrawn="1"/>
        </p:nvSpPr>
        <p:spPr>
          <a:xfrm>
            <a:off x="922870"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1014961"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932395" y="944538"/>
            <a:ext cx="2478877" cy="2350427"/>
          </a:xfrm>
        </p:spPr>
        <p:txBody>
          <a:bodyPr anchor="b"/>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30" name="Straight Connector 29"/>
          <p:cNvCxnSpPr>
            <a:stCxn id="8" idx="6"/>
            <a:endCxn id="38" idx="2"/>
          </p:cNvCxnSpPr>
          <p:nvPr userDrawn="1"/>
        </p:nvCxnSpPr>
        <p:spPr>
          <a:xfrm>
            <a:off x="2241492" y="3428471"/>
            <a:ext cx="378379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6025284" y="3354571"/>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0" name="Freeform: Shape 39"/>
          <p:cNvSpPr/>
          <p:nvPr userDrawn="1"/>
        </p:nvSpPr>
        <p:spPr>
          <a:xfrm rot="10800000">
            <a:off x="4850213"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1" name="Text Placeholder 5"/>
          <p:cNvSpPr>
            <a:spLocks noGrp="1"/>
          </p:cNvSpPr>
          <p:nvPr>
            <p:ph type="body" sz="quarter" idx="19" hasCustomPrompt="1"/>
          </p:nvPr>
        </p:nvSpPr>
        <p:spPr>
          <a:xfrm>
            <a:off x="4942305"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4841519" y="3575041"/>
            <a:ext cx="2478877" cy="2350427"/>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6173068" y="3428471"/>
            <a:ext cx="601893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7427384" y="932536"/>
            <a:ext cx="3829053" cy="2176268"/>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5068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25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750"/>
                                        <p:tgtEl>
                                          <p:spTgt spid="30"/>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2" presetClass="entr" presetSubtype="1" decel="100000" fill="hold" grpId="0" nodeType="withEffect">
                                  <p:stCondLst>
                                    <p:cond delay="0"/>
                                  </p:stCondLst>
                                  <p:childTnLst>
                                    <p:set>
                                      <p:cBhvr>
                                        <p:cTn id="35" dur="1" fill="hold">
                                          <p:stCondLst>
                                            <p:cond delay="0"/>
                                          </p:stCondLst>
                                        </p:cTn>
                                        <p:tgtEl>
                                          <p:spTgt spid="41">
                                            <p:txEl>
                                              <p:pRg st="0" end="0"/>
                                            </p:txEl>
                                          </p:spTgt>
                                        </p:tgtEl>
                                        <p:attrNameLst>
                                          <p:attrName>style.visibility</p:attrName>
                                        </p:attrNameLst>
                                      </p:cBhvr>
                                      <p:to>
                                        <p:strVal val="visible"/>
                                      </p:to>
                                    </p:set>
                                    <p:anim calcmode="lin" valueType="num">
                                      <p:cBhvr additive="base">
                                        <p:cTn id="36"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41">
                                            <p:txEl>
                                              <p:pRg st="0" end="0"/>
                                            </p:txEl>
                                          </p:spTgt>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1000" fill="hold"/>
                                        <p:tgtEl>
                                          <p:spTgt spid="40"/>
                                        </p:tgtEl>
                                        <p:attrNameLst>
                                          <p:attrName>ppt_x</p:attrName>
                                        </p:attrNameLst>
                                      </p:cBhvr>
                                      <p:tavLst>
                                        <p:tav tm="0">
                                          <p:val>
                                            <p:strVal val="#ppt_x"/>
                                          </p:val>
                                        </p:tav>
                                        <p:tav tm="100000">
                                          <p:val>
                                            <p:strVal val="#ppt_x"/>
                                          </p:val>
                                        </p:tav>
                                      </p:tavLst>
                                    </p:anim>
                                    <p:anim calcmode="lin" valueType="num">
                                      <p:cBhvr additive="base">
                                        <p:cTn id="41" dur="1000" fill="hold"/>
                                        <p:tgtEl>
                                          <p:spTgt spid="40"/>
                                        </p:tgtEl>
                                        <p:attrNameLst>
                                          <p:attrName>ppt_y</p:attrName>
                                        </p:attrNameLst>
                                      </p:cBhvr>
                                      <p:tavLst>
                                        <p:tav tm="0">
                                          <p:val>
                                            <p:strVal val="0-#ppt_h/2"/>
                                          </p:val>
                                        </p:tav>
                                        <p:tav tm="100000">
                                          <p:val>
                                            <p:strVal val="#ppt_y"/>
                                          </p:val>
                                        </p:tav>
                                      </p:tavLst>
                                    </p:anim>
                                  </p:childTnLst>
                                </p:cTn>
                              </p:par>
                              <p:par>
                                <p:cTn id="42" presetID="10" presetClass="entr" presetSubtype="0" fill="hold" grpId="1" nodeType="withEffect">
                                  <p:stCondLst>
                                    <p:cond delay="0"/>
                                  </p:stCondLst>
                                  <p:childTnLst>
                                    <p:set>
                                      <p:cBhvr>
                                        <p:cTn id="43" dur="1" fill="hold">
                                          <p:stCondLst>
                                            <p:cond delay="0"/>
                                          </p:stCondLst>
                                        </p:cTn>
                                        <p:tgtEl>
                                          <p:spTgt spid="41">
                                            <p:txEl>
                                              <p:pRg st="0" end="0"/>
                                            </p:txEl>
                                          </p:spTgt>
                                        </p:tgtEl>
                                        <p:attrNameLst>
                                          <p:attrName>style.visibility</p:attrName>
                                        </p:attrNameLst>
                                      </p:cBhvr>
                                      <p:to>
                                        <p:strVal val="visible"/>
                                      </p:to>
                                    </p:set>
                                    <p:animEffect transition="in" filter="fade">
                                      <p:cBhvr>
                                        <p:cTn id="44" dur="1000"/>
                                        <p:tgtEl>
                                          <p:spTgt spid="41">
                                            <p:txEl>
                                              <p:pRg st="0" end="0"/>
                                            </p:txEl>
                                          </p:spTgt>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750"/>
                                        <p:tgtEl>
                                          <p:spTgt spid="24"/>
                                        </p:tgtEl>
                                      </p:cBhvr>
                                    </p:animEffect>
                                  </p:childTnLst>
                                </p:cTn>
                              </p:par>
                            </p:childTnLst>
                          </p:cTn>
                        </p:par>
                        <p:par>
                          <p:cTn id="52" fill="hold">
                            <p:stCondLst>
                              <p:cond delay="4250"/>
                            </p:stCondLst>
                            <p:childTnLst>
                              <p:par>
                                <p:cTn id="53" presetID="10" presetClass="entr" presetSubtype="0" fill="hold" grpId="0" nodeType="afterEffect">
                                  <p:stCondLst>
                                    <p:cond delay="25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left)">
                                      <p:cBhvr>
                                        <p:cTn id="59"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8" grpId="0" animBg="1"/>
      <p:bldP spid="40" grpId="0" animBg="1"/>
      <p:bldP spid="40" grpId="1" animBg="1"/>
      <p:bldP spid="41" grpId="0" build="p">
        <p:tmplLst>
          <p:tmpl lvl="1">
            <p:tnLst>
              <p:par>
                <p:cTn presetID="2" presetClass="entr" presetSubtype="1"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ppt_x"/>
                          </p:val>
                        </p:tav>
                        <p:tav tm="100000">
                          <p:val>
                            <p:strVal val="#ppt_x"/>
                          </p:val>
                        </p:tav>
                      </p:tavLst>
                    </p:anim>
                    <p:anim calcmode="lin" valueType="num">
                      <p:cBhvr additive="base">
                        <p:cTn dur="1000" fill="hold"/>
                        <p:tgtEl>
                          <p:spTgt spid="41"/>
                        </p:tgtEl>
                        <p:attrNameLst>
                          <p:attrName>ppt_y</p:attrName>
                        </p:attrNameLst>
                      </p:cBhvr>
                      <p:tavLst>
                        <p:tav tm="0">
                          <p:val>
                            <p:strVal val="0-#ppt_h/2"/>
                          </p:val>
                        </p:tav>
                        <p:tav tm="100000">
                          <p:val>
                            <p:strVal val="#ppt_y"/>
                          </p:val>
                        </p:tav>
                      </p:tavLst>
                    </p:anim>
                  </p:childTnLst>
                </p:cTn>
              </p:par>
            </p:tnLst>
          </p:tmpl>
        </p:tmplLst>
      </p:bldP>
      <p:bldP spid="41" grpId="1"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24" grpId="0" animBg="1"/>
    </p:bld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Flow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a:endCxn id="8" idx="2"/>
          </p:cNvCxnSpPr>
          <p:nvPr userDrawn="1"/>
        </p:nvCxnSpPr>
        <p:spPr>
          <a:xfrm>
            <a:off x="-4232" y="3428471"/>
            <a:ext cx="209793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2093706" y="3354571"/>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1" name="Freeform: Shape 10"/>
          <p:cNvSpPr/>
          <p:nvPr userDrawn="1"/>
        </p:nvSpPr>
        <p:spPr>
          <a:xfrm rot="10800000">
            <a:off x="935570"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2" name="Text Placeholder 5"/>
          <p:cNvSpPr>
            <a:spLocks noGrp="1"/>
          </p:cNvSpPr>
          <p:nvPr>
            <p:ph type="body" sz="quarter" idx="16" hasCustomPrompt="1"/>
          </p:nvPr>
        </p:nvSpPr>
        <p:spPr>
          <a:xfrm>
            <a:off x="1027661"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935571" y="3575041"/>
            <a:ext cx="2478877" cy="2350427"/>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2241491" y="3428471"/>
            <a:ext cx="503170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7273190" y="3354571"/>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5" name="Freeform: Shape 24"/>
          <p:cNvSpPr/>
          <p:nvPr userDrawn="1"/>
        </p:nvSpPr>
        <p:spPr>
          <a:xfrm>
            <a:off x="6099179"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6191270"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6096003" y="944538"/>
            <a:ext cx="2478877" cy="2350427"/>
          </a:xfrm>
        </p:spPr>
        <p:txBody>
          <a:bodyPr anchor="b"/>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30" name="Straight Connector 29"/>
          <p:cNvCxnSpPr>
            <a:stCxn id="23" idx="6"/>
          </p:cNvCxnSpPr>
          <p:nvPr userDrawn="1"/>
        </p:nvCxnSpPr>
        <p:spPr>
          <a:xfrm>
            <a:off x="7420975" y="3428471"/>
            <a:ext cx="4779495" cy="105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935568" y="932539"/>
            <a:ext cx="3816350" cy="1510359"/>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Picture Placeholder 6"/>
          <p:cNvSpPr>
            <a:spLocks noGrp="1"/>
          </p:cNvSpPr>
          <p:nvPr>
            <p:ph type="pic" sz="quarter" idx="19"/>
          </p:nvPr>
        </p:nvSpPr>
        <p:spPr>
          <a:xfrm>
            <a:off x="6096000" y="4416733"/>
            <a:ext cx="3816350" cy="1510359"/>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75525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childTnLst>
                                </p:cTn>
                              </p:par>
                            </p:childTnLst>
                          </p:cTn>
                        </p:par>
                        <p:par>
                          <p:cTn id="26" fill="hold">
                            <p:stCondLst>
                              <p:cond delay="1750"/>
                            </p:stCondLst>
                            <p:childTnLst>
                              <p:par>
                                <p:cTn id="27" presetID="10" presetClass="entr" presetSubtype="0" fill="hold" grpId="0" nodeType="afterEffect">
                                  <p:stCondLst>
                                    <p:cond delay="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750"/>
                                        <p:tgtEl>
                                          <p:spTgt spid="15"/>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2" presetClass="entr" presetSubtype="4" decel="100000" fill="hold" grpId="0" nodeType="with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 calcmode="lin" valueType="num">
                                      <p:cBhvr additive="base">
                                        <p:cTn id="4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decel="10000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1000" fill="hold"/>
                                        <p:tgtEl>
                                          <p:spTgt spid="25"/>
                                        </p:tgtEl>
                                        <p:attrNameLst>
                                          <p:attrName>ppt_x</p:attrName>
                                        </p:attrNameLst>
                                      </p:cBhvr>
                                      <p:tavLst>
                                        <p:tav tm="0">
                                          <p:val>
                                            <p:strVal val="#ppt_x"/>
                                          </p:val>
                                        </p:tav>
                                        <p:tav tm="100000">
                                          <p:val>
                                            <p:strVal val="#ppt_x"/>
                                          </p:val>
                                        </p:tav>
                                      </p:tavLst>
                                    </p:anim>
                                    <p:anim calcmode="lin" valueType="num">
                                      <p:cBhvr additive="base">
                                        <p:cTn id="45" dur="1000" fill="hold"/>
                                        <p:tgtEl>
                                          <p:spTgt spid="25"/>
                                        </p:tgtEl>
                                        <p:attrNameLst>
                                          <p:attrName>ppt_y</p:attrName>
                                        </p:attrNameLst>
                                      </p:cBhvr>
                                      <p:tavLst>
                                        <p:tav tm="0">
                                          <p:val>
                                            <p:strVal val="1+#ppt_h/2"/>
                                          </p:val>
                                        </p:tav>
                                        <p:tav tm="100000">
                                          <p:val>
                                            <p:strVal val="#ppt_y"/>
                                          </p:val>
                                        </p:tav>
                                      </p:tavLst>
                                    </p:anim>
                                  </p:childTnLst>
                                </p:cTn>
                              </p:par>
                              <p:par>
                                <p:cTn id="46" presetID="10" presetClass="entr" presetSubtype="0" fill="hold" grpId="1" nodeType="with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Effect transition="in" filter="fade">
                                      <p:cBhvr>
                                        <p:cTn id="48" dur="1000"/>
                                        <p:tgtEl>
                                          <p:spTgt spid="26">
                                            <p:txEl>
                                              <p:pRg st="0" end="0"/>
                                            </p:txEl>
                                          </p:spTgt>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childTnLst>
                                </p:cTn>
                              </p:par>
                            </p:childTnLst>
                          </p:cTn>
                        </p:par>
                        <p:par>
                          <p:cTn id="52" fill="hold">
                            <p:stCondLst>
                              <p:cond delay="4250"/>
                            </p:stCondLst>
                            <p:childTnLst>
                              <p:par>
                                <p:cTn id="53" presetID="10"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750"/>
                                        <p:tgtEl>
                                          <p:spTgt spid="28"/>
                                        </p:tgtEl>
                                      </p:cBhvr>
                                    </p:animEffect>
                                  </p:childTnLst>
                                </p:cTn>
                              </p:par>
                            </p:childTnLst>
                          </p:cTn>
                        </p:par>
                        <p:par>
                          <p:cTn id="56" fill="hold">
                            <p:stCondLst>
                              <p:cond delay="5000"/>
                            </p:stCondLst>
                            <p:childTnLst>
                              <p:par>
                                <p:cTn id="57" presetID="10" presetClass="entr" presetSubtype="0" fill="hold" grpId="0" nodeType="afterEffect">
                                  <p:stCondLst>
                                    <p:cond delay="25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5750"/>
                            </p:stCondLst>
                            <p:childTnLst>
                              <p:par>
                                <p:cTn id="61" presetID="22" presetClass="entr" presetSubtype="8"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build="p">
        <p:tmplLst>
          <p:tmpl lvl="1">
            <p:tnLst>
              <p:par>
                <p:cTn presetID="2" presetClass="entr" presetSubtype="1"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4" grpId="0" animBg="1"/>
      <p:bldP spid="28"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54DF6A-4172-4D5F-A3ED-02BB36DE79DA}"/>
              </a:ext>
            </a:extLst>
          </p:cNvPr>
          <p:cNvSpPr/>
          <p:nvPr userDrawn="1"/>
        </p:nvSpPr>
        <p:spPr>
          <a:xfrm>
            <a:off x="0" y="0"/>
            <a:ext cx="12192000" cy="6013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5" name="Slide Number Placeholder 4">
            <a:extLst>
              <a:ext uri="{FF2B5EF4-FFF2-40B4-BE49-F238E27FC236}">
                <a16:creationId xmlns:a16="http://schemas.microsoft.com/office/drawing/2014/main" id="{AE6A6BE3-DFA9-4797-868F-D23E7118FAB9}"/>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827C91B9-2B28-435F-8A65-9FB91CE2F765}"/>
              </a:ext>
            </a:extLst>
          </p:cNvPr>
          <p:cNvSpPr>
            <a:spLocks noGrp="1"/>
          </p:cNvSpPr>
          <p:nvPr>
            <p:ph type="ftr" sz="quarter" idx="12"/>
          </p:nvPr>
        </p:nvSpPr>
        <p:spPr/>
        <p:txBody>
          <a:bodyPr/>
          <a:lstStyle/>
          <a:p>
            <a:r>
              <a:rPr lang="en-US" noProof="0" dirty="0"/>
              <a:t>Add a footer</a:t>
            </a:r>
          </a:p>
        </p:txBody>
      </p:sp>
      <p:sp>
        <p:nvSpPr>
          <p:cNvPr id="11" name="Text Placeholder 3">
            <a:extLst>
              <a:ext uri="{FF2B5EF4-FFF2-40B4-BE49-F238E27FC236}">
                <a16:creationId xmlns:a16="http://schemas.microsoft.com/office/drawing/2014/main" id="{DF07348F-72DF-4462-A032-32D81AA8FB6A}"/>
              </a:ext>
            </a:extLst>
          </p:cNvPr>
          <p:cNvSpPr>
            <a:spLocks noGrp="1"/>
          </p:cNvSpPr>
          <p:nvPr>
            <p:ph type="body" sz="half" idx="2"/>
          </p:nvPr>
        </p:nvSpPr>
        <p:spPr>
          <a:xfrm>
            <a:off x="142807" y="2636528"/>
            <a:ext cx="4848203" cy="3232469"/>
          </a:xfrm>
          <a:solidFill>
            <a:schemeClr val="bg1"/>
          </a:solidFill>
        </p:spPr>
        <p:txBody>
          <a:bodyPr lIns="457152" tIns="182862"/>
          <a:lstStyle>
            <a:lvl1pPr marL="0" indent="0">
              <a:buNone/>
              <a:defRPr sz="1600"/>
            </a:lvl1pPr>
            <a:lvl2pPr marL="457152" indent="0">
              <a:buNone/>
              <a:defRPr sz="1400"/>
            </a:lvl2pPr>
            <a:lvl3pPr marL="914310" indent="0">
              <a:buNone/>
              <a:defRPr sz="1200"/>
            </a:lvl3pPr>
            <a:lvl4pPr marL="1371462" indent="0">
              <a:buNone/>
              <a:defRPr sz="1000"/>
            </a:lvl4pPr>
            <a:lvl5pPr marL="1828619" indent="0">
              <a:buNone/>
              <a:defRPr sz="1000"/>
            </a:lvl5pPr>
            <a:lvl6pPr marL="2285772" indent="0">
              <a:buNone/>
              <a:defRPr sz="1000"/>
            </a:lvl6pPr>
            <a:lvl7pPr marL="2742924" indent="0">
              <a:buNone/>
              <a:defRPr sz="1000"/>
            </a:lvl7pPr>
            <a:lvl8pPr marL="3200077" indent="0">
              <a:buNone/>
              <a:defRPr sz="1000"/>
            </a:lvl8pPr>
            <a:lvl9pPr marL="3657234" indent="0">
              <a:buNone/>
              <a:defRPr sz="1000"/>
            </a:lvl9pPr>
          </a:lstStyle>
          <a:p>
            <a:pPr lvl="0"/>
            <a:r>
              <a:rPr lang="en-US" noProof="0"/>
              <a:t>Click to edit Master text styles</a:t>
            </a:r>
          </a:p>
        </p:txBody>
      </p:sp>
      <p:sp>
        <p:nvSpPr>
          <p:cNvPr id="14" name="Title 1">
            <a:extLst>
              <a:ext uri="{FF2B5EF4-FFF2-40B4-BE49-F238E27FC236}">
                <a16:creationId xmlns:a16="http://schemas.microsoft.com/office/drawing/2014/main" id="{931CBEE8-3214-4A3C-B723-D07BA0805E2D}"/>
              </a:ext>
            </a:extLst>
          </p:cNvPr>
          <p:cNvSpPr>
            <a:spLocks noGrp="1"/>
          </p:cNvSpPr>
          <p:nvPr>
            <p:ph type="title"/>
          </p:nvPr>
        </p:nvSpPr>
        <p:spPr>
          <a:xfrm>
            <a:off x="142807" y="457200"/>
            <a:ext cx="4848203" cy="2179318"/>
          </a:xfrm>
          <a:solidFill>
            <a:schemeClr val="bg1"/>
          </a:solidFill>
        </p:spPr>
        <p:txBody>
          <a:bodyPr lIns="457152" bIns="182862" anchor="b"/>
          <a:lstStyle>
            <a:lvl1pPr>
              <a:defRPr sz="3200"/>
            </a:lvl1pPr>
          </a:lstStyle>
          <a:p>
            <a:r>
              <a:rPr lang="en-US" noProof="0"/>
              <a:t>Click to edit Master title style</a:t>
            </a:r>
          </a:p>
        </p:txBody>
      </p:sp>
      <p:sp>
        <p:nvSpPr>
          <p:cNvPr id="15" name="Content Placeholder 2">
            <a:extLst>
              <a:ext uri="{FF2B5EF4-FFF2-40B4-BE49-F238E27FC236}">
                <a16:creationId xmlns:a16="http://schemas.microsoft.com/office/drawing/2014/main" id="{2055B4F8-B74A-49D7-8E56-9627BCFF69B6}"/>
              </a:ext>
            </a:extLst>
          </p:cNvPr>
          <p:cNvSpPr>
            <a:spLocks noGrp="1"/>
          </p:cNvSpPr>
          <p:nvPr>
            <p:ph idx="1"/>
          </p:nvPr>
        </p:nvSpPr>
        <p:spPr>
          <a:xfrm>
            <a:off x="5183190" y="457201"/>
            <a:ext cx="6866012" cy="540385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839812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Flow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a:endCxn id="23" idx="2"/>
          </p:cNvCxnSpPr>
          <p:nvPr userDrawn="1"/>
        </p:nvCxnSpPr>
        <p:spPr>
          <a:xfrm>
            <a:off x="0" y="3428471"/>
            <a:ext cx="602528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6025284" y="3354571"/>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5" name="Freeform: Shape 24"/>
          <p:cNvSpPr/>
          <p:nvPr userDrawn="1"/>
        </p:nvSpPr>
        <p:spPr>
          <a:xfrm>
            <a:off x="4850503"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4942595"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cxnSp>
        <p:nvCxnSpPr>
          <p:cNvPr id="30" name="Straight Connector 29"/>
          <p:cNvCxnSpPr>
            <a:stCxn id="23" idx="6"/>
          </p:cNvCxnSpPr>
          <p:nvPr userDrawn="1"/>
        </p:nvCxnSpPr>
        <p:spPr>
          <a:xfrm>
            <a:off x="6173066" y="3428471"/>
            <a:ext cx="6018934" cy="1328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Picture Placeholder 6"/>
          <p:cNvSpPr>
            <a:spLocks noGrp="1"/>
          </p:cNvSpPr>
          <p:nvPr>
            <p:ph type="pic" sz="quarter" idx="19"/>
          </p:nvPr>
        </p:nvSpPr>
        <p:spPr>
          <a:xfrm>
            <a:off x="935570" y="932539"/>
            <a:ext cx="10320867" cy="2325721"/>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20" hasCustomPrompt="1"/>
          </p:nvPr>
        </p:nvSpPr>
        <p:spPr>
          <a:xfrm>
            <a:off x="7698060" y="3621589"/>
            <a:ext cx="3558377" cy="2303879"/>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8057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50"/>
                                        <p:tgtEl>
                                          <p:spTgt spid="28"/>
                                        </p:tgtEl>
                                      </p:cBhvr>
                                    </p:animEffect>
                                  </p:childTnLst>
                                </p:cTn>
                              </p:par>
                            </p:childTnLst>
                          </p:cTn>
                        </p:par>
                        <p:par>
                          <p:cTn id="26" fill="hold">
                            <p:stCondLst>
                              <p:cond delay="175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8" grpId="0" animBg="1"/>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Flow 5">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p:nvPr userDrawn="1"/>
        </p:nvCxnSpPr>
        <p:spPr>
          <a:xfrm>
            <a:off x="0" y="3428471"/>
            <a:ext cx="602528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Diamond 22"/>
          <p:cNvSpPr/>
          <p:nvPr userDrawn="1"/>
        </p:nvSpPr>
        <p:spPr>
          <a:xfrm>
            <a:off x="6025284" y="3354571"/>
            <a:ext cx="147782" cy="14780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5" name="Freeform: Shape 24"/>
          <p:cNvSpPr/>
          <p:nvPr userDrawn="1"/>
        </p:nvSpPr>
        <p:spPr>
          <a:xfrm>
            <a:off x="4853390"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4945481"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cxnSp>
        <p:nvCxnSpPr>
          <p:cNvPr id="30" name="Straight Connector 29"/>
          <p:cNvCxnSpPr/>
          <p:nvPr userDrawn="1"/>
        </p:nvCxnSpPr>
        <p:spPr>
          <a:xfrm>
            <a:off x="6173066" y="3428471"/>
            <a:ext cx="6018934" cy="1328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20" hasCustomPrompt="1"/>
          </p:nvPr>
        </p:nvSpPr>
        <p:spPr>
          <a:xfrm>
            <a:off x="4853391" y="4471090"/>
            <a:ext cx="2478877" cy="1454375"/>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11" name="Straight Connector 10"/>
          <p:cNvCxnSpPr>
            <a:stCxn id="23" idx="0"/>
          </p:cNvCxnSpPr>
          <p:nvPr userDrawn="1"/>
        </p:nvCxnSpPr>
        <p:spPr>
          <a:xfrm flipH="1" flipV="1">
            <a:off x="6096004" y="0"/>
            <a:ext cx="3175" cy="3354568"/>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5"/>
          <p:cNvSpPr>
            <a:spLocks noGrp="1"/>
          </p:cNvSpPr>
          <p:nvPr>
            <p:ph type="body" sz="quarter" idx="16" hasCustomPrompt="1"/>
          </p:nvPr>
        </p:nvSpPr>
        <p:spPr>
          <a:xfrm>
            <a:off x="4378746" y="932539"/>
            <a:ext cx="1643367"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21" hasCustomPrompt="1"/>
          </p:nvPr>
        </p:nvSpPr>
        <p:spPr>
          <a:xfrm>
            <a:off x="6169892" y="950098"/>
            <a:ext cx="4007042" cy="362110"/>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9613070" y="2974900"/>
            <a:ext cx="1643367"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53590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750"/>
                                        <p:tgtEl>
                                          <p:spTgt spid="11"/>
                                        </p:tgtEl>
                                      </p:cBhvr>
                                    </p:animEffect>
                                  </p:childTnLst>
                                </p:cTn>
                              </p:par>
                            </p:childTnLst>
                          </p:cTn>
                        </p:par>
                        <p:par>
                          <p:cTn id="30" fill="hold">
                            <p:stCondLst>
                              <p:cond delay="2250"/>
                            </p:stCondLst>
                            <p:childTnLst>
                              <p:par>
                                <p:cTn id="31" presetID="10" presetClass="entr" presetSubtype="0"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childTnLst>
                          </p:cTn>
                        </p:par>
                        <p:par>
                          <p:cTn id="34" fill="hold">
                            <p:stCondLst>
                              <p:cond delay="275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3250"/>
                            </p:stCondLst>
                            <p:childTnLst>
                              <p:par>
                                <p:cTn id="39" presetID="22" presetClass="entr" presetSubtype="8" fill="hold" nodeType="afterEffect">
                                  <p:stCondLst>
                                    <p:cond delay="25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750"/>
                                        <p:tgtEl>
                                          <p:spTgt spid="30"/>
                                        </p:tgtEl>
                                      </p:cBhvr>
                                    </p:animEffect>
                                  </p:childTnLst>
                                </p:cTn>
                              </p:par>
                            </p:childTnLst>
                          </p:cTn>
                        </p:par>
                        <p:par>
                          <p:cTn id="42" fill="hold">
                            <p:stCondLst>
                              <p:cond delay="4250"/>
                            </p:stCondLst>
                            <p:childTnLst>
                              <p:par>
                                <p:cTn id="43" presetID="10" presetClass="entr" presetSubtype="0" fill="hold" grpId="0" nodeType="after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animEffect transition="in" filter="fade">
                                      <p:cBhvr>
                                        <p:cTn id="4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17" name="Picture Placeholder 6"/>
          <p:cNvSpPr>
            <a:spLocks noGrp="1"/>
          </p:cNvSpPr>
          <p:nvPr>
            <p:ph type="pic" sz="quarter" idx="15"/>
          </p:nvPr>
        </p:nvSpPr>
        <p:spPr>
          <a:xfrm>
            <a:off x="6096003" y="932536"/>
            <a:ext cx="5160433" cy="4992928"/>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13" name="Straight Connector 12"/>
          <p:cNvCxnSpPr>
            <a:endCxn id="14" idx="2"/>
          </p:cNvCxnSpPr>
          <p:nvPr userDrawn="1"/>
        </p:nvCxnSpPr>
        <p:spPr>
          <a:xfrm>
            <a:off x="3" y="3428474"/>
            <a:ext cx="5635061" cy="52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5635062" y="3355100"/>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3" name="Title 1"/>
          <p:cNvSpPr>
            <a:spLocks noGrp="1"/>
          </p:cNvSpPr>
          <p:nvPr>
            <p:ph type="title" hasCustomPrompt="1"/>
          </p:nvPr>
        </p:nvSpPr>
        <p:spPr>
          <a:xfrm>
            <a:off x="935571"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4" name="Text Placeholder 5"/>
          <p:cNvSpPr>
            <a:spLocks noGrp="1"/>
          </p:cNvSpPr>
          <p:nvPr>
            <p:ph type="body" sz="quarter" idx="12" hasCustomPrompt="1"/>
          </p:nvPr>
        </p:nvSpPr>
        <p:spPr>
          <a:xfrm>
            <a:off x="948270" y="3574543"/>
            <a:ext cx="33951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85084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childTnLst>
                                </p:cTn>
                              </p:par>
                            </p:childTnLst>
                          </p:cTn>
                        </p:par>
                        <p:par>
                          <p:cTn id="12" fill="hold">
                            <p:stCondLst>
                              <p:cond delay="1250"/>
                            </p:stCondLst>
                            <p:childTnLst>
                              <p:par>
                                <p:cTn id="13" presetID="2" presetClass="entr" presetSubtype="1" decel="100000" fill="hold" grpId="0" nodeType="afterEffect">
                                  <p:stCondLst>
                                    <p:cond delay="0"/>
                                  </p:stCondLst>
                                  <p:iterate type="wd">
                                    <p:tmPct val="10000"/>
                                  </p:iterate>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0-#ppt_h/2"/>
                                          </p:val>
                                        </p:tav>
                                        <p:tav tm="100000">
                                          <p:val>
                                            <p:strVal val="#ppt_y"/>
                                          </p:val>
                                        </p:tav>
                                      </p:tavLst>
                                    </p:anim>
                                  </p:childTnLst>
                                </p:cTn>
                              </p:par>
                            </p:childTnLst>
                          </p:cTn>
                        </p:par>
                        <p:par>
                          <p:cTn id="17" fill="hold">
                            <p:stCondLst>
                              <p:cond delay="2550"/>
                            </p:stCondLst>
                            <p:childTnLst>
                              <p:par>
                                <p:cTn id="18" presetID="10" presetClass="entr" presetSubtype="0" fill="hold" grpId="0" nodeType="afterEffect">
                                  <p:stCondLst>
                                    <p:cond delay="25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23" grpId="0"/>
      <p:bldP spid="24" grpId="0">
        <p:tmplLst>
          <p:tmpl>
            <p:tnLst>
              <p:par>
                <p:cTn presetID="10" presetClass="entr" presetSubtype="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Magnifi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72" name="Freeform: Shape 71"/>
          <p:cNvSpPr/>
          <p:nvPr userDrawn="1"/>
        </p:nvSpPr>
        <p:spPr>
          <a:xfrm rot="2700000">
            <a:off x="3802408" y="1921574"/>
            <a:ext cx="2464342" cy="3943867"/>
          </a:xfrm>
          <a:custGeom>
            <a:avLst/>
            <a:gdLst>
              <a:gd name="connsiteX0" fmla="*/ 797273 w 3695942"/>
              <a:gd name="connsiteY0" fmla="*/ 797271 h 5915801"/>
              <a:gd name="connsiteX1" fmla="*/ 362059 w 3695942"/>
              <a:gd name="connsiteY1" fmla="*/ 1847971 h 5915801"/>
              <a:gd name="connsiteX2" fmla="*/ 1847972 w 3695942"/>
              <a:gd name="connsiteY2" fmla="*/ 3333884 h 5915801"/>
              <a:gd name="connsiteX3" fmla="*/ 3333885 w 3695942"/>
              <a:gd name="connsiteY3" fmla="*/ 1847971 h 5915801"/>
              <a:gd name="connsiteX4" fmla="*/ 1847972 w 3695942"/>
              <a:gd name="connsiteY4" fmla="*/ 362057 h 5915801"/>
              <a:gd name="connsiteX5" fmla="*/ 797273 w 3695942"/>
              <a:gd name="connsiteY5" fmla="*/ 797271 h 5915801"/>
              <a:gd name="connsiteX6" fmla="*/ 541259 w 3695942"/>
              <a:gd name="connsiteY6" fmla="*/ 541258 h 5915801"/>
              <a:gd name="connsiteX7" fmla="*/ 1847971 w 3695942"/>
              <a:gd name="connsiteY7" fmla="*/ 0 h 5915801"/>
              <a:gd name="connsiteX8" fmla="*/ 3695942 w 3695942"/>
              <a:gd name="connsiteY8" fmla="*/ 1847971 h 5915801"/>
              <a:gd name="connsiteX9" fmla="*/ 2220402 w 3695942"/>
              <a:gd name="connsiteY9" fmla="*/ 3658398 h 5915801"/>
              <a:gd name="connsiteX10" fmla="*/ 2044562 w 3695942"/>
              <a:gd name="connsiteY10" fmla="*/ 3685234 h 5915801"/>
              <a:gd name="connsiteX11" fmla="*/ 2044562 w 3695942"/>
              <a:gd name="connsiteY11" fmla="*/ 5719208 h 5915801"/>
              <a:gd name="connsiteX12" fmla="*/ 1847969 w 3695942"/>
              <a:gd name="connsiteY12" fmla="*/ 5915801 h 5915801"/>
              <a:gd name="connsiteX13" fmla="*/ 1847969 w 3695942"/>
              <a:gd name="connsiteY13" fmla="*/ 5915800 h 5915801"/>
              <a:gd name="connsiteX14" fmla="*/ 1651376 w 3695942"/>
              <a:gd name="connsiteY14" fmla="*/ 5719207 h 5915801"/>
              <a:gd name="connsiteX15" fmla="*/ 1651377 w 3695942"/>
              <a:gd name="connsiteY15" fmla="*/ 3685234 h 5915801"/>
              <a:gd name="connsiteX16" fmla="*/ 1475541 w 3695942"/>
              <a:gd name="connsiteY16" fmla="*/ 3658398 h 5915801"/>
              <a:gd name="connsiteX17" fmla="*/ 0 w 3695942"/>
              <a:gd name="connsiteY17" fmla="*/ 1847971 h 5915801"/>
              <a:gd name="connsiteX18" fmla="*/ 541259 w 3695942"/>
              <a:gd name="connsiteY18" fmla="*/ 541258 h 591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5942" h="5915801">
                <a:moveTo>
                  <a:pt x="797273" y="797271"/>
                </a:moveTo>
                <a:cubicBezTo>
                  <a:pt x="528375" y="1066169"/>
                  <a:pt x="362059" y="1437647"/>
                  <a:pt x="362059" y="1847971"/>
                </a:cubicBezTo>
                <a:cubicBezTo>
                  <a:pt x="362059" y="2668617"/>
                  <a:pt x="1027325" y="3333884"/>
                  <a:pt x="1847972" y="3333884"/>
                </a:cubicBezTo>
                <a:cubicBezTo>
                  <a:pt x="2668619" y="3333884"/>
                  <a:pt x="3333885" y="2668617"/>
                  <a:pt x="3333885" y="1847971"/>
                </a:cubicBezTo>
                <a:cubicBezTo>
                  <a:pt x="3333885" y="1027324"/>
                  <a:pt x="2668619" y="362057"/>
                  <a:pt x="1847972" y="362057"/>
                </a:cubicBezTo>
                <a:cubicBezTo>
                  <a:pt x="1437648" y="362058"/>
                  <a:pt x="1066170" y="528374"/>
                  <a:pt x="797273" y="797271"/>
                </a:cubicBezTo>
                <a:close/>
                <a:moveTo>
                  <a:pt x="541259" y="541258"/>
                </a:moveTo>
                <a:cubicBezTo>
                  <a:pt x="875676" y="206841"/>
                  <a:pt x="1337668" y="0"/>
                  <a:pt x="1847971" y="0"/>
                </a:cubicBezTo>
                <a:cubicBezTo>
                  <a:pt x="2868577" y="0"/>
                  <a:pt x="3695942" y="827365"/>
                  <a:pt x="3695942" y="1847971"/>
                </a:cubicBezTo>
                <a:cubicBezTo>
                  <a:pt x="3695942" y="2741001"/>
                  <a:pt x="3062491" y="3486081"/>
                  <a:pt x="2220402" y="3658398"/>
                </a:cubicBezTo>
                <a:lnTo>
                  <a:pt x="2044562" y="3685234"/>
                </a:lnTo>
                <a:lnTo>
                  <a:pt x="2044562" y="5719208"/>
                </a:lnTo>
                <a:cubicBezTo>
                  <a:pt x="2044562" y="5827783"/>
                  <a:pt x="1956544" y="5915801"/>
                  <a:pt x="1847969" y="5915801"/>
                </a:cubicBezTo>
                <a:lnTo>
                  <a:pt x="1847969" y="5915800"/>
                </a:lnTo>
                <a:cubicBezTo>
                  <a:pt x="1739394" y="5915800"/>
                  <a:pt x="1651376" y="5827782"/>
                  <a:pt x="1651376" y="5719207"/>
                </a:cubicBezTo>
                <a:lnTo>
                  <a:pt x="1651377" y="3685234"/>
                </a:lnTo>
                <a:lnTo>
                  <a:pt x="1475541" y="3658398"/>
                </a:lnTo>
                <a:cubicBezTo>
                  <a:pt x="633452" y="3486081"/>
                  <a:pt x="0" y="2741001"/>
                  <a:pt x="0" y="1847971"/>
                </a:cubicBezTo>
                <a:cubicBezTo>
                  <a:pt x="0" y="1337668"/>
                  <a:pt x="206841" y="875676"/>
                  <a:pt x="541259" y="541258"/>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51" name="Freeform: Shape 50"/>
          <p:cNvSpPr/>
          <p:nvPr userDrawn="1"/>
        </p:nvSpPr>
        <p:spPr>
          <a:xfrm rot="19800000">
            <a:off x="5692691" y="1382712"/>
            <a:ext cx="1058703" cy="1456073"/>
          </a:xfrm>
          <a:custGeom>
            <a:avLst/>
            <a:gdLst>
              <a:gd name="connsiteX0" fmla="*/ 327872 w 1588054"/>
              <a:gd name="connsiteY0" fmla="*/ 0 h 2183773"/>
              <a:gd name="connsiteX1" fmla="*/ 510788 w 1588054"/>
              <a:gd name="connsiteY1" fmla="*/ 118292 h 2183773"/>
              <a:gd name="connsiteX2" fmla="*/ 1585097 w 1588054"/>
              <a:gd name="connsiteY2" fmla="*/ 2051410 h 2183773"/>
              <a:gd name="connsiteX3" fmla="*/ 1588054 w 1588054"/>
              <a:gd name="connsiteY3" fmla="*/ 2183773 h 2183773"/>
              <a:gd name="connsiteX4" fmla="*/ 932943 w 1588054"/>
              <a:gd name="connsiteY4" fmla="*/ 2183773 h 2183773"/>
              <a:gd name="connsiteX5" fmla="*/ 932277 w 1588054"/>
              <a:gd name="connsiteY5" fmla="*/ 2117963 h 2183773"/>
              <a:gd name="connsiteX6" fmla="*/ 868717 w 1588054"/>
              <a:gd name="connsiteY6" fmla="*/ 1727409 h 2183773"/>
              <a:gd name="connsiteX7" fmla="*/ 116225 w 1588054"/>
              <a:gd name="connsiteY7" fmla="*/ 642603 h 2183773"/>
              <a:gd name="connsiteX8" fmla="*/ 0 w 1588054"/>
              <a:gd name="connsiteY8" fmla="*/ 567891 h 2183773"/>
              <a:gd name="connsiteX9" fmla="*/ 327872 w 1588054"/>
              <a:gd name="connsiteY9" fmla="*/ 0 h 218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8054" h="2183773">
                <a:moveTo>
                  <a:pt x="327872" y="0"/>
                </a:moveTo>
                <a:lnTo>
                  <a:pt x="510788" y="118292"/>
                </a:lnTo>
                <a:cubicBezTo>
                  <a:pt x="1154406" y="582464"/>
                  <a:pt x="1531952" y="1299400"/>
                  <a:pt x="1585097" y="2051410"/>
                </a:cubicBezTo>
                <a:lnTo>
                  <a:pt x="1588054" y="2183773"/>
                </a:lnTo>
                <a:lnTo>
                  <a:pt x="932943" y="2183773"/>
                </a:lnTo>
                <a:lnTo>
                  <a:pt x="932277" y="2117963"/>
                </a:lnTo>
                <a:cubicBezTo>
                  <a:pt x="924499" y="1988393"/>
                  <a:pt x="903621" y="1857675"/>
                  <a:pt x="868717" y="1727409"/>
                </a:cubicBezTo>
                <a:cubicBezTo>
                  <a:pt x="746551" y="1271481"/>
                  <a:pt x="472804" y="896648"/>
                  <a:pt x="116225" y="642603"/>
                </a:cubicBezTo>
                <a:lnTo>
                  <a:pt x="0" y="567891"/>
                </a:lnTo>
                <a:lnTo>
                  <a:pt x="327872"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52" name="Freeform: Shape 51"/>
          <p:cNvSpPr/>
          <p:nvPr userDrawn="1"/>
        </p:nvSpPr>
        <p:spPr>
          <a:xfrm rot="19800000">
            <a:off x="6453862" y="2699978"/>
            <a:ext cx="1060142" cy="1456985"/>
          </a:xfrm>
          <a:custGeom>
            <a:avLst/>
            <a:gdLst>
              <a:gd name="connsiteX0" fmla="*/ 1589747 w 1590213"/>
              <a:gd name="connsiteY0" fmla="*/ 0 h 2185140"/>
              <a:gd name="connsiteX1" fmla="*/ 1590213 w 1590213"/>
              <a:gd name="connsiteY1" fmla="*/ 20834 h 2185140"/>
              <a:gd name="connsiteX2" fmla="*/ 1241066 w 1590213"/>
              <a:gd name="connsiteY2" fmla="*/ 1255449 h 2185140"/>
              <a:gd name="connsiteX3" fmla="*/ 346432 w 1590213"/>
              <a:gd name="connsiteY3" fmla="*/ 2175126 h 2185140"/>
              <a:gd name="connsiteX4" fmla="*/ 328156 w 1590213"/>
              <a:gd name="connsiteY4" fmla="*/ 2185140 h 2185140"/>
              <a:gd name="connsiteX5" fmla="*/ 0 w 1590213"/>
              <a:gd name="connsiteY5" fmla="*/ 1616757 h 2185140"/>
              <a:gd name="connsiteX6" fmla="*/ 25268 w 1590213"/>
              <a:gd name="connsiteY6" fmla="*/ 1602508 h 2185140"/>
              <a:gd name="connsiteX7" fmla="*/ 933729 w 1590213"/>
              <a:gd name="connsiteY7" fmla="*/ 29007 h 2185140"/>
              <a:gd name="connsiteX8" fmla="*/ 933435 w 1590213"/>
              <a:gd name="connsiteY8" fmla="*/ 0 h 2185140"/>
              <a:gd name="connsiteX9" fmla="*/ 1589747 w 1590213"/>
              <a:gd name="connsiteY9" fmla="*/ 0 h 218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0213" h="2185140">
                <a:moveTo>
                  <a:pt x="1589747" y="0"/>
                </a:moveTo>
                <a:lnTo>
                  <a:pt x="1590213" y="20834"/>
                </a:lnTo>
                <a:cubicBezTo>
                  <a:pt x="1579289" y="441455"/>
                  <a:pt x="1466240" y="865435"/>
                  <a:pt x="1241066" y="1255449"/>
                </a:cubicBezTo>
                <a:cubicBezTo>
                  <a:pt x="1015891" y="1645462"/>
                  <a:pt x="705238" y="1955355"/>
                  <a:pt x="346432" y="2175126"/>
                </a:cubicBezTo>
                <a:lnTo>
                  <a:pt x="328156" y="2185140"/>
                </a:lnTo>
                <a:lnTo>
                  <a:pt x="0" y="1616757"/>
                </a:lnTo>
                <a:lnTo>
                  <a:pt x="25268" y="1602508"/>
                </a:lnTo>
                <a:cubicBezTo>
                  <a:pt x="566879" y="1260414"/>
                  <a:pt x="908273" y="669103"/>
                  <a:pt x="933729" y="29007"/>
                </a:cubicBezTo>
                <a:lnTo>
                  <a:pt x="933435" y="0"/>
                </a:lnTo>
                <a:lnTo>
                  <a:pt x="1589747"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53" name="Freeform: Shape 52"/>
          <p:cNvSpPr/>
          <p:nvPr userDrawn="1"/>
        </p:nvSpPr>
        <p:spPr>
          <a:xfrm rot="19800000">
            <a:off x="5436294" y="4323840"/>
            <a:ext cx="1680863" cy="597059"/>
          </a:xfrm>
          <a:custGeom>
            <a:avLst/>
            <a:gdLst>
              <a:gd name="connsiteX0" fmla="*/ 2193739 w 2521294"/>
              <a:gd name="connsiteY0" fmla="*/ 13 h 895451"/>
              <a:gd name="connsiteX1" fmla="*/ 2521294 w 2521294"/>
              <a:gd name="connsiteY1" fmla="*/ 567355 h 895451"/>
              <a:gd name="connsiteX2" fmla="*/ 2405186 w 2521294"/>
              <a:gd name="connsiteY2" fmla="*/ 630976 h 895451"/>
              <a:gd name="connsiteX3" fmla="*/ 193902 w 2521294"/>
              <a:gd name="connsiteY3" fmla="*/ 667156 h 895451"/>
              <a:gd name="connsiteX4" fmla="*/ 0 w 2521294"/>
              <a:gd name="connsiteY4" fmla="*/ 567892 h 895451"/>
              <a:gd name="connsiteX5" fmla="*/ 327872 w 2521294"/>
              <a:gd name="connsiteY5" fmla="*/ 0 h 895451"/>
              <a:gd name="connsiteX6" fmla="*/ 450687 w 2521294"/>
              <a:gd name="connsiteY6" fmla="*/ 63299 h 895451"/>
              <a:gd name="connsiteX7" fmla="*/ 1766403 w 2521294"/>
              <a:gd name="connsiteY7" fmla="*/ 172573 h 895451"/>
              <a:gd name="connsiteX8" fmla="*/ 2136412 w 2521294"/>
              <a:gd name="connsiteY8" fmla="*/ 32341 h 895451"/>
              <a:gd name="connsiteX9" fmla="*/ 2193739 w 2521294"/>
              <a:gd name="connsiteY9" fmla="*/ 13 h 89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1294" h="895451">
                <a:moveTo>
                  <a:pt x="2193739" y="13"/>
                </a:moveTo>
                <a:lnTo>
                  <a:pt x="2521294" y="567355"/>
                </a:lnTo>
                <a:lnTo>
                  <a:pt x="2405186" y="630976"/>
                </a:lnTo>
                <a:cubicBezTo>
                  <a:pt x="1727354" y="960956"/>
                  <a:pt x="917695" y="992459"/>
                  <a:pt x="193902" y="667156"/>
                </a:cubicBezTo>
                <a:lnTo>
                  <a:pt x="0" y="567892"/>
                </a:lnTo>
                <a:lnTo>
                  <a:pt x="327872" y="0"/>
                </a:lnTo>
                <a:lnTo>
                  <a:pt x="450687" y="63299"/>
                </a:lnTo>
                <a:cubicBezTo>
                  <a:pt x="848986" y="245083"/>
                  <a:pt x="1310475" y="294738"/>
                  <a:pt x="1766403" y="172573"/>
                </a:cubicBezTo>
                <a:cubicBezTo>
                  <a:pt x="1896668" y="137668"/>
                  <a:pt x="2020313" y="90390"/>
                  <a:pt x="2136412" y="32341"/>
                </a:cubicBezTo>
                <a:lnTo>
                  <a:pt x="2193739" y="1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54" name="Text Placeholder 5"/>
          <p:cNvSpPr>
            <a:spLocks noGrp="1"/>
          </p:cNvSpPr>
          <p:nvPr userDrawn="1">
            <p:ph type="body" sz="quarter" idx="22" hasCustomPrompt="1"/>
          </p:nvPr>
        </p:nvSpPr>
        <p:spPr>
          <a:xfrm>
            <a:off x="6123955" y="1871107"/>
            <a:ext cx="382439" cy="379671"/>
          </a:xfrm>
        </p:spPr>
        <p:txBody>
          <a:bodyPr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00</a:t>
            </a:r>
            <a:endParaRPr kumimoji="1" lang="ja-JP" altLang="en-US" dirty="0"/>
          </a:p>
        </p:txBody>
      </p:sp>
      <p:sp>
        <p:nvSpPr>
          <p:cNvPr id="55" name="Text Placeholder 5"/>
          <p:cNvSpPr>
            <a:spLocks noGrp="1"/>
          </p:cNvSpPr>
          <p:nvPr userDrawn="1">
            <p:ph type="body" sz="quarter" idx="23" hasCustomPrompt="1"/>
          </p:nvPr>
        </p:nvSpPr>
        <p:spPr>
          <a:xfrm>
            <a:off x="6123955" y="4485896"/>
            <a:ext cx="382439" cy="379671"/>
          </a:xfrm>
        </p:spPr>
        <p:txBody>
          <a:bodyPr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00</a:t>
            </a:r>
            <a:endParaRPr kumimoji="1" lang="ja-JP" altLang="en-US" dirty="0"/>
          </a:p>
        </p:txBody>
      </p:sp>
      <p:sp>
        <p:nvSpPr>
          <p:cNvPr id="56" name="Text Placeholder 5"/>
          <p:cNvSpPr>
            <a:spLocks noGrp="1"/>
          </p:cNvSpPr>
          <p:nvPr userDrawn="1">
            <p:ph type="body" sz="quarter" idx="24" hasCustomPrompt="1"/>
          </p:nvPr>
        </p:nvSpPr>
        <p:spPr>
          <a:xfrm>
            <a:off x="6879880" y="3116537"/>
            <a:ext cx="382439" cy="379671"/>
          </a:xfrm>
        </p:spPr>
        <p:txBody>
          <a:bodyPr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00</a:t>
            </a:r>
            <a:endParaRPr kumimoji="1" lang="ja-JP" altLang="en-US" dirty="0"/>
          </a:p>
        </p:txBody>
      </p:sp>
      <p:sp>
        <p:nvSpPr>
          <p:cNvPr id="57" name="Text Placeholder 5"/>
          <p:cNvSpPr>
            <a:spLocks noGrp="1"/>
          </p:cNvSpPr>
          <p:nvPr userDrawn="1">
            <p:ph type="body" sz="quarter" idx="25" hasCustomPrompt="1"/>
          </p:nvPr>
        </p:nvSpPr>
        <p:spPr>
          <a:xfrm>
            <a:off x="4747234" y="3129284"/>
            <a:ext cx="1643367" cy="379671"/>
          </a:xfrm>
        </p:spPr>
        <p:txBody>
          <a:bodyPr anchor="ctr">
            <a:normAutofit/>
          </a:bodyPr>
          <a:lstStyle>
            <a:lvl1pPr marL="0" indent="0" algn="ctr">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58" name="Text Placeholder 5"/>
          <p:cNvSpPr>
            <a:spLocks noGrp="1"/>
          </p:cNvSpPr>
          <p:nvPr userDrawn="1">
            <p:ph type="body" sz="quarter" idx="19" hasCustomPrompt="1"/>
          </p:nvPr>
        </p:nvSpPr>
        <p:spPr>
          <a:xfrm>
            <a:off x="8001003" y="1331705"/>
            <a:ext cx="324488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9" name="Text Placeholder 5"/>
          <p:cNvSpPr>
            <a:spLocks noGrp="1"/>
          </p:cNvSpPr>
          <p:nvPr userDrawn="1">
            <p:ph type="body" sz="quarter" idx="20" hasCustomPrompt="1"/>
          </p:nvPr>
        </p:nvSpPr>
        <p:spPr>
          <a:xfrm>
            <a:off x="8001003" y="892146"/>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60" name="Text Placeholder 5"/>
          <p:cNvSpPr>
            <a:spLocks noGrp="1"/>
          </p:cNvSpPr>
          <p:nvPr userDrawn="1">
            <p:ph type="body" sz="quarter" idx="21" hasCustomPrompt="1"/>
          </p:nvPr>
        </p:nvSpPr>
        <p:spPr>
          <a:xfrm>
            <a:off x="8001003" y="3154779"/>
            <a:ext cx="324488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61" name="Text Placeholder 5"/>
          <p:cNvSpPr>
            <a:spLocks noGrp="1"/>
          </p:cNvSpPr>
          <p:nvPr userDrawn="1">
            <p:ph type="body" sz="quarter" idx="26" hasCustomPrompt="1"/>
          </p:nvPr>
        </p:nvSpPr>
        <p:spPr>
          <a:xfrm>
            <a:off x="8001003" y="2715219"/>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62" name="Text Placeholder 5"/>
          <p:cNvSpPr>
            <a:spLocks noGrp="1"/>
          </p:cNvSpPr>
          <p:nvPr userDrawn="1">
            <p:ph type="body" sz="quarter" idx="27" hasCustomPrompt="1"/>
          </p:nvPr>
        </p:nvSpPr>
        <p:spPr>
          <a:xfrm>
            <a:off x="8001003" y="4977851"/>
            <a:ext cx="3244883" cy="947613"/>
          </a:xfrm>
        </p:spPr>
        <p:txBody>
          <a:bodyPr anchor="t"/>
          <a:lstStyle>
            <a:lvl1pPr marL="0" indent="0" algn="l">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63" name="Text Placeholder 5"/>
          <p:cNvSpPr>
            <a:spLocks noGrp="1"/>
          </p:cNvSpPr>
          <p:nvPr userDrawn="1">
            <p:ph type="body" sz="quarter" idx="28" hasCustomPrompt="1"/>
          </p:nvPr>
        </p:nvSpPr>
        <p:spPr>
          <a:xfrm>
            <a:off x="8001003" y="4538292"/>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Heading goes here</a:t>
            </a:r>
            <a:endParaRPr kumimoji="1" lang="ja-JP" altLang="en-US" dirty="0"/>
          </a:p>
        </p:txBody>
      </p:sp>
      <p:sp>
        <p:nvSpPr>
          <p:cNvPr id="64" name="Title 1"/>
          <p:cNvSpPr>
            <a:spLocks noGrp="1"/>
          </p:cNvSpPr>
          <p:nvPr userDrawn="1">
            <p:ph type="title" hasCustomPrompt="1"/>
          </p:nvPr>
        </p:nvSpPr>
        <p:spPr>
          <a:xfrm>
            <a:off x="935570" y="2422734"/>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75225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wd">
                                    <p:tmPct val="10000"/>
                                  </p:iterate>
                                  <p:childTnLst>
                                    <p:set>
                                      <p:cBhvr>
                                        <p:cTn id="6" dur="1" fill="hold">
                                          <p:stCondLst>
                                            <p:cond delay="0"/>
                                          </p:stCondLst>
                                        </p:cTn>
                                        <p:tgtEl>
                                          <p:spTgt spid="64"/>
                                        </p:tgtEl>
                                        <p:attrNameLst>
                                          <p:attrName>style.visibility</p:attrName>
                                        </p:attrNameLst>
                                      </p:cBhvr>
                                      <p:to>
                                        <p:strVal val="visible"/>
                                      </p:to>
                                    </p:set>
                                    <p:anim calcmode="lin" valueType="num">
                                      <p:cBhvr additive="base">
                                        <p:cTn id="7" dur="1000" fill="hold"/>
                                        <p:tgtEl>
                                          <p:spTgt spid="64"/>
                                        </p:tgtEl>
                                        <p:attrNameLst>
                                          <p:attrName>ppt_x</p:attrName>
                                        </p:attrNameLst>
                                      </p:cBhvr>
                                      <p:tavLst>
                                        <p:tav tm="0">
                                          <p:val>
                                            <p:strVal val="#ppt_x"/>
                                          </p:val>
                                        </p:tav>
                                        <p:tav tm="100000">
                                          <p:val>
                                            <p:strVal val="#ppt_x"/>
                                          </p:val>
                                        </p:tav>
                                      </p:tavLst>
                                    </p:anim>
                                    <p:anim calcmode="lin" valueType="num">
                                      <p:cBhvr additive="base">
                                        <p:cTn id="8" dur="1000" fill="hold"/>
                                        <p:tgtEl>
                                          <p:spTgt spid="64"/>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49" presetClass="entr" presetSubtype="0" decel="100000" fill="hold" grpId="0"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1000" fill="hold"/>
                                        <p:tgtEl>
                                          <p:spTgt spid="72"/>
                                        </p:tgtEl>
                                        <p:attrNameLst>
                                          <p:attrName>ppt_w</p:attrName>
                                        </p:attrNameLst>
                                      </p:cBhvr>
                                      <p:tavLst>
                                        <p:tav tm="0">
                                          <p:val>
                                            <p:fltVal val="0"/>
                                          </p:val>
                                        </p:tav>
                                        <p:tav tm="100000">
                                          <p:val>
                                            <p:strVal val="#ppt_w"/>
                                          </p:val>
                                        </p:tav>
                                      </p:tavLst>
                                    </p:anim>
                                    <p:anim calcmode="lin" valueType="num">
                                      <p:cBhvr>
                                        <p:cTn id="13" dur="1000" fill="hold"/>
                                        <p:tgtEl>
                                          <p:spTgt spid="72"/>
                                        </p:tgtEl>
                                        <p:attrNameLst>
                                          <p:attrName>ppt_h</p:attrName>
                                        </p:attrNameLst>
                                      </p:cBhvr>
                                      <p:tavLst>
                                        <p:tav tm="0">
                                          <p:val>
                                            <p:fltVal val="0"/>
                                          </p:val>
                                        </p:tav>
                                        <p:tav tm="100000">
                                          <p:val>
                                            <p:strVal val="#ppt_h"/>
                                          </p:val>
                                        </p:tav>
                                      </p:tavLst>
                                    </p:anim>
                                    <p:anim calcmode="lin" valueType="num">
                                      <p:cBhvr>
                                        <p:cTn id="14" dur="1000" fill="hold"/>
                                        <p:tgtEl>
                                          <p:spTgt spid="72"/>
                                        </p:tgtEl>
                                        <p:attrNameLst>
                                          <p:attrName>style.rotation</p:attrName>
                                        </p:attrNameLst>
                                      </p:cBhvr>
                                      <p:tavLst>
                                        <p:tav tm="0">
                                          <p:val>
                                            <p:fltVal val="360"/>
                                          </p:val>
                                        </p:tav>
                                        <p:tav tm="100000">
                                          <p:val>
                                            <p:fltVal val="0"/>
                                          </p:val>
                                        </p:tav>
                                      </p:tavLst>
                                    </p:anim>
                                    <p:animEffect transition="in" filter="fade">
                                      <p:cBhvr>
                                        <p:cTn id="15" dur="1000"/>
                                        <p:tgtEl>
                                          <p:spTgt spid="72"/>
                                        </p:tgtEl>
                                      </p:cBhvr>
                                    </p:animEffect>
                                  </p:childTnLst>
                                </p:cTn>
                              </p:par>
                              <p:par>
                                <p:cTn id="16" presetID="2" presetClass="entr" presetSubtype="4" decel="100000" fill="hold" grpId="1" nodeType="with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1000" fill="hold"/>
                                        <p:tgtEl>
                                          <p:spTgt spid="72"/>
                                        </p:tgtEl>
                                        <p:attrNameLst>
                                          <p:attrName>ppt_x</p:attrName>
                                        </p:attrNameLst>
                                      </p:cBhvr>
                                      <p:tavLst>
                                        <p:tav tm="0">
                                          <p:val>
                                            <p:strVal val="#ppt_x"/>
                                          </p:val>
                                        </p:tav>
                                        <p:tav tm="100000">
                                          <p:val>
                                            <p:strVal val="#ppt_x"/>
                                          </p:val>
                                        </p:tav>
                                      </p:tavLst>
                                    </p:anim>
                                    <p:anim calcmode="lin" valueType="num">
                                      <p:cBhvr additive="base">
                                        <p:cTn id="19" dur="1000" fill="hold"/>
                                        <p:tgtEl>
                                          <p:spTgt spid="72"/>
                                        </p:tgtEl>
                                        <p:attrNameLst>
                                          <p:attrName>ppt_y</p:attrName>
                                        </p:attrNameLst>
                                      </p:cBhvr>
                                      <p:tavLst>
                                        <p:tav tm="0">
                                          <p:val>
                                            <p:strVal val="1+#ppt_h/2"/>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57">
                                            <p:txEl>
                                              <p:pRg st="0" end="0"/>
                                            </p:txEl>
                                          </p:spTgt>
                                        </p:tgtEl>
                                        <p:attrNameLst>
                                          <p:attrName>style.visibility</p:attrName>
                                        </p:attrNameLst>
                                      </p:cBhvr>
                                      <p:to>
                                        <p:strVal val="visible"/>
                                      </p:to>
                                    </p:set>
                                    <p:anim calcmode="lin" valueType="num">
                                      <p:cBhvr>
                                        <p:cTn id="22" dur="10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24" dur="1000"/>
                                        <p:tgtEl>
                                          <p:spTgt spid="57">
                                            <p:txEl>
                                              <p:pRg st="0" end="0"/>
                                            </p:txEl>
                                          </p:spTgt>
                                        </p:tgtEl>
                                      </p:cBhvr>
                                    </p:animEffect>
                                  </p:childTnLst>
                                </p:cTn>
                              </p:par>
                            </p:childTnLst>
                          </p:cTn>
                        </p:par>
                        <p:par>
                          <p:cTn id="25" fill="hold">
                            <p:stCondLst>
                              <p:cond delay="2300"/>
                            </p:stCondLst>
                            <p:childTnLst>
                              <p:par>
                                <p:cTn id="26" presetID="10" presetClass="entr" presetSubtype="0" fill="hold" grpId="0" nodeType="afterEffect">
                                  <p:stCondLst>
                                    <p:cond delay="250"/>
                                  </p:stCondLst>
                                  <p:childTnLst>
                                    <p:set>
                                      <p:cBhvr>
                                        <p:cTn id="27" dur="1" fill="hold">
                                          <p:stCondLst>
                                            <p:cond delay="0"/>
                                          </p:stCondLst>
                                        </p:cTn>
                                        <p:tgtEl>
                                          <p:spTgt spid="54">
                                            <p:txEl>
                                              <p:pRg st="0" end="0"/>
                                            </p:txEl>
                                          </p:spTgt>
                                        </p:tgtEl>
                                        <p:attrNameLst>
                                          <p:attrName>style.visibility</p:attrName>
                                        </p:attrNameLst>
                                      </p:cBhvr>
                                      <p:to>
                                        <p:strVal val="visible"/>
                                      </p:to>
                                    </p:set>
                                    <p:animEffect transition="in" filter="fade">
                                      <p:cBhvr>
                                        <p:cTn id="28" dur="500"/>
                                        <p:tgtEl>
                                          <p:spTgt spid="54">
                                            <p:txEl>
                                              <p:pRg st="0" end="0"/>
                                            </p:txEl>
                                          </p:spTgt>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par>
                          <p:cTn id="32" fill="hold">
                            <p:stCondLst>
                              <p:cond delay="3050"/>
                            </p:stCondLst>
                            <p:childTnLst>
                              <p:par>
                                <p:cTn id="33" presetID="22" presetClass="entr" presetSubtype="8" fill="hold" grpId="0" nodeType="afterEffect">
                                  <p:stCondLst>
                                    <p:cond delay="0"/>
                                  </p:stCondLst>
                                  <p:childTnLst>
                                    <p:set>
                                      <p:cBhvr>
                                        <p:cTn id="34" dur="1" fill="hold">
                                          <p:stCondLst>
                                            <p:cond delay="0"/>
                                          </p:stCondLst>
                                        </p:cTn>
                                        <p:tgtEl>
                                          <p:spTgt spid="59">
                                            <p:txEl>
                                              <p:pRg st="0" end="0"/>
                                            </p:txEl>
                                          </p:spTgt>
                                        </p:tgtEl>
                                        <p:attrNameLst>
                                          <p:attrName>style.visibility</p:attrName>
                                        </p:attrNameLst>
                                      </p:cBhvr>
                                      <p:to>
                                        <p:strVal val="visible"/>
                                      </p:to>
                                    </p:set>
                                    <p:animEffect transition="in" filter="wipe(left)">
                                      <p:cBhvr>
                                        <p:cTn id="35" dur="500"/>
                                        <p:tgtEl>
                                          <p:spTgt spid="59">
                                            <p:txEl>
                                              <p:pRg st="0" end="0"/>
                                            </p:txEl>
                                          </p:spTgt>
                                        </p:tgtEl>
                                      </p:cBhvr>
                                    </p:animEffect>
                                  </p:childTnLst>
                                </p:cTn>
                              </p:par>
                            </p:childTnLst>
                          </p:cTn>
                        </p:par>
                        <p:par>
                          <p:cTn id="36" fill="hold">
                            <p:stCondLst>
                              <p:cond delay="3550"/>
                            </p:stCondLst>
                            <p:childTnLst>
                              <p:par>
                                <p:cTn id="37" presetID="10" presetClass="entr" presetSubtype="0" fill="hold" grpId="0" nodeType="afterEffect">
                                  <p:stCondLst>
                                    <p:cond delay="25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par>
                          <p:cTn id="40" fill="hold">
                            <p:stCondLst>
                              <p:cond delay="4300"/>
                            </p:stCondLst>
                            <p:childTnLst>
                              <p:par>
                                <p:cTn id="41" presetID="10" presetClass="entr" presetSubtype="0" fill="hold" grpId="0" nodeType="afterEffect">
                                  <p:stCondLst>
                                    <p:cond delay="250"/>
                                  </p:stCondLst>
                                  <p:childTnLst>
                                    <p:set>
                                      <p:cBhvr>
                                        <p:cTn id="42" dur="1" fill="hold">
                                          <p:stCondLst>
                                            <p:cond delay="0"/>
                                          </p:stCondLst>
                                        </p:cTn>
                                        <p:tgtEl>
                                          <p:spTgt spid="56">
                                            <p:txEl>
                                              <p:pRg st="0" end="0"/>
                                            </p:txEl>
                                          </p:spTgt>
                                        </p:tgtEl>
                                        <p:attrNameLst>
                                          <p:attrName>style.visibility</p:attrName>
                                        </p:attrNameLst>
                                      </p:cBhvr>
                                      <p:to>
                                        <p:strVal val="visible"/>
                                      </p:to>
                                    </p:set>
                                    <p:animEffect transition="in" filter="fade">
                                      <p:cBhvr>
                                        <p:cTn id="43" dur="500"/>
                                        <p:tgtEl>
                                          <p:spTgt spid="56">
                                            <p:txEl>
                                              <p:pRg st="0" end="0"/>
                                            </p:txEl>
                                          </p:spTgt>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par>
                          <p:cTn id="47" fill="hold">
                            <p:stCondLst>
                              <p:cond delay="5050"/>
                            </p:stCondLst>
                            <p:childTnLst>
                              <p:par>
                                <p:cTn id="48" presetID="22" presetClass="entr" presetSubtype="8" fill="hold" grpId="0" nodeType="afterEffect">
                                  <p:stCondLst>
                                    <p:cond delay="0"/>
                                  </p:stCondLst>
                                  <p:childTnLst>
                                    <p:set>
                                      <p:cBhvr>
                                        <p:cTn id="49" dur="1" fill="hold">
                                          <p:stCondLst>
                                            <p:cond delay="0"/>
                                          </p:stCondLst>
                                        </p:cTn>
                                        <p:tgtEl>
                                          <p:spTgt spid="61">
                                            <p:txEl>
                                              <p:pRg st="0" end="0"/>
                                            </p:txEl>
                                          </p:spTgt>
                                        </p:tgtEl>
                                        <p:attrNameLst>
                                          <p:attrName>style.visibility</p:attrName>
                                        </p:attrNameLst>
                                      </p:cBhvr>
                                      <p:to>
                                        <p:strVal val="visible"/>
                                      </p:to>
                                    </p:set>
                                    <p:animEffect transition="in" filter="wipe(left)">
                                      <p:cBhvr>
                                        <p:cTn id="50" dur="500"/>
                                        <p:tgtEl>
                                          <p:spTgt spid="61">
                                            <p:txEl>
                                              <p:pRg st="0" end="0"/>
                                            </p:txEl>
                                          </p:spTgt>
                                        </p:tgtEl>
                                      </p:cBhvr>
                                    </p:animEffect>
                                  </p:childTnLst>
                                </p:cTn>
                              </p:par>
                            </p:childTnLst>
                          </p:cTn>
                        </p:par>
                        <p:par>
                          <p:cTn id="51" fill="hold">
                            <p:stCondLst>
                              <p:cond delay="5550"/>
                            </p:stCondLst>
                            <p:childTnLst>
                              <p:par>
                                <p:cTn id="52" presetID="10" presetClass="entr" presetSubtype="0" fill="hold" grpId="0" nodeType="afterEffect">
                                  <p:stCondLst>
                                    <p:cond delay="25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childTnLst>
                          </p:cTn>
                        </p:par>
                        <p:par>
                          <p:cTn id="55" fill="hold">
                            <p:stCondLst>
                              <p:cond delay="6300"/>
                            </p:stCondLst>
                            <p:childTnLst>
                              <p:par>
                                <p:cTn id="56" presetID="10" presetClass="entr" presetSubtype="0" fill="hold" grpId="0" nodeType="afterEffect">
                                  <p:stCondLst>
                                    <p:cond delay="250"/>
                                  </p:stCondLst>
                                  <p:childTnLst>
                                    <p:set>
                                      <p:cBhvr>
                                        <p:cTn id="57" dur="1" fill="hold">
                                          <p:stCondLst>
                                            <p:cond delay="0"/>
                                          </p:stCondLst>
                                        </p:cTn>
                                        <p:tgtEl>
                                          <p:spTgt spid="55">
                                            <p:txEl>
                                              <p:pRg st="0" end="0"/>
                                            </p:txEl>
                                          </p:spTgt>
                                        </p:tgtEl>
                                        <p:attrNameLst>
                                          <p:attrName>style.visibility</p:attrName>
                                        </p:attrNameLst>
                                      </p:cBhvr>
                                      <p:to>
                                        <p:strVal val="visible"/>
                                      </p:to>
                                    </p:set>
                                    <p:animEffect transition="in" filter="fade">
                                      <p:cBhvr>
                                        <p:cTn id="58" dur="500"/>
                                        <p:tgtEl>
                                          <p:spTgt spid="55">
                                            <p:txEl>
                                              <p:pRg st="0" end="0"/>
                                            </p:txEl>
                                          </p:spTgt>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childTnLst>
                          </p:cTn>
                        </p:par>
                        <p:par>
                          <p:cTn id="62" fill="hold">
                            <p:stCondLst>
                              <p:cond delay="7050"/>
                            </p:stCondLst>
                            <p:childTnLst>
                              <p:par>
                                <p:cTn id="63" presetID="22" presetClass="entr" presetSubtype="8" fill="hold" grpId="0" nodeType="afterEffect">
                                  <p:stCondLst>
                                    <p:cond delay="0"/>
                                  </p:stCondLst>
                                  <p:childTnLst>
                                    <p:set>
                                      <p:cBhvr>
                                        <p:cTn id="64" dur="1" fill="hold">
                                          <p:stCondLst>
                                            <p:cond delay="0"/>
                                          </p:stCondLst>
                                        </p:cTn>
                                        <p:tgtEl>
                                          <p:spTgt spid="63">
                                            <p:txEl>
                                              <p:pRg st="0" end="0"/>
                                            </p:txEl>
                                          </p:spTgt>
                                        </p:tgtEl>
                                        <p:attrNameLst>
                                          <p:attrName>style.visibility</p:attrName>
                                        </p:attrNameLst>
                                      </p:cBhvr>
                                      <p:to>
                                        <p:strVal val="visible"/>
                                      </p:to>
                                    </p:set>
                                    <p:animEffect transition="in" filter="wipe(left)">
                                      <p:cBhvr>
                                        <p:cTn id="65" dur="500"/>
                                        <p:tgtEl>
                                          <p:spTgt spid="63">
                                            <p:txEl>
                                              <p:pRg st="0" end="0"/>
                                            </p:txEl>
                                          </p:spTgt>
                                        </p:tgtEl>
                                      </p:cBhvr>
                                    </p:animEffect>
                                  </p:childTnLst>
                                </p:cTn>
                              </p:par>
                            </p:childTnLst>
                          </p:cTn>
                        </p:par>
                        <p:par>
                          <p:cTn id="66" fill="hold">
                            <p:stCondLst>
                              <p:cond delay="7550"/>
                            </p:stCondLst>
                            <p:childTnLst>
                              <p:par>
                                <p:cTn id="67" presetID="10" presetClass="entr" presetSubtype="0" fill="hold" grpId="0" nodeType="afterEffect">
                                  <p:stCondLst>
                                    <p:cond delay="25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51" grpId="0" animBg="1"/>
      <p:bldP spid="52" grpId="0" animBg="1"/>
      <p:bldP spid="53" grpId="0" animBg="1"/>
      <p:bldP spid="54" grpId="0" build="p">
        <p:tmplLst>
          <p:tmpl lvl="1">
            <p:tnLst>
              <p:par>
                <p:cTn presetID="10" presetClass="entr" presetSubtype="0" fill="hold" nodeType="afterEffect">
                  <p:stCondLst>
                    <p:cond delay="25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afterEffect">
                  <p:stCondLst>
                    <p:cond delay="25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25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5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1000" fill="hold"/>
                        <p:tgtEl>
                          <p:spTgt spid="57"/>
                        </p:tgtEl>
                        <p:attrNameLst>
                          <p:attrName>ppt_w</p:attrName>
                        </p:attrNameLst>
                      </p:cBhvr>
                      <p:tavLst>
                        <p:tav tm="0">
                          <p:val>
                            <p:fltVal val="0"/>
                          </p:val>
                        </p:tav>
                        <p:tav tm="100000">
                          <p:val>
                            <p:strVal val="#ppt_w"/>
                          </p:val>
                        </p:tav>
                      </p:tavLst>
                    </p:anim>
                    <p:anim calcmode="lin" valueType="num">
                      <p:cBhvr>
                        <p:cTn dur="1000" fill="hold"/>
                        <p:tgtEl>
                          <p:spTgt spid="57"/>
                        </p:tgtEl>
                        <p:attrNameLst>
                          <p:attrName>ppt_h</p:attrName>
                        </p:attrNameLst>
                      </p:cBhvr>
                      <p:tavLst>
                        <p:tav tm="0">
                          <p:val>
                            <p:fltVal val="0"/>
                          </p:val>
                        </p:tav>
                        <p:tav tm="100000">
                          <p:val>
                            <p:strVal val="#ppt_h"/>
                          </p:val>
                        </p:tav>
                      </p:tavLst>
                    </p:anim>
                    <p:animEffect transition="in" filter="fade">
                      <p:cBhvr>
                        <p:cTn dur="1000"/>
                        <p:tgtEl>
                          <p:spTgt spid="57"/>
                        </p:tgtEl>
                      </p:cBhvr>
                    </p:animEffect>
                  </p:childTnLst>
                </p:cTn>
              </p:par>
            </p:tnLst>
          </p:tmpl>
        </p:tmplLst>
      </p:bldP>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22" presetClass="entr" presetSubtype="8"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wipe(left)">
                      <p:cBhvr>
                        <p:cTn dur="500"/>
                        <p:tgtEl>
                          <p:spTgt spid="59"/>
                        </p:tgtEl>
                      </p:cBhvr>
                    </p:animEffect>
                  </p:childTnLst>
                </p:cTn>
              </p:par>
            </p:tnLst>
          </p:tmpl>
        </p:tmplLst>
      </p:bldP>
      <p:bldP spid="60" grpId="0">
        <p:tmplLst>
          <p:tmpl>
            <p:tnLst>
              <p:par>
                <p:cTn presetID="10" presetClass="entr" presetSubtype="0" fill="hold" nodeType="afterEffect">
                  <p:stCondLst>
                    <p:cond delay="25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22" presetClass="entr" presetSubtype="8"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62" grpId="0">
        <p:tmplLst>
          <p:tmpl>
            <p:tnLst>
              <p:par>
                <p:cTn presetID="10" presetClass="entr" presetSubtype="0" fill="hold" nodeType="afterEffect">
                  <p:stCondLst>
                    <p:cond delay="25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22" presetClass="entr" presetSubtype="8"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wipe(left)">
                      <p:cBhvr>
                        <p:cTn dur="500"/>
                        <p:tgtEl>
                          <p:spTgt spid="63"/>
                        </p:tgtEl>
                      </p:cBhvr>
                    </p:animEffect>
                  </p:childTnLst>
                </p:cTn>
              </p:par>
            </p:tnLst>
          </p:tmpl>
        </p:tmplLst>
      </p:bldP>
      <p:bldP spid="64" grpId="0"/>
    </p:bld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5" name="Freeform: Shape 24"/>
          <p:cNvSpPr/>
          <p:nvPr userDrawn="1"/>
        </p:nvSpPr>
        <p:spPr>
          <a:xfrm>
            <a:off x="1295404" y="2180504"/>
            <a:ext cx="2696079" cy="2121805"/>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7" name="Text Placeholder 5"/>
          <p:cNvSpPr>
            <a:spLocks noGrp="1"/>
          </p:cNvSpPr>
          <p:nvPr>
            <p:ph type="body" sz="quarter" idx="25" hasCustomPrompt="1"/>
          </p:nvPr>
        </p:nvSpPr>
        <p:spPr>
          <a:xfrm>
            <a:off x="1419508" y="3048803"/>
            <a:ext cx="2165767" cy="379671"/>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6" name="Freeform: Shape 25"/>
          <p:cNvSpPr/>
          <p:nvPr userDrawn="1"/>
        </p:nvSpPr>
        <p:spPr>
          <a:xfrm>
            <a:off x="4747964" y="2180504"/>
            <a:ext cx="2696079" cy="2121805"/>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7" name="Text Placeholder 5"/>
          <p:cNvSpPr>
            <a:spLocks noGrp="1"/>
          </p:cNvSpPr>
          <p:nvPr>
            <p:ph type="body" sz="quarter" idx="26" hasCustomPrompt="1"/>
          </p:nvPr>
        </p:nvSpPr>
        <p:spPr>
          <a:xfrm>
            <a:off x="4872068" y="3048803"/>
            <a:ext cx="2165767" cy="379671"/>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8" name="Freeform: Shape 27"/>
          <p:cNvSpPr/>
          <p:nvPr userDrawn="1"/>
        </p:nvSpPr>
        <p:spPr>
          <a:xfrm>
            <a:off x="8200524" y="2180504"/>
            <a:ext cx="2696079" cy="2121805"/>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9" name="Text Placeholder 5"/>
          <p:cNvSpPr>
            <a:spLocks noGrp="1"/>
          </p:cNvSpPr>
          <p:nvPr>
            <p:ph type="body" sz="quarter" idx="27" hasCustomPrompt="1"/>
          </p:nvPr>
        </p:nvSpPr>
        <p:spPr>
          <a:xfrm>
            <a:off x="8324628" y="3048803"/>
            <a:ext cx="2165767" cy="379671"/>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533860" y="4792874"/>
            <a:ext cx="5124287" cy="1109304"/>
          </a:xfrm>
        </p:spPr>
        <p:txBody>
          <a:bodyPr anchor="ctr"/>
          <a:lstStyle>
            <a:lvl1pPr marL="0" indent="0" algn="ctr">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2015070" y="833543"/>
            <a:ext cx="8161867" cy="695379"/>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5522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8" decel="10000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2" presetClass="entr" presetSubtype="8" decel="10000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10" presetClass="entr"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2300"/>
                            </p:stCondLst>
                            <p:childTnLst>
                              <p:par>
                                <p:cTn id="25" presetID="2" presetClass="entr" presetSubtype="8" decel="10000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par>
                                <p:cTn id="29" presetID="10"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par>
                                <p:cTn id="32" presetID="2" presetClass="entr" presetSubtype="8" decel="10000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000" fill="hold"/>
                                        <p:tgtEl>
                                          <p:spTgt spid="27"/>
                                        </p:tgtEl>
                                        <p:attrNameLst>
                                          <p:attrName>ppt_x</p:attrName>
                                        </p:attrNameLst>
                                      </p:cBhvr>
                                      <p:tavLst>
                                        <p:tav tm="0">
                                          <p:val>
                                            <p:strVal val="0-#ppt_w/2"/>
                                          </p:val>
                                        </p:tav>
                                        <p:tav tm="100000">
                                          <p:val>
                                            <p:strVal val="#ppt_x"/>
                                          </p:val>
                                        </p:tav>
                                      </p:tavLst>
                                    </p:anim>
                                    <p:anim calcmode="lin" valueType="num">
                                      <p:cBhvr additive="base">
                                        <p:cTn id="35" dur="1000" fill="hold"/>
                                        <p:tgtEl>
                                          <p:spTgt spid="27"/>
                                        </p:tgtEl>
                                        <p:attrNameLst>
                                          <p:attrName>ppt_y</p:attrName>
                                        </p:attrNameLst>
                                      </p:cBhvr>
                                      <p:tavLst>
                                        <p:tav tm="0">
                                          <p:val>
                                            <p:strVal val="#ppt_y"/>
                                          </p:val>
                                        </p:tav>
                                        <p:tav tm="100000">
                                          <p:val>
                                            <p:strVal val="#ppt_y"/>
                                          </p:val>
                                        </p:tav>
                                      </p:tavLst>
                                    </p:anim>
                                  </p:childTnLst>
                                </p:cTn>
                              </p:par>
                              <p:par>
                                <p:cTn id="36" presetID="10" presetClass="entr" presetSubtype="0" fill="hold" grpId="1"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childTnLst>
                          </p:cTn>
                        </p:par>
                        <p:par>
                          <p:cTn id="39" fill="hold">
                            <p:stCondLst>
                              <p:cond delay="3300"/>
                            </p:stCondLst>
                            <p:childTnLst>
                              <p:par>
                                <p:cTn id="40" presetID="2" presetClass="entr" presetSubtype="8" decel="10000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1000" fill="hold"/>
                                        <p:tgtEl>
                                          <p:spTgt spid="28"/>
                                        </p:tgtEl>
                                        <p:attrNameLst>
                                          <p:attrName>ppt_x</p:attrName>
                                        </p:attrNameLst>
                                      </p:cBhvr>
                                      <p:tavLst>
                                        <p:tav tm="0">
                                          <p:val>
                                            <p:strVal val="0-#ppt_w/2"/>
                                          </p:val>
                                        </p:tav>
                                        <p:tav tm="100000">
                                          <p:val>
                                            <p:strVal val="#ppt_x"/>
                                          </p:val>
                                        </p:tav>
                                      </p:tavLst>
                                    </p:anim>
                                    <p:anim calcmode="lin" valueType="num">
                                      <p:cBhvr additive="base">
                                        <p:cTn id="43" dur="1000" fill="hold"/>
                                        <p:tgtEl>
                                          <p:spTgt spid="28"/>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childTnLst>
                                </p:cTn>
                              </p:par>
                              <p:par>
                                <p:cTn id="47" presetID="2" presetClass="entr" presetSubtype="8" decel="10000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1000" fill="hold"/>
                                        <p:tgtEl>
                                          <p:spTgt spid="29"/>
                                        </p:tgtEl>
                                        <p:attrNameLst>
                                          <p:attrName>ppt_x</p:attrName>
                                        </p:attrNameLst>
                                      </p:cBhvr>
                                      <p:tavLst>
                                        <p:tav tm="0">
                                          <p:val>
                                            <p:strVal val="0-#ppt_w/2"/>
                                          </p:val>
                                        </p:tav>
                                        <p:tav tm="100000">
                                          <p:val>
                                            <p:strVal val="#ppt_x"/>
                                          </p:val>
                                        </p:tav>
                                      </p:tavLst>
                                    </p:anim>
                                    <p:anim calcmode="lin" valueType="num">
                                      <p:cBhvr additive="base">
                                        <p:cTn id="50" dur="1000" fill="hold"/>
                                        <p:tgtEl>
                                          <p:spTgt spid="29"/>
                                        </p:tgtEl>
                                        <p:attrNameLst>
                                          <p:attrName>ppt_y</p:attrName>
                                        </p:attrNameLst>
                                      </p:cBhvr>
                                      <p:tavLst>
                                        <p:tav tm="0">
                                          <p:val>
                                            <p:strVal val="#ppt_y"/>
                                          </p:val>
                                        </p:tav>
                                        <p:tav tm="100000">
                                          <p:val>
                                            <p:strVal val="#ppt_y"/>
                                          </p:val>
                                        </p:tav>
                                      </p:tavLst>
                                    </p:anim>
                                  </p:childTnLst>
                                </p:cTn>
                              </p:par>
                              <p:par>
                                <p:cTn id="51" presetID="10"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childTnLst>
                          </p:cTn>
                        </p:par>
                        <p:par>
                          <p:cTn id="54" fill="hold">
                            <p:stCondLst>
                              <p:cond delay="4300"/>
                            </p:stCondLst>
                            <p:childTnLst>
                              <p:par>
                                <p:cTn id="55" presetID="10" presetClass="entr" presetSubtype="0" fill="hold" grpId="0" nodeType="afterEffect">
                                  <p:stCondLst>
                                    <p:cond delay="25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7" grpId="0">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7" grpId="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26" grpId="0" animBg="1"/>
      <p:bldP spid="26" grpId="1" animBg="1"/>
      <p:bldP spid="27" grpId="0">
        <p:tmplLst>
          <p:tmpl>
            <p:tnLst>
              <p:par>
                <p:cTn presetID="2" presetClass="entr" presetSubtype="8"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7" grpId="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childTnLst>
                </p:cTn>
              </p:par>
            </p:tnLst>
          </p:tmpl>
        </p:tmplLst>
      </p:bldP>
      <p:bldP spid="28" grpId="0" animBg="1"/>
      <p:bldP spid="28" grpId="1" animBg="1"/>
      <p:bldP spid="29" grpId="0">
        <p:tmplLst>
          <p:tmpl>
            <p:tnLst>
              <p:par>
                <p:cTn presetID="2" presetClass="entr" presetSubtype="8"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0-#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29" grpId="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childTnLst>
                </p:cTn>
              </p:par>
            </p:tnLst>
          </p:tmpl>
        </p:tmplLst>
      </p:bldP>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p:bld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3525306" y="2300390"/>
            <a:ext cx="2543745" cy="2001918"/>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7" name="Text Placeholder 5"/>
          <p:cNvSpPr>
            <a:spLocks noGrp="1"/>
          </p:cNvSpPr>
          <p:nvPr>
            <p:ph type="body" sz="quarter" idx="26" hasCustomPrompt="1"/>
          </p:nvPr>
        </p:nvSpPr>
        <p:spPr>
          <a:xfrm>
            <a:off x="3571344" y="3095372"/>
            <a:ext cx="2165767" cy="398760"/>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5" name="Freeform: Shape 24"/>
          <p:cNvSpPr/>
          <p:nvPr userDrawn="1"/>
        </p:nvSpPr>
        <p:spPr>
          <a:xfrm>
            <a:off x="935570" y="2300390"/>
            <a:ext cx="2543745" cy="2001918"/>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7" name="Text Placeholder 5"/>
          <p:cNvSpPr>
            <a:spLocks noGrp="1"/>
          </p:cNvSpPr>
          <p:nvPr>
            <p:ph type="body" sz="quarter" idx="25" hasCustomPrompt="1"/>
          </p:nvPr>
        </p:nvSpPr>
        <p:spPr>
          <a:xfrm>
            <a:off x="1059674" y="3095372"/>
            <a:ext cx="2165767" cy="398760"/>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8" name="Freeform: Shape 27"/>
          <p:cNvSpPr/>
          <p:nvPr userDrawn="1"/>
        </p:nvSpPr>
        <p:spPr>
          <a:xfrm>
            <a:off x="6115042" y="2281194"/>
            <a:ext cx="2543745" cy="2001918"/>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29" name="Text Placeholder 5"/>
          <p:cNvSpPr>
            <a:spLocks noGrp="1"/>
          </p:cNvSpPr>
          <p:nvPr>
            <p:ph type="body" sz="quarter" idx="27" hasCustomPrompt="1"/>
          </p:nvPr>
        </p:nvSpPr>
        <p:spPr>
          <a:xfrm>
            <a:off x="6216151" y="3076175"/>
            <a:ext cx="2165767" cy="398760"/>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533860" y="4792874"/>
            <a:ext cx="5124287" cy="1109304"/>
          </a:xfrm>
        </p:spPr>
        <p:txBody>
          <a:bodyPr anchor="ctr"/>
          <a:lstStyle>
            <a:lvl1pPr marL="0" indent="0" algn="ctr">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2015070"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12" name="Freeform: Shape 11"/>
          <p:cNvSpPr/>
          <p:nvPr userDrawn="1"/>
        </p:nvSpPr>
        <p:spPr>
          <a:xfrm>
            <a:off x="8704779" y="2300390"/>
            <a:ext cx="2543745" cy="2001918"/>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3" name="Text Placeholder 5"/>
          <p:cNvSpPr>
            <a:spLocks noGrp="1"/>
          </p:cNvSpPr>
          <p:nvPr>
            <p:ph type="body" sz="quarter" idx="28" hasCustomPrompt="1"/>
          </p:nvPr>
        </p:nvSpPr>
        <p:spPr>
          <a:xfrm>
            <a:off x="8684462" y="3095372"/>
            <a:ext cx="2165767" cy="398760"/>
          </a:xfrm>
        </p:spPr>
        <p:txBody>
          <a:bodyPr anchor="ctr">
            <a:normAutofit/>
          </a:bodyPr>
          <a:lstStyle>
            <a:lvl1pPr marL="0" indent="0" algn="ctr">
              <a:lnSpc>
                <a:spcPct val="100000"/>
              </a:lnSpc>
              <a:spcBef>
                <a:spcPts val="0"/>
              </a:spcBef>
              <a:buFontTx/>
              <a:buNone/>
              <a:defRPr sz="19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142171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8" decel="10000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2" presetClass="entr" presetSubtype="8" decel="10000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10" presetClass="entr"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2300"/>
                            </p:stCondLst>
                            <p:childTnLst>
                              <p:par>
                                <p:cTn id="25" presetID="2" presetClass="entr" presetSubtype="8" decel="10000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par>
                                <p:cTn id="29" presetID="10"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par>
                                <p:cTn id="32" presetID="2" presetClass="entr" presetSubtype="8" decel="10000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000" fill="hold"/>
                                        <p:tgtEl>
                                          <p:spTgt spid="27"/>
                                        </p:tgtEl>
                                        <p:attrNameLst>
                                          <p:attrName>ppt_x</p:attrName>
                                        </p:attrNameLst>
                                      </p:cBhvr>
                                      <p:tavLst>
                                        <p:tav tm="0">
                                          <p:val>
                                            <p:strVal val="0-#ppt_w/2"/>
                                          </p:val>
                                        </p:tav>
                                        <p:tav tm="100000">
                                          <p:val>
                                            <p:strVal val="#ppt_x"/>
                                          </p:val>
                                        </p:tav>
                                      </p:tavLst>
                                    </p:anim>
                                    <p:anim calcmode="lin" valueType="num">
                                      <p:cBhvr additive="base">
                                        <p:cTn id="35" dur="1000" fill="hold"/>
                                        <p:tgtEl>
                                          <p:spTgt spid="27"/>
                                        </p:tgtEl>
                                        <p:attrNameLst>
                                          <p:attrName>ppt_y</p:attrName>
                                        </p:attrNameLst>
                                      </p:cBhvr>
                                      <p:tavLst>
                                        <p:tav tm="0">
                                          <p:val>
                                            <p:strVal val="#ppt_y"/>
                                          </p:val>
                                        </p:tav>
                                        <p:tav tm="100000">
                                          <p:val>
                                            <p:strVal val="#ppt_y"/>
                                          </p:val>
                                        </p:tav>
                                      </p:tavLst>
                                    </p:anim>
                                  </p:childTnLst>
                                </p:cTn>
                              </p:par>
                              <p:par>
                                <p:cTn id="36" presetID="10" presetClass="entr" presetSubtype="0" fill="hold" grpId="1"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childTnLst>
                          </p:cTn>
                        </p:par>
                        <p:par>
                          <p:cTn id="39" fill="hold">
                            <p:stCondLst>
                              <p:cond delay="3300"/>
                            </p:stCondLst>
                            <p:childTnLst>
                              <p:par>
                                <p:cTn id="40" presetID="2" presetClass="entr" presetSubtype="8" decel="10000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1000" fill="hold"/>
                                        <p:tgtEl>
                                          <p:spTgt spid="28"/>
                                        </p:tgtEl>
                                        <p:attrNameLst>
                                          <p:attrName>ppt_x</p:attrName>
                                        </p:attrNameLst>
                                      </p:cBhvr>
                                      <p:tavLst>
                                        <p:tav tm="0">
                                          <p:val>
                                            <p:strVal val="0-#ppt_w/2"/>
                                          </p:val>
                                        </p:tav>
                                        <p:tav tm="100000">
                                          <p:val>
                                            <p:strVal val="#ppt_x"/>
                                          </p:val>
                                        </p:tav>
                                      </p:tavLst>
                                    </p:anim>
                                    <p:anim calcmode="lin" valueType="num">
                                      <p:cBhvr additive="base">
                                        <p:cTn id="43" dur="1000" fill="hold"/>
                                        <p:tgtEl>
                                          <p:spTgt spid="28"/>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childTnLst>
                                </p:cTn>
                              </p:par>
                              <p:par>
                                <p:cTn id="47" presetID="2" presetClass="entr" presetSubtype="8" decel="10000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1000" fill="hold"/>
                                        <p:tgtEl>
                                          <p:spTgt spid="29"/>
                                        </p:tgtEl>
                                        <p:attrNameLst>
                                          <p:attrName>ppt_x</p:attrName>
                                        </p:attrNameLst>
                                      </p:cBhvr>
                                      <p:tavLst>
                                        <p:tav tm="0">
                                          <p:val>
                                            <p:strVal val="0-#ppt_w/2"/>
                                          </p:val>
                                        </p:tav>
                                        <p:tav tm="100000">
                                          <p:val>
                                            <p:strVal val="#ppt_x"/>
                                          </p:val>
                                        </p:tav>
                                      </p:tavLst>
                                    </p:anim>
                                    <p:anim calcmode="lin" valueType="num">
                                      <p:cBhvr additive="base">
                                        <p:cTn id="50" dur="1000" fill="hold"/>
                                        <p:tgtEl>
                                          <p:spTgt spid="29"/>
                                        </p:tgtEl>
                                        <p:attrNameLst>
                                          <p:attrName>ppt_y</p:attrName>
                                        </p:attrNameLst>
                                      </p:cBhvr>
                                      <p:tavLst>
                                        <p:tav tm="0">
                                          <p:val>
                                            <p:strVal val="#ppt_y"/>
                                          </p:val>
                                        </p:tav>
                                        <p:tav tm="100000">
                                          <p:val>
                                            <p:strVal val="#ppt_y"/>
                                          </p:val>
                                        </p:tav>
                                      </p:tavLst>
                                    </p:anim>
                                  </p:childTnLst>
                                </p:cTn>
                              </p:par>
                              <p:par>
                                <p:cTn id="51" presetID="10"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childTnLst>
                          </p:cTn>
                        </p:par>
                        <p:par>
                          <p:cTn id="54" fill="hold">
                            <p:stCondLst>
                              <p:cond delay="4300"/>
                            </p:stCondLst>
                            <p:childTnLst>
                              <p:par>
                                <p:cTn id="55" presetID="2" presetClass="entr" presetSubtype="8" decel="10000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1000" fill="hold"/>
                                        <p:tgtEl>
                                          <p:spTgt spid="12"/>
                                        </p:tgtEl>
                                        <p:attrNameLst>
                                          <p:attrName>ppt_x</p:attrName>
                                        </p:attrNameLst>
                                      </p:cBhvr>
                                      <p:tavLst>
                                        <p:tav tm="0">
                                          <p:val>
                                            <p:strVal val="0-#ppt_w/2"/>
                                          </p:val>
                                        </p:tav>
                                        <p:tav tm="100000">
                                          <p:val>
                                            <p:strVal val="#ppt_x"/>
                                          </p:val>
                                        </p:tav>
                                      </p:tavLst>
                                    </p:anim>
                                    <p:anim calcmode="lin" valueType="num">
                                      <p:cBhvr additive="base">
                                        <p:cTn id="58" dur="1000" fill="hold"/>
                                        <p:tgtEl>
                                          <p:spTgt spid="12"/>
                                        </p:tgtEl>
                                        <p:attrNameLst>
                                          <p:attrName>ppt_y</p:attrName>
                                        </p:attrNameLst>
                                      </p:cBhvr>
                                      <p:tavLst>
                                        <p:tav tm="0">
                                          <p:val>
                                            <p:strVal val="#ppt_y"/>
                                          </p:val>
                                        </p:tav>
                                        <p:tav tm="100000">
                                          <p:val>
                                            <p:strVal val="#ppt_y"/>
                                          </p:val>
                                        </p:tav>
                                      </p:tavLst>
                                    </p:anim>
                                  </p:childTnLst>
                                </p:cTn>
                              </p:par>
                              <p:par>
                                <p:cTn id="59" presetID="10" presetClass="entr" presetSubtype="0" fill="hold" grpId="1"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childTnLst>
                                </p:cTn>
                              </p:par>
                              <p:par>
                                <p:cTn id="62" presetID="2" presetClass="entr" presetSubtype="8" decel="10000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1000" fill="hold"/>
                                        <p:tgtEl>
                                          <p:spTgt spid="13"/>
                                        </p:tgtEl>
                                        <p:attrNameLst>
                                          <p:attrName>ppt_x</p:attrName>
                                        </p:attrNameLst>
                                      </p:cBhvr>
                                      <p:tavLst>
                                        <p:tav tm="0">
                                          <p:val>
                                            <p:strVal val="0-#ppt_w/2"/>
                                          </p:val>
                                        </p:tav>
                                        <p:tav tm="100000">
                                          <p:val>
                                            <p:strVal val="#ppt_x"/>
                                          </p:val>
                                        </p:tav>
                                      </p:tavLst>
                                    </p:anim>
                                    <p:anim calcmode="lin" valueType="num">
                                      <p:cBhvr additive="base">
                                        <p:cTn id="65" dur="1000" fill="hold"/>
                                        <p:tgtEl>
                                          <p:spTgt spid="13"/>
                                        </p:tgtEl>
                                        <p:attrNameLst>
                                          <p:attrName>ppt_y</p:attrName>
                                        </p:attrNameLst>
                                      </p:cBhvr>
                                      <p:tavLst>
                                        <p:tav tm="0">
                                          <p:val>
                                            <p:strVal val="#ppt_y"/>
                                          </p:val>
                                        </p:tav>
                                        <p:tav tm="100000">
                                          <p:val>
                                            <p:strVal val="#ppt_y"/>
                                          </p:val>
                                        </p:tav>
                                      </p:tavLst>
                                    </p:anim>
                                  </p:childTnLst>
                                </p:cTn>
                              </p:par>
                              <p:par>
                                <p:cTn id="66" presetID="10" presetClass="entr" presetSubtype="0" fill="hold" grpId="1"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childTnLst>
                                </p:cTn>
                              </p:par>
                            </p:childTnLst>
                          </p:cTn>
                        </p:par>
                        <p:par>
                          <p:cTn id="69" fill="hold">
                            <p:stCondLst>
                              <p:cond delay="5300"/>
                            </p:stCondLst>
                            <p:childTnLst>
                              <p:par>
                                <p:cTn id="70" presetID="10" presetClass="entr" presetSubtype="0" fill="hold" grpId="0" nodeType="afterEffect">
                                  <p:stCondLst>
                                    <p:cond delay="25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p:tmplLst>
          <p:tmpl>
            <p:tnLst>
              <p:par>
                <p:cTn presetID="2" presetClass="entr" presetSubtype="8"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7" grpId="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childTnLst>
                </p:cTn>
              </p:par>
            </p:tnLst>
          </p:tmpl>
        </p:tmplLst>
      </p:bldP>
      <p:bldP spid="25" grpId="0" animBg="1"/>
      <p:bldP spid="25" grpId="1" animBg="1"/>
      <p:bldP spid="7" grpId="0">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7" grpId="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28" grpId="0" animBg="1"/>
      <p:bldP spid="28" grpId="1" animBg="1"/>
      <p:bldP spid="29" grpId="0">
        <p:tmplLst>
          <p:tmpl>
            <p:tnLst>
              <p:par>
                <p:cTn presetID="2" presetClass="entr" presetSubtype="8"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0-#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29" grpId="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childTnLst>
                </p:cTn>
              </p:par>
            </p:tnLst>
          </p:tmpl>
        </p:tmplLst>
      </p:bldP>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p:bldP spid="12" grpId="0" animBg="1"/>
      <p:bldP spid="12" grpId="1" animBg="1"/>
      <p:bldP spid="13" grpId="0">
        <p:tmplLst>
          <p:tmpl>
            <p:tnLst>
              <p:par>
                <p:cTn presetID="2" presetClass="entr" presetSubtype="8"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0-#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3" grpId="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34" name="Rectangle 33"/>
          <p:cNvSpPr/>
          <p:nvPr userDrawn="1"/>
        </p:nvSpPr>
        <p:spPr>
          <a:xfrm>
            <a:off x="5610377" y="1916181"/>
            <a:ext cx="2410581" cy="390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5" name="Rectangle 34"/>
          <p:cNvSpPr/>
          <p:nvPr userDrawn="1"/>
        </p:nvSpPr>
        <p:spPr>
          <a:xfrm>
            <a:off x="5610377" y="2306313"/>
            <a:ext cx="2410581" cy="780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6" name="Rectangle 35"/>
          <p:cNvSpPr/>
          <p:nvPr userDrawn="1"/>
        </p:nvSpPr>
        <p:spPr>
          <a:xfrm>
            <a:off x="5610377" y="3087180"/>
            <a:ext cx="2410581" cy="17161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7" name="Rectangle 36"/>
          <p:cNvSpPr/>
          <p:nvPr userDrawn="1"/>
        </p:nvSpPr>
        <p:spPr>
          <a:xfrm>
            <a:off x="5610377" y="4803310"/>
            <a:ext cx="2410581" cy="2097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8" name="Text Placeholder 5"/>
          <p:cNvSpPr>
            <a:spLocks noGrp="1"/>
          </p:cNvSpPr>
          <p:nvPr>
            <p:ph type="body" sz="quarter" idx="31" hasCustomPrompt="1"/>
          </p:nvPr>
        </p:nvSpPr>
        <p:spPr>
          <a:xfrm>
            <a:off x="5732784" y="1907455"/>
            <a:ext cx="2165767" cy="379671"/>
          </a:xfrm>
        </p:spPr>
        <p:txBody>
          <a:bodyPr anchor="ctr">
            <a:normAutofit/>
          </a:bodyPr>
          <a:lstStyle>
            <a:lvl1pPr marL="0" indent="0" algn="ctr">
              <a:lnSpc>
                <a:spcPct val="100000"/>
              </a:lnSpc>
              <a:spcBef>
                <a:spcPts val="0"/>
              </a:spcBef>
              <a:buFontTx/>
              <a:buNone/>
              <a:defRPr sz="13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5732784" y="2400066"/>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5732784" y="3212991"/>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5732784" y="3587094"/>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5732784" y="3961197"/>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5732784" y="4335298"/>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4" name="Rectangle 43"/>
          <p:cNvSpPr/>
          <p:nvPr userDrawn="1"/>
        </p:nvSpPr>
        <p:spPr>
          <a:xfrm>
            <a:off x="8486023" y="1916181"/>
            <a:ext cx="2410581" cy="3901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5" name="Rectangle 44"/>
          <p:cNvSpPr/>
          <p:nvPr userDrawn="1"/>
        </p:nvSpPr>
        <p:spPr>
          <a:xfrm>
            <a:off x="8486023" y="2306313"/>
            <a:ext cx="2410581" cy="7808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6" name="Rectangle 45"/>
          <p:cNvSpPr/>
          <p:nvPr userDrawn="1"/>
        </p:nvSpPr>
        <p:spPr>
          <a:xfrm>
            <a:off x="8486023" y="3087180"/>
            <a:ext cx="2410581" cy="1716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7" name="Rectangle 46"/>
          <p:cNvSpPr/>
          <p:nvPr userDrawn="1"/>
        </p:nvSpPr>
        <p:spPr>
          <a:xfrm>
            <a:off x="8486023" y="4803310"/>
            <a:ext cx="2410581" cy="20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8" name="Text Placeholder 5"/>
          <p:cNvSpPr>
            <a:spLocks noGrp="1"/>
          </p:cNvSpPr>
          <p:nvPr>
            <p:ph type="body" sz="quarter" idx="37" hasCustomPrompt="1"/>
          </p:nvPr>
        </p:nvSpPr>
        <p:spPr>
          <a:xfrm>
            <a:off x="8608430" y="1907455"/>
            <a:ext cx="2165767" cy="379671"/>
          </a:xfrm>
        </p:spPr>
        <p:txBody>
          <a:bodyPr anchor="ctr">
            <a:normAutofit/>
          </a:bodyPr>
          <a:lstStyle>
            <a:lvl1pPr marL="0" indent="0" algn="ctr">
              <a:lnSpc>
                <a:spcPct val="100000"/>
              </a:lnSpc>
              <a:spcBef>
                <a:spcPts val="0"/>
              </a:spcBef>
              <a:buFontTx/>
              <a:buNone/>
              <a:defRPr sz="13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8608430" y="2400066"/>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8608429" y="3212991"/>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8608429" y="3587094"/>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8608429" y="3961197"/>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8608429" y="4335298"/>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5" name="Title 1"/>
          <p:cNvSpPr>
            <a:spLocks noGrp="1"/>
          </p:cNvSpPr>
          <p:nvPr>
            <p:ph type="title" hasCustomPrompt="1"/>
          </p:nvPr>
        </p:nvSpPr>
        <p:spPr>
          <a:xfrm>
            <a:off x="935571"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6" name="Text Placeholder 5"/>
          <p:cNvSpPr>
            <a:spLocks noGrp="1"/>
          </p:cNvSpPr>
          <p:nvPr>
            <p:ph type="body" sz="quarter" idx="12" hasCustomPrompt="1"/>
          </p:nvPr>
        </p:nvSpPr>
        <p:spPr>
          <a:xfrm>
            <a:off x="948270" y="3574543"/>
            <a:ext cx="33951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9383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ppt_x"/>
                                          </p:val>
                                        </p:tav>
                                        <p:tav tm="100000">
                                          <p:val>
                                            <p:strVal val="#ppt_x"/>
                                          </p:val>
                                        </p:tav>
                                      </p:tavLst>
                                    </p:anim>
                                    <p:anim calcmode="lin" valueType="num">
                                      <p:cBhvr additive="base">
                                        <p:cTn id="8" dur="1000" fill="hold"/>
                                        <p:tgtEl>
                                          <p:spTgt spid="5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38">
                                            <p:txEl>
                                              <p:pRg st="0" end="0"/>
                                            </p:txEl>
                                          </p:spTgt>
                                        </p:tgtEl>
                                        <p:attrNameLst>
                                          <p:attrName>style.visibility</p:attrName>
                                        </p:attrNameLst>
                                      </p:cBhvr>
                                      <p:to>
                                        <p:strVal val="visible"/>
                                      </p:to>
                                    </p:set>
                                    <p:animEffect transition="in" filter="fade">
                                      <p:cBhvr>
                                        <p:cTn id="19" dur="500"/>
                                        <p:tgtEl>
                                          <p:spTgt spid="38">
                                            <p:txEl>
                                              <p:pRg st="0" end="0"/>
                                            </p:tx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39">
                                            <p:txEl>
                                              <p:pRg st="0" end="0"/>
                                            </p:txEl>
                                          </p:spTgt>
                                        </p:tgtEl>
                                        <p:attrNameLst>
                                          <p:attrName>style.visibility</p:attrName>
                                        </p:attrNameLst>
                                      </p:cBhvr>
                                      <p:to>
                                        <p:strVal val="visible"/>
                                      </p:to>
                                    </p:set>
                                    <p:animEffect transition="in" filter="fade">
                                      <p:cBhvr>
                                        <p:cTn id="25" dur="500"/>
                                        <p:tgtEl>
                                          <p:spTgt spid="39">
                                            <p:txEl>
                                              <p:pRg st="0" end="0"/>
                                            </p:txEl>
                                          </p:spTgt>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40">
                                            <p:txEl>
                                              <p:pRg st="0" end="0"/>
                                            </p:txEl>
                                          </p:spTgt>
                                        </p:tgtEl>
                                        <p:attrNameLst>
                                          <p:attrName>style.visibility</p:attrName>
                                        </p:attrNameLst>
                                      </p:cBhvr>
                                      <p:to>
                                        <p:strVal val="visible"/>
                                      </p:to>
                                    </p:set>
                                    <p:animEffect transition="in" filter="fade">
                                      <p:cBhvr>
                                        <p:cTn id="31" dur="500"/>
                                        <p:tgtEl>
                                          <p:spTgt spid="40">
                                            <p:txEl>
                                              <p:pRg st="0" end="0"/>
                                            </p:txEl>
                                          </p:spTgt>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41">
                                            <p:txEl>
                                              <p:pRg st="0" end="0"/>
                                            </p:txEl>
                                          </p:spTgt>
                                        </p:tgtEl>
                                        <p:attrNameLst>
                                          <p:attrName>style.visibility</p:attrName>
                                        </p:attrNameLst>
                                      </p:cBhvr>
                                      <p:to>
                                        <p:strVal val="visible"/>
                                      </p:to>
                                    </p:set>
                                    <p:animEffect transition="in" filter="fade">
                                      <p:cBhvr>
                                        <p:cTn id="34" dur="500"/>
                                        <p:tgtEl>
                                          <p:spTgt spid="41">
                                            <p:txEl>
                                              <p:pRg st="0" end="0"/>
                                            </p:txEl>
                                          </p:spTgt>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42">
                                            <p:txEl>
                                              <p:pRg st="0" end="0"/>
                                            </p:txEl>
                                          </p:spTgt>
                                        </p:tgtEl>
                                        <p:attrNameLst>
                                          <p:attrName>style.visibility</p:attrName>
                                        </p:attrNameLst>
                                      </p:cBhvr>
                                      <p:to>
                                        <p:strVal val="visible"/>
                                      </p:to>
                                    </p:set>
                                    <p:animEffect transition="in" filter="fade">
                                      <p:cBhvr>
                                        <p:cTn id="37" dur="500"/>
                                        <p:tgtEl>
                                          <p:spTgt spid="42">
                                            <p:txEl>
                                              <p:pRg st="0" end="0"/>
                                            </p:txEl>
                                          </p:spTgt>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xEl>
                                              <p:pRg st="0" end="0"/>
                                            </p:txEl>
                                          </p:spTgt>
                                        </p:tgtEl>
                                        <p:attrNameLst>
                                          <p:attrName>style.visibility</p:attrName>
                                        </p:attrNameLst>
                                      </p:cBhvr>
                                      <p:to>
                                        <p:strVal val="visible"/>
                                      </p:to>
                                    </p:set>
                                    <p:animEffect transition="in" filter="fade">
                                      <p:cBhvr>
                                        <p:cTn id="40" dur="500"/>
                                        <p:tgtEl>
                                          <p:spTgt spid="43">
                                            <p:txEl>
                                              <p:pRg st="0" end="0"/>
                                            </p:txEl>
                                          </p:spTgt>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par>
                          <p:cTn id="44" fill="hold">
                            <p:stCondLst>
                              <p:cond delay="2550"/>
                            </p:stCondLst>
                            <p:childTnLst>
                              <p:par>
                                <p:cTn id="45" presetID="10" presetClass="entr" presetSubtype="0" fill="hold" grpId="0" nodeType="afterEffect">
                                  <p:stCondLst>
                                    <p:cond delay="25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48">
                                            <p:txEl>
                                              <p:pRg st="0" end="0"/>
                                            </p:txEl>
                                          </p:spTgt>
                                        </p:tgtEl>
                                        <p:attrNameLst>
                                          <p:attrName>style.visibility</p:attrName>
                                        </p:attrNameLst>
                                      </p:cBhvr>
                                      <p:to>
                                        <p:strVal val="visible"/>
                                      </p:to>
                                    </p:set>
                                    <p:animEffect transition="in" filter="fade">
                                      <p:cBhvr>
                                        <p:cTn id="50" dur="500"/>
                                        <p:tgtEl>
                                          <p:spTgt spid="48">
                                            <p:txEl>
                                              <p:pRg st="0" end="0"/>
                                            </p:txEl>
                                          </p:spTgt>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49">
                                            <p:txEl>
                                              <p:pRg st="0" end="0"/>
                                            </p:txEl>
                                          </p:spTgt>
                                        </p:tgtEl>
                                        <p:attrNameLst>
                                          <p:attrName>style.visibility</p:attrName>
                                        </p:attrNameLst>
                                      </p:cBhvr>
                                      <p:to>
                                        <p:strVal val="visible"/>
                                      </p:to>
                                    </p:set>
                                    <p:animEffect transition="in" filter="fade">
                                      <p:cBhvr>
                                        <p:cTn id="56" dur="500"/>
                                        <p:tgtEl>
                                          <p:spTgt spid="49">
                                            <p:txEl>
                                              <p:pRg st="0" end="0"/>
                                            </p:txEl>
                                          </p:spTgt>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50">
                                            <p:txEl>
                                              <p:pRg st="0" end="0"/>
                                            </p:txEl>
                                          </p:spTgt>
                                        </p:tgtEl>
                                        <p:attrNameLst>
                                          <p:attrName>style.visibility</p:attrName>
                                        </p:attrNameLst>
                                      </p:cBhvr>
                                      <p:to>
                                        <p:strVal val="visible"/>
                                      </p:to>
                                    </p:set>
                                    <p:animEffect transition="in" filter="fade">
                                      <p:cBhvr>
                                        <p:cTn id="62" dur="500"/>
                                        <p:tgtEl>
                                          <p:spTgt spid="50">
                                            <p:txEl>
                                              <p:pRg st="0" end="0"/>
                                            </p:txEl>
                                          </p:spTgt>
                                        </p:tgtEl>
                                      </p:cBhvr>
                                    </p:animEffect>
                                  </p:childTnLst>
                                </p:cTn>
                              </p:par>
                              <p:par>
                                <p:cTn id="63" presetID="10" presetClass="entr" presetSubtype="0" fill="hold" grpId="0" nodeType="withEffect">
                                  <p:stCondLst>
                                    <p:cond delay="250"/>
                                  </p:stCondLst>
                                  <p:childTnLst>
                                    <p:set>
                                      <p:cBhvr>
                                        <p:cTn id="64" dur="1" fill="hold">
                                          <p:stCondLst>
                                            <p:cond delay="0"/>
                                          </p:stCondLst>
                                        </p:cTn>
                                        <p:tgtEl>
                                          <p:spTgt spid="51">
                                            <p:txEl>
                                              <p:pRg st="0" end="0"/>
                                            </p:txEl>
                                          </p:spTgt>
                                        </p:tgtEl>
                                        <p:attrNameLst>
                                          <p:attrName>style.visibility</p:attrName>
                                        </p:attrNameLst>
                                      </p:cBhvr>
                                      <p:to>
                                        <p:strVal val="visible"/>
                                      </p:to>
                                    </p:set>
                                    <p:animEffect transition="in" filter="fade">
                                      <p:cBhvr>
                                        <p:cTn id="65" dur="500"/>
                                        <p:tgtEl>
                                          <p:spTgt spid="51">
                                            <p:txEl>
                                              <p:pRg st="0" end="0"/>
                                            </p:txEl>
                                          </p:spTgt>
                                        </p:tgtEl>
                                      </p:cBhvr>
                                    </p:animEffect>
                                  </p:childTnLst>
                                </p:cTn>
                              </p:par>
                              <p:par>
                                <p:cTn id="66" presetID="10" presetClass="entr" presetSubtype="0" fill="hold" grpId="0" nodeType="withEffect">
                                  <p:stCondLst>
                                    <p:cond delay="250"/>
                                  </p:stCondLst>
                                  <p:childTnLst>
                                    <p:set>
                                      <p:cBhvr>
                                        <p:cTn id="67" dur="1" fill="hold">
                                          <p:stCondLst>
                                            <p:cond delay="0"/>
                                          </p:stCondLst>
                                        </p:cTn>
                                        <p:tgtEl>
                                          <p:spTgt spid="52">
                                            <p:txEl>
                                              <p:pRg st="0" end="0"/>
                                            </p:txEl>
                                          </p:spTgt>
                                        </p:tgtEl>
                                        <p:attrNameLst>
                                          <p:attrName>style.visibility</p:attrName>
                                        </p:attrNameLst>
                                      </p:cBhvr>
                                      <p:to>
                                        <p:strVal val="visible"/>
                                      </p:to>
                                    </p:set>
                                    <p:animEffect transition="in" filter="fade">
                                      <p:cBhvr>
                                        <p:cTn id="68" dur="500"/>
                                        <p:tgtEl>
                                          <p:spTgt spid="52">
                                            <p:txEl>
                                              <p:pRg st="0" end="0"/>
                                            </p:txEl>
                                          </p:spTgt>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53">
                                            <p:txEl>
                                              <p:pRg st="0" end="0"/>
                                            </p:txEl>
                                          </p:spTgt>
                                        </p:tgtEl>
                                        <p:attrNameLst>
                                          <p:attrName>style.visibility</p:attrName>
                                        </p:attrNameLst>
                                      </p:cBhvr>
                                      <p:to>
                                        <p:strVal val="visible"/>
                                      </p:to>
                                    </p:set>
                                    <p:animEffect transition="in" filter="fade">
                                      <p:cBhvr>
                                        <p:cTn id="71" dur="500"/>
                                        <p:tgtEl>
                                          <p:spTgt spid="53">
                                            <p:txEl>
                                              <p:pRg st="0" end="0"/>
                                            </p:txEl>
                                          </p:spTgt>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build="p">
        <p:tmplLst>
          <p:tmpl lvl="1">
            <p:tnLst>
              <p:par>
                <p:cTn presetID="10" presetClass="entr" presetSubtype="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animBg="1"/>
      <p:bldP spid="46" grpId="0" animBg="1"/>
      <p:bldP spid="47" grpId="0" animBg="1"/>
      <p:bldP spid="48" grpId="0" build="p">
        <p:tmplLst>
          <p:tmpl lvl="1">
            <p:tnLst>
              <p:par>
                <p:cTn presetID="10" presetClass="entr" presetSubtype="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25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2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5" grpId="0"/>
      <p:bldP spid="56" grpId="0">
        <p:tmplLst>
          <p:tmpl>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Rectangle 5"/>
          <p:cNvSpPr/>
          <p:nvPr userDrawn="1"/>
        </p:nvSpPr>
        <p:spPr>
          <a:xfrm>
            <a:off x="2015070" y="1347727"/>
            <a:ext cx="2410581" cy="3901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7" name="Rectangle 6"/>
          <p:cNvSpPr/>
          <p:nvPr userDrawn="1"/>
        </p:nvSpPr>
        <p:spPr>
          <a:xfrm>
            <a:off x="2015070" y="1737859"/>
            <a:ext cx="2410581" cy="7808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8" name="Rectangle 7"/>
          <p:cNvSpPr/>
          <p:nvPr userDrawn="1"/>
        </p:nvSpPr>
        <p:spPr>
          <a:xfrm>
            <a:off x="2015070" y="2518727"/>
            <a:ext cx="2410581" cy="1716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 name="Rectangle 8"/>
          <p:cNvSpPr/>
          <p:nvPr userDrawn="1"/>
        </p:nvSpPr>
        <p:spPr>
          <a:xfrm>
            <a:off x="2015070" y="4234856"/>
            <a:ext cx="2410581" cy="20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8" name="Text Placeholder 5"/>
          <p:cNvSpPr>
            <a:spLocks noGrp="1"/>
          </p:cNvSpPr>
          <p:nvPr>
            <p:ph type="body" sz="quarter" idx="25" hasCustomPrompt="1"/>
          </p:nvPr>
        </p:nvSpPr>
        <p:spPr>
          <a:xfrm>
            <a:off x="2137477" y="1339001"/>
            <a:ext cx="2165767" cy="379671"/>
          </a:xfrm>
        </p:spPr>
        <p:txBody>
          <a:bodyPr anchor="ctr">
            <a:normAutofit/>
          </a:bodyPr>
          <a:lstStyle>
            <a:lvl1pPr marL="0" indent="0" algn="ctr">
              <a:lnSpc>
                <a:spcPct val="100000"/>
              </a:lnSpc>
              <a:spcBef>
                <a:spcPts val="0"/>
              </a:spcBef>
              <a:buFontTx/>
              <a:buNone/>
              <a:defRPr sz="12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6" hasCustomPrompt="1"/>
          </p:nvPr>
        </p:nvSpPr>
        <p:spPr>
          <a:xfrm>
            <a:off x="2137477" y="1831613"/>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7" hasCustomPrompt="1"/>
          </p:nvPr>
        </p:nvSpPr>
        <p:spPr>
          <a:xfrm>
            <a:off x="2137473" y="2644536"/>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8" hasCustomPrompt="1"/>
          </p:nvPr>
        </p:nvSpPr>
        <p:spPr>
          <a:xfrm>
            <a:off x="2137473" y="3018639"/>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2" name="Text Placeholder 5"/>
          <p:cNvSpPr>
            <a:spLocks noGrp="1"/>
          </p:cNvSpPr>
          <p:nvPr>
            <p:ph type="body" sz="quarter" idx="29" hasCustomPrompt="1"/>
          </p:nvPr>
        </p:nvSpPr>
        <p:spPr>
          <a:xfrm>
            <a:off x="2137473" y="3392742"/>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30" hasCustomPrompt="1"/>
          </p:nvPr>
        </p:nvSpPr>
        <p:spPr>
          <a:xfrm>
            <a:off x="2137473" y="3766845"/>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4" name="Rectangle 33"/>
          <p:cNvSpPr/>
          <p:nvPr userDrawn="1"/>
        </p:nvSpPr>
        <p:spPr>
          <a:xfrm>
            <a:off x="4890713" y="1347727"/>
            <a:ext cx="2410581" cy="390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5" name="Rectangle 34"/>
          <p:cNvSpPr/>
          <p:nvPr userDrawn="1"/>
        </p:nvSpPr>
        <p:spPr>
          <a:xfrm>
            <a:off x="4890713" y="1737859"/>
            <a:ext cx="2410581" cy="780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6" name="Rectangle 35"/>
          <p:cNvSpPr/>
          <p:nvPr userDrawn="1"/>
        </p:nvSpPr>
        <p:spPr>
          <a:xfrm>
            <a:off x="4890713" y="2518727"/>
            <a:ext cx="2410581" cy="17161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7" name="Rectangle 36"/>
          <p:cNvSpPr/>
          <p:nvPr userDrawn="1"/>
        </p:nvSpPr>
        <p:spPr>
          <a:xfrm>
            <a:off x="4890713" y="4234856"/>
            <a:ext cx="2410581" cy="2097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8" name="Text Placeholder 5"/>
          <p:cNvSpPr>
            <a:spLocks noGrp="1"/>
          </p:cNvSpPr>
          <p:nvPr>
            <p:ph type="body" sz="quarter" idx="31" hasCustomPrompt="1"/>
          </p:nvPr>
        </p:nvSpPr>
        <p:spPr>
          <a:xfrm>
            <a:off x="5013120" y="1339001"/>
            <a:ext cx="2165767" cy="379671"/>
          </a:xfrm>
        </p:spPr>
        <p:txBody>
          <a:bodyPr anchor="ctr">
            <a:normAutofit/>
          </a:bodyPr>
          <a:lstStyle>
            <a:lvl1pPr marL="0" indent="0" algn="ctr">
              <a:lnSpc>
                <a:spcPct val="100000"/>
              </a:lnSpc>
              <a:spcBef>
                <a:spcPts val="0"/>
              </a:spcBef>
              <a:buFontTx/>
              <a:buNone/>
              <a:defRPr sz="12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5013120" y="1831613"/>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5013119" y="2644536"/>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5013119" y="3018639"/>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5013119" y="3392742"/>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5013119" y="3766845"/>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4" name="Rectangle 43"/>
          <p:cNvSpPr/>
          <p:nvPr userDrawn="1"/>
        </p:nvSpPr>
        <p:spPr>
          <a:xfrm>
            <a:off x="7766356" y="1347727"/>
            <a:ext cx="2410581" cy="3901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5" name="Rectangle 44"/>
          <p:cNvSpPr/>
          <p:nvPr userDrawn="1"/>
        </p:nvSpPr>
        <p:spPr>
          <a:xfrm>
            <a:off x="7766356" y="1737859"/>
            <a:ext cx="2410581" cy="7808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6" name="Rectangle 45"/>
          <p:cNvSpPr/>
          <p:nvPr userDrawn="1"/>
        </p:nvSpPr>
        <p:spPr>
          <a:xfrm>
            <a:off x="7766356" y="2518727"/>
            <a:ext cx="2410581" cy="1716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7" name="Rectangle 46"/>
          <p:cNvSpPr/>
          <p:nvPr userDrawn="1"/>
        </p:nvSpPr>
        <p:spPr>
          <a:xfrm>
            <a:off x="7766356" y="4234856"/>
            <a:ext cx="2410581" cy="20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8" name="Text Placeholder 5"/>
          <p:cNvSpPr>
            <a:spLocks noGrp="1"/>
          </p:cNvSpPr>
          <p:nvPr>
            <p:ph type="body" sz="quarter" idx="37" hasCustomPrompt="1"/>
          </p:nvPr>
        </p:nvSpPr>
        <p:spPr>
          <a:xfrm>
            <a:off x="7888763" y="1339001"/>
            <a:ext cx="2165767" cy="379671"/>
          </a:xfrm>
        </p:spPr>
        <p:txBody>
          <a:bodyPr anchor="ctr">
            <a:normAutofit/>
          </a:bodyPr>
          <a:lstStyle>
            <a:lvl1pPr marL="0" indent="0" algn="ctr">
              <a:lnSpc>
                <a:spcPct val="100000"/>
              </a:lnSpc>
              <a:spcBef>
                <a:spcPts val="0"/>
              </a:spcBef>
              <a:buFontTx/>
              <a:buNone/>
              <a:defRPr sz="12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7888763" y="1831613"/>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7888763" y="2644536"/>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7888763" y="3018639"/>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7888763" y="3392742"/>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7888763" y="3766845"/>
            <a:ext cx="2161477"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7" name="Title 1"/>
          <p:cNvSpPr>
            <a:spLocks noGrp="1"/>
          </p:cNvSpPr>
          <p:nvPr>
            <p:ph type="title" hasCustomPrompt="1"/>
          </p:nvPr>
        </p:nvSpPr>
        <p:spPr>
          <a:xfrm>
            <a:off x="1295403" y="4667940"/>
            <a:ext cx="3456517" cy="1365547"/>
          </a:xfrm>
        </p:spPr>
        <p:txBody>
          <a:bodyPr anchor="ctr"/>
          <a:lstStyle>
            <a:lvl1pPr algn="r">
              <a:defRPr/>
            </a:lvl1pPr>
          </a:lstStyle>
          <a:p>
            <a:r>
              <a:rPr kumimoji="1" lang="en-US" altLang="ja-JP" dirty="0"/>
              <a:t>Slide title</a:t>
            </a:r>
            <a:endParaRPr kumimoji="1" lang="ja-JP" altLang="en-US" dirty="0"/>
          </a:p>
        </p:txBody>
      </p:sp>
      <p:sp>
        <p:nvSpPr>
          <p:cNvPr id="58" name="Text Placeholder 5"/>
          <p:cNvSpPr>
            <a:spLocks noGrp="1"/>
          </p:cNvSpPr>
          <p:nvPr>
            <p:ph type="body" sz="quarter" idx="12" hasCustomPrompt="1"/>
          </p:nvPr>
        </p:nvSpPr>
        <p:spPr>
          <a:xfrm>
            <a:off x="5052649" y="4792874"/>
            <a:ext cx="5124287" cy="1109304"/>
          </a:xfrm>
        </p:spPr>
        <p:txBody>
          <a:bodyPr anchor="ctr"/>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2032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500"/>
                            </p:stCondLst>
                            <p:childTnLst>
                              <p:par>
                                <p:cTn id="36" presetID="10" presetClass="entr" presetSubtype="0" fill="hold" grpId="0" nodeType="afterEffect">
                                  <p:stCondLst>
                                    <p:cond delay="25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38">
                                            <p:txEl>
                                              <p:pRg st="0" end="0"/>
                                            </p:txEl>
                                          </p:spTgt>
                                        </p:tgtEl>
                                        <p:attrNameLst>
                                          <p:attrName>style.visibility</p:attrName>
                                        </p:attrNameLst>
                                      </p:cBhvr>
                                      <p:to>
                                        <p:strVal val="visible"/>
                                      </p:to>
                                    </p:set>
                                    <p:animEffect transition="in" filter="fade">
                                      <p:cBhvr>
                                        <p:cTn id="41" dur="500"/>
                                        <p:tgtEl>
                                          <p:spTgt spid="38">
                                            <p:txEl>
                                              <p:pRg st="0" end="0"/>
                                            </p:txEl>
                                          </p:spTgt>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9">
                                            <p:txEl>
                                              <p:pRg st="0" end="0"/>
                                            </p:txEl>
                                          </p:spTgt>
                                        </p:tgtEl>
                                        <p:attrNameLst>
                                          <p:attrName>style.visibility</p:attrName>
                                        </p:attrNameLst>
                                      </p:cBhvr>
                                      <p:to>
                                        <p:strVal val="visible"/>
                                      </p:to>
                                    </p:set>
                                    <p:animEffect transition="in" filter="fade">
                                      <p:cBhvr>
                                        <p:cTn id="47" dur="500"/>
                                        <p:tgtEl>
                                          <p:spTgt spid="39">
                                            <p:txEl>
                                              <p:pRg st="0" end="0"/>
                                            </p:txEl>
                                          </p:spTgt>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0">
                                            <p:txEl>
                                              <p:pRg st="0" end="0"/>
                                            </p:txEl>
                                          </p:spTgt>
                                        </p:tgtEl>
                                        <p:attrNameLst>
                                          <p:attrName>style.visibility</p:attrName>
                                        </p:attrNameLst>
                                      </p:cBhvr>
                                      <p:to>
                                        <p:strVal val="visible"/>
                                      </p:to>
                                    </p:set>
                                    <p:animEffect transition="in" filter="fade">
                                      <p:cBhvr>
                                        <p:cTn id="53" dur="500"/>
                                        <p:tgtEl>
                                          <p:spTgt spid="40">
                                            <p:txEl>
                                              <p:pRg st="0" end="0"/>
                                            </p:txEl>
                                          </p:spTgt>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41">
                                            <p:txEl>
                                              <p:pRg st="0" end="0"/>
                                            </p:txEl>
                                          </p:spTgt>
                                        </p:tgtEl>
                                        <p:attrNameLst>
                                          <p:attrName>style.visibility</p:attrName>
                                        </p:attrNameLst>
                                      </p:cBhvr>
                                      <p:to>
                                        <p:strVal val="visible"/>
                                      </p:to>
                                    </p:set>
                                    <p:animEffect transition="in" filter="fade">
                                      <p:cBhvr>
                                        <p:cTn id="56" dur="500"/>
                                        <p:tgtEl>
                                          <p:spTgt spid="41">
                                            <p:txEl>
                                              <p:pRg st="0" end="0"/>
                                            </p:txEl>
                                          </p:spTgt>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42">
                                            <p:txEl>
                                              <p:pRg st="0" end="0"/>
                                            </p:txEl>
                                          </p:spTgt>
                                        </p:tgtEl>
                                        <p:attrNameLst>
                                          <p:attrName>style.visibility</p:attrName>
                                        </p:attrNameLst>
                                      </p:cBhvr>
                                      <p:to>
                                        <p:strVal val="visible"/>
                                      </p:to>
                                    </p:set>
                                    <p:animEffect transition="in" filter="fade">
                                      <p:cBhvr>
                                        <p:cTn id="59" dur="500"/>
                                        <p:tgtEl>
                                          <p:spTgt spid="42">
                                            <p:txEl>
                                              <p:pRg st="0" end="0"/>
                                            </p:txEl>
                                          </p:spTgt>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3">
                                            <p:txEl>
                                              <p:pRg st="0" end="0"/>
                                            </p:txEl>
                                          </p:spTgt>
                                        </p:tgtEl>
                                        <p:attrNameLst>
                                          <p:attrName>style.visibility</p:attrName>
                                        </p:attrNameLst>
                                      </p:cBhvr>
                                      <p:to>
                                        <p:strVal val="visible"/>
                                      </p:to>
                                    </p:set>
                                    <p:animEffect transition="in" filter="fade">
                                      <p:cBhvr>
                                        <p:cTn id="62" dur="500"/>
                                        <p:tgtEl>
                                          <p:spTgt spid="43">
                                            <p:txEl>
                                              <p:pRg st="0" end="0"/>
                                            </p:txEl>
                                          </p:spTgt>
                                        </p:tgtEl>
                                      </p:cBhvr>
                                    </p:animEffect>
                                  </p:childTnLst>
                                </p:cTn>
                              </p:par>
                              <p:par>
                                <p:cTn id="63" presetID="10" presetClass="entr" presetSubtype="0" fill="hold" grpId="0" nodeType="withEffect">
                                  <p:stCondLst>
                                    <p:cond delay="25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par>
                          <p:cTn id="66" fill="hold">
                            <p:stCondLst>
                              <p:cond delay="1250"/>
                            </p:stCondLst>
                            <p:childTnLst>
                              <p:par>
                                <p:cTn id="67" presetID="10" presetClass="entr" presetSubtype="0" fill="hold" grpId="0" nodeType="afterEffect">
                                  <p:stCondLst>
                                    <p:cond delay="25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ntr" presetSubtype="0" fill="hold" grpId="0" nodeType="withEffect">
                                  <p:stCondLst>
                                    <p:cond delay="250"/>
                                  </p:stCondLst>
                                  <p:childTnLst>
                                    <p:set>
                                      <p:cBhvr>
                                        <p:cTn id="71" dur="1" fill="hold">
                                          <p:stCondLst>
                                            <p:cond delay="0"/>
                                          </p:stCondLst>
                                        </p:cTn>
                                        <p:tgtEl>
                                          <p:spTgt spid="48">
                                            <p:txEl>
                                              <p:pRg st="0" end="0"/>
                                            </p:txEl>
                                          </p:spTgt>
                                        </p:tgtEl>
                                        <p:attrNameLst>
                                          <p:attrName>style.visibility</p:attrName>
                                        </p:attrNameLst>
                                      </p:cBhvr>
                                      <p:to>
                                        <p:strVal val="visible"/>
                                      </p:to>
                                    </p:set>
                                    <p:animEffect transition="in" filter="fade">
                                      <p:cBhvr>
                                        <p:cTn id="72" dur="500"/>
                                        <p:tgtEl>
                                          <p:spTgt spid="48">
                                            <p:txEl>
                                              <p:pRg st="0" end="0"/>
                                            </p:txEl>
                                          </p:spTgt>
                                        </p:tgtEl>
                                      </p:cBhvr>
                                    </p:animEffect>
                                  </p:childTnLst>
                                </p:cTn>
                              </p:par>
                              <p:par>
                                <p:cTn id="73" presetID="10" presetClass="entr" presetSubtype="0" fill="hold" grpId="0" nodeType="withEffect">
                                  <p:stCondLst>
                                    <p:cond delay="25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49">
                                            <p:txEl>
                                              <p:pRg st="0" end="0"/>
                                            </p:txEl>
                                          </p:spTgt>
                                        </p:tgtEl>
                                        <p:attrNameLst>
                                          <p:attrName>style.visibility</p:attrName>
                                        </p:attrNameLst>
                                      </p:cBhvr>
                                      <p:to>
                                        <p:strVal val="visible"/>
                                      </p:to>
                                    </p:set>
                                    <p:animEffect transition="in" filter="fade">
                                      <p:cBhvr>
                                        <p:cTn id="78" dur="500"/>
                                        <p:tgtEl>
                                          <p:spTgt spid="49">
                                            <p:txEl>
                                              <p:pRg st="0" end="0"/>
                                            </p:txEl>
                                          </p:spTgt>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10" presetClass="entr" presetSubtype="0" fill="hold" grpId="0" nodeType="withEffect">
                                  <p:stCondLst>
                                    <p:cond delay="250"/>
                                  </p:stCondLst>
                                  <p:childTnLst>
                                    <p:set>
                                      <p:cBhvr>
                                        <p:cTn id="83" dur="1" fill="hold">
                                          <p:stCondLst>
                                            <p:cond delay="0"/>
                                          </p:stCondLst>
                                        </p:cTn>
                                        <p:tgtEl>
                                          <p:spTgt spid="50">
                                            <p:txEl>
                                              <p:pRg st="0" end="0"/>
                                            </p:txEl>
                                          </p:spTgt>
                                        </p:tgtEl>
                                        <p:attrNameLst>
                                          <p:attrName>style.visibility</p:attrName>
                                        </p:attrNameLst>
                                      </p:cBhvr>
                                      <p:to>
                                        <p:strVal val="visible"/>
                                      </p:to>
                                    </p:set>
                                    <p:animEffect transition="in" filter="fade">
                                      <p:cBhvr>
                                        <p:cTn id="84" dur="500"/>
                                        <p:tgtEl>
                                          <p:spTgt spid="50">
                                            <p:txEl>
                                              <p:pRg st="0" end="0"/>
                                            </p:txEl>
                                          </p:spTgt>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51">
                                            <p:txEl>
                                              <p:pRg st="0" end="0"/>
                                            </p:txEl>
                                          </p:spTgt>
                                        </p:tgtEl>
                                        <p:attrNameLst>
                                          <p:attrName>style.visibility</p:attrName>
                                        </p:attrNameLst>
                                      </p:cBhvr>
                                      <p:to>
                                        <p:strVal val="visible"/>
                                      </p:to>
                                    </p:set>
                                    <p:animEffect transition="in" filter="fade">
                                      <p:cBhvr>
                                        <p:cTn id="87" dur="500"/>
                                        <p:tgtEl>
                                          <p:spTgt spid="51">
                                            <p:txEl>
                                              <p:pRg st="0" end="0"/>
                                            </p:txEl>
                                          </p:spTgt>
                                        </p:tgtEl>
                                      </p:cBhvr>
                                    </p:animEffect>
                                  </p:childTnLst>
                                </p:cTn>
                              </p:par>
                              <p:par>
                                <p:cTn id="88" presetID="10" presetClass="entr" presetSubtype="0" fill="hold" grpId="0" nodeType="withEffect">
                                  <p:stCondLst>
                                    <p:cond delay="250"/>
                                  </p:stCondLst>
                                  <p:childTnLst>
                                    <p:set>
                                      <p:cBhvr>
                                        <p:cTn id="89" dur="1" fill="hold">
                                          <p:stCondLst>
                                            <p:cond delay="0"/>
                                          </p:stCondLst>
                                        </p:cTn>
                                        <p:tgtEl>
                                          <p:spTgt spid="52">
                                            <p:txEl>
                                              <p:pRg st="0" end="0"/>
                                            </p:txEl>
                                          </p:spTgt>
                                        </p:tgtEl>
                                        <p:attrNameLst>
                                          <p:attrName>style.visibility</p:attrName>
                                        </p:attrNameLst>
                                      </p:cBhvr>
                                      <p:to>
                                        <p:strVal val="visible"/>
                                      </p:to>
                                    </p:set>
                                    <p:animEffect transition="in" filter="fade">
                                      <p:cBhvr>
                                        <p:cTn id="90" dur="500"/>
                                        <p:tgtEl>
                                          <p:spTgt spid="52">
                                            <p:txEl>
                                              <p:pRg st="0" end="0"/>
                                            </p:txEl>
                                          </p:spTgt>
                                        </p:tgtEl>
                                      </p:cBhvr>
                                    </p:animEffect>
                                  </p:childTnLst>
                                </p:cTn>
                              </p:par>
                              <p:par>
                                <p:cTn id="91" presetID="10" presetClass="entr" presetSubtype="0" fill="hold" grpId="0" nodeType="withEffect">
                                  <p:stCondLst>
                                    <p:cond delay="250"/>
                                  </p:stCondLst>
                                  <p:childTnLst>
                                    <p:set>
                                      <p:cBhvr>
                                        <p:cTn id="92" dur="1" fill="hold">
                                          <p:stCondLst>
                                            <p:cond delay="0"/>
                                          </p:stCondLst>
                                        </p:cTn>
                                        <p:tgtEl>
                                          <p:spTgt spid="53">
                                            <p:txEl>
                                              <p:pRg st="0" end="0"/>
                                            </p:txEl>
                                          </p:spTgt>
                                        </p:tgtEl>
                                        <p:attrNameLst>
                                          <p:attrName>style.visibility</p:attrName>
                                        </p:attrNameLst>
                                      </p:cBhvr>
                                      <p:to>
                                        <p:strVal val="visible"/>
                                      </p:to>
                                    </p:set>
                                    <p:animEffect transition="in" filter="fade">
                                      <p:cBhvr>
                                        <p:cTn id="93" dur="500"/>
                                        <p:tgtEl>
                                          <p:spTgt spid="53">
                                            <p:txEl>
                                              <p:pRg st="0" end="0"/>
                                            </p:txEl>
                                          </p:spTgt>
                                        </p:tgtEl>
                                      </p:cBhvr>
                                    </p:animEffect>
                                  </p:childTnLst>
                                </p:cTn>
                              </p:par>
                              <p:par>
                                <p:cTn id="94" presetID="10" presetClass="entr" presetSubtype="0" fill="hold" grpId="0" nodeType="withEffect">
                                  <p:stCondLst>
                                    <p:cond delay="25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500"/>
                                        <p:tgtEl>
                                          <p:spTgt spid="47"/>
                                        </p:tgtEl>
                                      </p:cBhvr>
                                    </p:animEffect>
                                  </p:childTnLst>
                                </p:cTn>
                              </p:par>
                            </p:childTnLst>
                          </p:cTn>
                        </p:par>
                        <p:par>
                          <p:cTn id="97" fill="hold">
                            <p:stCondLst>
                              <p:cond delay="2000"/>
                            </p:stCondLst>
                            <p:childTnLst>
                              <p:par>
                                <p:cTn id="98" presetID="2" presetClass="entr" presetSubtype="4" decel="100000" fill="hold" grpId="0" nodeType="afterEffect">
                                  <p:stCondLst>
                                    <p:cond delay="250"/>
                                  </p:stCondLst>
                                  <p:iterate type="wd">
                                    <p:tmPct val="10000"/>
                                  </p:iterate>
                                  <p:childTnLst>
                                    <p:set>
                                      <p:cBhvr>
                                        <p:cTn id="99" dur="1" fill="hold">
                                          <p:stCondLst>
                                            <p:cond delay="0"/>
                                          </p:stCondLst>
                                        </p:cTn>
                                        <p:tgtEl>
                                          <p:spTgt spid="57"/>
                                        </p:tgtEl>
                                        <p:attrNameLst>
                                          <p:attrName>style.visibility</p:attrName>
                                        </p:attrNameLst>
                                      </p:cBhvr>
                                      <p:to>
                                        <p:strVal val="visible"/>
                                      </p:to>
                                    </p:set>
                                    <p:anim calcmode="lin" valueType="num">
                                      <p:cBhvr additive="base">
                                        <p:cTn id="100" dur="1000" fill="hold"/>
                                        <p:tgtEl>
                                          <p:spTgt spid="57"/>
                                        </p:tgtEl>
                                        <p:attrNameLst>
                                          <p:attrName>ppt_x</p:attrName>
                                        </p:attrNameLst>
                                      </p:cBhvr>
                                      <p:tavLst>
                                        <p:tav tm="0">
                                          <p:val>
                                            <p:strVal val="#ppt_x"/>
                                          </p:val>
                                        </p:tav>
                                        <p:tav tm="100000">
                                          <p:val>
                                            <p:strVal val="#ppt_x"/>
                                          </p:val>
                                        </p:tav>
                                      </p:tavLst>
                                    </p:anim>
                                    <p:anim calcmode="lin" valueType="num">
                                      <p:cBhvr additive="base">
                                        <p:cTn id="101" dur="1000" fill="hold"/>
                                        <p:tgtEl>
                                          <p:spTgt spid="57"/>
                                        </p:tgtEl>
                                        <p:attrNameLst>
                                          <p:attrName>ppt_y</p:attrName>
                                        </p:attrNameLst>
                                      </p:cBhvr>
                                      <p:tavLst>
                                        <p:tav tm="0">
                                          <p:val>
                                            <p:strVal val="1+#ppt_h/2"/>
                                          </p:val>
                                        </p:tav>
                                        <p:tav tm="100000">
                                          <p:val>
                                            <p:strVal val="#ppt_y"/>
                                          </p:val>
                                        </p:tav>
                                      </p:tavLst>
                                    </p:anim>
                                  </p:childTnLst>
                                </p:cTn>
                              </p:par>
                            </p:childTnLst>
                          </p:cTn>
                        </p:par>
                        <p:par>
                          <p:cTn id="102" fill="hold">
                            <p:stCondLst>
                              <p:cond delay="3350"/>
                            </p:stCondLst>
                            <p:childTnLst>
                              <p:par>
                                <p:cTn id="103" presetID="10" presetClass="entr" presetSubtype="0" fill="hold" grpId="0" nodeType="afterEffect">
                                  <p:stCondLst>
                                    <p:cond delay="25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4" grpId="0" animBg="1"/>
      <p:bldP spid="35" grpId="0" animBg="1"/>
      <p:bldP spid="36" grpId="0" animBg="1"/>
      <p:bldP spid="37" grpId="0" animBg="1"/>
      <p:bldP spid="38" grpId="0" build="p">
        <p:tmplLst>
          <p:tmpl lvl="1">
            <p:tnLst>
              <p:par>
                <p:cTn presetID="10" presetClass="entr" presetSubtype="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animBg="1"/>
      <p:bldP spid="46" grpId="0" animBg="1"/>
      <p:bldP spid="47" grpId="0" animBg="1"/>
      <p:bldP spid="48" grpId="0" build="p">
        <p:tmplLst>
          <p:tmpl lvl="1">
            <p:tnLst>
              <p:par>
                <p:cTn presetID="10" presetClass="entr" presetSubtype="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25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2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7" grpId="0"/>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me 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2806451" y="2810522"/>
            <a:ext cx="8090153"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6" name="Rectangle 5"/>
          <p:cNvSpPr/>
          <p:nvPr userDrawn="1"/>
        </p:nvSpPr>
        <p:spPr>
          <a:xfrm>
            <a:off x="2806451" y="3431657"/>
            <a:ext cx="8090153"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7" name="Rectangle 6"/>
          <p:cNvSpPr/>
          <p:nvPr userDrawn="1"/>
        </p:nvSpPr>
        <p:spPr>
          <a:xfrm>
            <a:off x="2806451" y="4052792"/>
            <a:ext cx="8090153"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8" name="Rectangle 7"/>
          <p:cNvSpPr/>
          <p:nvPr userDrawn="1"/>
        </p:nvSpPr>
        <p:spPr>
          <a:xfrm>
            <a:off x="2806451" y="4673927"/>
            <a:ext cx="8090153"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 name="Rectangle 8"/>
          <p:cNvSpPr/>
          <p:nvPr userDrawn="1"/>
        </p:nvSpPr>
        <p:spPr>
          <a:xfrm>
            <a:off x="2806451" y="5295062"/>
            <a:ext cx="8090153"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0" name="Text Placeholder 5"/>
          <p:cNvSpPr>
            <a:spLocks noGrp="1"/>
          </p:cNvSpPr>
          <p:nvPr>
            <p:ph type="body" sz="quarter" idx="22" hasCustomPrompt="1"/>
          </p:nvPr>
        </p:nvSpPr>
        <p:spPr>
          <a:xfrm>
            <a:off x="2806451" y="2325454"/>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3967654" y="2325454"/>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5128857" y="2325454"/>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6290057" y="2325454"/>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7451262" y="2325454"/>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8612465" y="2325454"/>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6" name="Text Placeholder 5"/>
          <p:cNvSpPr>
            <a:spLocks noGrp="1"/>
          </p:cNvSpPr>
          <p:nvPr>
            <p:ph type="body" sz="quarter" idx="28" hasCustomPrompt="1"/>
          </p:nvPr>
        </p:nvSpPr>
        <p:spPr>
          <a:xfrm>
            <a:off x="9773666" y="2325454"/>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935570" y="2932737"/>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8" name="Text Placeholder 5"/>
          <p:cNvSpPr>
            <a:spLocks noGrp="1"/>
          </p:cNvSpPr>
          <p:nvPr>
            <p:ph type="body" sz="quarter" idx="30" hasCustomPrompt="1"/>
          </p:nvPr>
        </p:nvSpPr>
        <p:spPr>
          <a:xfrm>
            <a:off x="935570" y="3553872"/>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31" hasCustomPrompt="1"/>
          </p:nvPr>
        </p:nvSpPr>
        <p:spPr>
          <a:xfrm>
            <a:off x="935570" y="4175008"/>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32" hasCustomPrompt="1"/>
          </p:nvPr>
        </p:nvSpPr>
        <p:spPr>
          <a:xfrm>
            <a:off x="935570" y="4787999"/>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1" name="Text Placeholder 5"/>
          <p:cNvSpPr>
            <a:spLocks noGrp="1"/>
          </p:cNvSpPr>
          <p:nvPr>
            <p:ph type="body" sz="quarter" idx="33" hasCustomPrompt="1"/>
          </p:nvPr>
        </p:nvSpPr>
        <p:spPr>
          <a:xfrm>
            <a:off x="935570" y="5417278"/>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2" name="Title 1"/>
          <p:cNvSpPr>
            <a:spLocks noGrp="1"/>
          </p:cNvSpPr>
          <p:nvPr>
            <p:ph type="title" hasCustomPrompt="1"/>
          </p:nvPr>
        </p:nvSpPr>
        <p:spPr>
          <a:xfrm>
            <a:off x="2015070"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23" name="Text Placeholder 5"/>
          <p:cNvSpPr>
            <a:spLocks noGrp="1"/>
          </p:cNvSpPr>
          <p:nvPr>
            <p:ph type="body" sz="quarter" idx="15" hasCustomPrompt="1"/>
          </p:nvPr>
        </p:nvSpPr>
        <p:spPr>
          <a:xfrm>
            <a:off x="2015070" y="1528923"/>
            <a:ext cx="8161867" cy="293685"/>
          </a:xfrm>
        </p:spPr>
        <p:txBody>
          <a:bodyPr anchor="t"/>
          <a:lstStyle>
            <a:lvl1pPr marL="0" indent="0" algn="ctr">
              <a:lnSpc>
                <a:spcPct val="100000"/>
              </a:lnSpc>
              <a:spcBef>
                <a:spcPts val="0"/>
              </a:spcBef>
              <a:buFontTx/>
              <a:buNone/>
              <a:defRPr>
                <a:solidFill>
                  <a:schemeClr val="tx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40825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18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2700"/>
                            </p:stCondLst>
                            <p:childTnLst>
                              <p:par>
                                <p:cTn id="30" presetID="10" presetClass="entr" presetSubtype="0"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par>
                                <p:cTn id="33" presetID="10" presetClass="entr" presetSubtype="0" fill="hold" grpId="0" nodeType="withEffect">
                                  <p:stCondLst>
                                    <p:cond delay="1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10" presetClass="entr" presetSubtype="0" fill="hold" grpId="0" nodeType="withEffect">
                                  <p:stCondLst>
                                    <p:cond delay="20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500"/>
                                        <p:tgtEl>
                                          <p:spTgt spid="12">
                                            <p:txEl>
                                              <p:pRg st="0" end="0"/>
                                            </p:txEl>
                                          </p:spTgt>
                                        </p:tgtEl>
                                      </p:cBhvr>
                                    </p:animEffect>
                                  </p:childTnLst>
                                </p:cTn>
                              </p:par>
                              <p:par>
                                <p:cTn id="39" presetID="10" presetClass="entr" presetSubtype="0" fill="hold" grpId="0" nodeType="with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fade">
                                      <p:cBhvr>
                                        <p:cTn id="47" dur="500"/>
                                        <p:tgtEl>
                                          <p:spTgt spid="15">
                                            <p:txEl>
                                              <p:pRg st="0" end="0"/>
                                            </p:txEl>
                                          </p:spTgt>
                                        </p:tgtEl>
                                      </p:cBhvr>
                                    </p:animEffect>
                                  </p:childTnLst>
                                </p:cTn>
                              </p:par>
                              <p:par>
                                <p:cTn id="48" presetID="10" presetClass="entr" presetSubtype="0" fill="hold" grpId="0" nodeType="withEffect">
                                  <p:stCondLst>
                                    <p:cond delay="60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fade">
                                      <p:cBhvr>
                                        <p:cTn id="50" dur="500"/>
                                        <p:tgtEl>
                                          <p:spTgt spid="16">
                                            <p:txEl>
                                              <p:pRg st="0" end="0"/>
                                            </p:txEl>
                                          </p:spTgt>
                                        </p:tgtEl>
                                      </p:cBhvr>
                                    </p:animEffect>
                                  </p:childTnLst>
                                </p:cTn>
                              </p:par>
                            </p:childTnLst>
                          </p:cTn>
                        </p:par>
                        <p:par>
                          <p:cTn id="51" fill="hold">
                            <p:stCondLst>
                              <p:cond delay="3800"/>
                            </p:stCondLst>
                            <p:childTnLst>
                              <p:par>
                                <p:cTn id="52" presetID="10" presetClass="entr" presetSubtype="0" fill="hold" grpId="0" nodeType="after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fade">
                                      <p:cBhvr>
                                        <p:cTn id="54" dur="500"/>
                                        <p:tgtEl>
                                          <p:spTgt spid="17">
                                            <p:txEl>
                                              <p:pRg st="0" end="0"/>
                                            </p:txEl>
                                          </p:spTgt>
                                        </p:tgtEl>
                                      </p:cBhvr>
                                    </p:animEffect>
                                  </p:childTnLst>
                                </p:cTn>
                              </p:par>
                            </p:childTnLst>
                          </p:cTn>
                        </p:par>
                        <p:par>
                          <p:cTn id="55" fill="hold">
                            <p:stCondLst>
                              <p:cond delay="4300"/>
                            </p:stCondLst>
                            <p:childTnLst>
                              <p:par>
                                <p:cTn id="56" presetID="10" presetClass="entr" presetSubtype="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fade">
                                      <p:cBhvr>
                                        <p:cTn id="58" dur="500"/>
                                        <p:tgtEl>
                                          <p:spTgt spid="18">
                                            <p:txEl>
                                              <p:pRg st="0" end="0"/>
                                            </p:txEl>
                                          </p:spTgt>
                                        </p:tgtEl>
                                      </p:cBhvr>
                                    </p:animEffect>
                                  </p:childTnLst>
                                </p:cTn>
                              </p:par>
                            </p:childTnLst>
                          </p:cTn>
                        </p:par>
                        <p:par>
                          <p:cTn id="59" fill="hold">
                            <p:stCondLst>
                              <p:cond delay="4800"/>
                            </p:stCondLst>
                            <p:childTnLst>
                              <p:par>
                                <p:cTn id="60" presetID="10" presetClass="entr" presetSubtype="0" fill="hold" grpId="0" nodeType="after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fade">
                                      <p:cBhvr>
                                        <p:cTn id="62" dur="500"/>
                                        <p:tgtEl>
                                          <p:spTgt spid="19">
                                            <p:txEl>
                                              <p:pRg st="0" end="0"/>
                                            </p:txEl>
                                          </p:spTgt>
                                        </p:tgtEl>
                                      </p:cBhvr>
                                    </p:animEffect>
                                  </p:childTnLst>
                                </p:cTn>
                              </p:par>
                            </p:childTnLst>
                          </p:cTn>
                        </p:par>
                        <p:par>
                          <p:cTn id="63" fill="hold">
                            <p:stCondLst>
                              <p:cond delay="5300"/>
                            </p:stCondLst>
                            <p:childTnLst>
                              <p:par>
                                <p:cTn id="64" presetID="10" presetClass="entr" presetSubtype="0" fill="hold" grpId="0" nodeType="afterEffect">
                                  <p:stCondLst>
                                    <p:cond delay="0"/>
                                  </p:stCondLst>
                                  <p:childTnLst>
                                    <p:set>
                                      <p:cBhvr>
                                        <p:cTn id="65" dur="1" fill="hold">
                                          <p:stCondLst>
                                            <p:cond delay="0"/>
                                          </p:stCondLst>
                                        </p:cTn>
                                        <p:tgtEl>
                                          <p:spTgt spid="20">
                                            <p:txEl>
                                              <p:pRg st="0" end="0"/>
                                            </p:txEl>
                                          </p:spTgt>
                                        </p:tgtEl>
                                        <p:attrNameLst>
                                          <p:attrName>style.visibility</p:attrName>
                                        </p:attrNameLst>
                                      </p:cBhvr>
                                      <p:to>
                                        <p:strVal val="visible"/>
                                      </p:to>
                                    </p:set>
                                    <p:animEffect transition="in" filter="fade">
                                      <p:cBhvr>
                                        <p:cTn id="66" dur="500"/>
                                        <p:tgtEl>
                                          <p:spTgt spid="20">
                                            <p:txEl>
                                              <p:pRg st="0" end="0"/>
                                            </p:txEl>
                                          </p:spTgt>
                                        </p:tgtEl>
                                      </p:cBhvr>
                                    </p:animEffect>
                                  </p:childTnLst>
                                </p:cTn>
                              </p:par>
                            </p:childTnLst>
                          </p:cTn>
                        </p:par>
                        <p:par>
                          <p:cTn id="67" fill="hold">
                            <p:stCondLst>
                              <p:cond delay="5800"/>
                            </p:stCondLst>
                            <p:childTnLst>
                              <p:par>
                                <p:cTn id="68" presetID="10" presetClass="entr" presetSubtype="0"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Effect transition="in" filter="fade">
                                      <p:cBhvr>
                                        <p:cTn id="7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4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6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bldP spid="23" grpId="0">
        <p:tmplLst>
          <p:tmpl>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me Table 2">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2806451" y="2909291"/>
            <a:ext cx="8090153" cy="3796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0" name="Text Placeholder 5"/>
          <p:cNvSpPr>
            <a:spLocks noGrp="1"/>
          </p:cNvSpPr>
          <p:nvPr>
            <p:ph type="body" sz="quarter" idx="22" hasCustomPrompt="1"/>
          </p:nvPr>
        </p:nvSpPr>
        <p:spPr>
          <a:xfrm>
            <a:off x="2806451" y="2407627"/>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4150755" y="2407627"/>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5495059" y="2407627"/>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6839363" y="2407627"/>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8183667" y="2407627"/>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9527971" y="2407627"/>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935570" y="2909291"/>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4" name="Text Placeholder 5"/>
          <p:cNvSpPr>
            <a:spLocks noGrp="1"/>
          </p:cNvSpPr>
          <p:nvPr>
            <p:ph type="body" sz="quarter" idx="34" hasCustomPrompt="1"/>
          </p:nvPr>
        </p:nvSpPr>
        <p:spPr>
          <a:xfrm>
            <a:off x="3478603" y="2407627"/>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5" name="Text Placeholder 5"/>
          <p:cNvSpPr>
            <a:spLocks noGrp="1"/>
          </p:cNvSpPr>
          <p:nvPr>
            <p:ph type="body" sz="quarter" idx="35" hasCustomPrompt="1"/>
          </p:nvPr>
        </p:nvSpPr>
        <p:spPr>
          <a:xfrm>
            <a:off x="4822907" y="2407627"/>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36" hasCustomPrompt="1"/>
          </p:nvPr>
        </p:nvSpPr>
        <p:spPr>
          <a:xfrm>
            <a:off x="6167209" y="2407627"/>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7" name="Text Placeholder 5"/>
          <p:cNvSpPr>
            <a:spLocks noGrp="1"/>
          </p:cNvSpPr>
          <p:nvPr>
            <p:ph type="body" sz="quarter" idx="37" hasCustomPrompt="1"/>
          </p:nvPr>
        </p:nvSpPr>
        <p:spPr>
          <a:xfrm>
            <a:off x="7511515" y="2407627"/>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8" name="Text Placeholder 5"/>
          <p:cNvSpPr>
            <a:spLocks noGrp="1"/>
          </p:cNvSpPr>
          <p:nvPr>
            <p:ph type="body" sz="quarter" idx="38" hasCustomPrompt="1"/>
          </p:nvPr>
        </p:nvSpPr>
        <p:spPr>
          <a:xfrm>
            <a:off x="8855819" y="2407627"/>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9" name="Text Placeholder 5"/>
          <p:cNvSpPr>
            <a:spLocks noGrp="1"/>
          </p:cNvSpPr>
          <p:nvPr>
            <p:ph type="body" sz="quarter" idx="39" hasCustomPrompt="1"/>
          </p:nvPr>
        </p:nvSpPr>
        <p:spPr>
          <a:xfrm>
            <a:off x="10200125" y="2407627"/>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30" name="Rectangle 29"/>
          <p:cNvSpPr/>
          <p:nvPr userDrawn="1"/>
        </p:nvSpPr>
        <p:spPr>
          <a:xfrm>
            <a:off x="2806451" y="3288962"/>
            <a:ext cx="8090153" cy="37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1" name="Text Placeholder 5"/>
          <p:cNvSpPr>
            <a:spLocks noGrp="1"/>
          </p:cNvSpPr>
          <p:nvPr>
            <p:ph type="body" sz="quarter" idx="40" hasCustomPrompt="1"/>
          </p:nvPr>
        </p:nvSpPr>
        <p:spPr>
          <a:xfrm>
            <a:off x="935570" y="3288962"/>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32" name="Rectangle 31"/>
          <p:cNvSpPr/>
          <p:nvPr userDrawn="1"/>
        </p:nvSpPr>
        <p:spPr>
          <a:xfrm>
            <a:off x="2806451" y="3668632"/>
            <a:ext cx="8090153" cy="3796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3" name="Text Placeholder 5"/>
          <p:cNvSpPr>
            <a:spLocks noGrp="1"/>
          </p:cNvSpPr>
          <p:nvPr>
            <p:ph type="body" sz="quarter" idx="41" hasCustomPrompt="1"/>
          </p:nvPr>
        </p:nvSpPr>
        <p:spPr>
          <a:xfrm>
            <a:off x="935570" y="3668632"/>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34" name="Rectangle 33"/>
          <p:cNvSpPr/>
          <p:nvPr userDrawn="1"/>
        </p:nvSpPr>
        <p:spPr>
          <a:xfrm>
            <a:off x="2806451" y="4048303"/>
            <a:ext cx="8090153" cy="37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5" name="Text Placeholder 5"/>
          <p:cNvSpPr>
            <a:spLocks noGrp="1"/>
          </p:cNvSpPr>
          <p:nvPr>
            <p:ph type="body" sz="quarter" idx="42" hasCustomPrompt="1"/>
          </p:nvPr>
        </p:nvSpPr>
        <p:spPr>
          <a:xfrm>
            <a:off x="935570" y="4048303"/>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36" name="Rectangle 35"/>
          <p:cNvSpPr/>
          <p:nvPr userDrawn="1"/>
        </p:nvSpPr>
        <p:spPr>
          <a:xfrm>
            <a:off x="2806451" y="4427973"/>
            <a:ext cx="8090153" cy="3796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7" name="Text Placeholder 5"/>
          <p:cNvSpPr>
            <a:spLocks noGrp="1"/>
          </p:cNvSpPr>
          <p:nvPr>
            <p:ph type="body" sz="quarter" idx="43" hasCustomPrompt="1"/>
          </p:nvPr>
        </p:nvSpPr>
        <p:spPr>
          <a:xfrm>
            <a:off x="935570" y="4427973"/>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38" name="Rectangle 37"/>
          <p:cNvSpPr/>
          <p:nvPr userDrawn="1"/>
        </p:nvSpPr>
        <p:spPr>
          <a:xfrm>
            <a:off x="2806451" y="4807644"/>
            <a:ext cx="8090153" cy="37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39" name="Text Placeholder 5"/>
          <p:cNvSpPr>
            <a:spLocks noGrp="1"/>
          </p:cNvSpPr>
          <p:nvPr>
            <p:ph type="body" sz="quarter" idx="44" hasCustomPrompt="1"/>
          </p:nvPr>
        </p:nvSpPr>
        <p:spPr>
          <a:xfrm>
            <a:off x="935570" y="4807644"/>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40" name="Rectangle 39"/>
          <p:cNvSpPr/>
          <p:nvPr userDrawn="1"/>
        </p:nvSpPr>
        <p:spPr>
          <a:xfrm>
            <a:off x="2806451" y="5166126"/>
            <a:ext cx="8090153" cy="3796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1" name="Text Placeholder 5"/>
          <p:cNvSpPr>
            <a:spLocks noGrp="1"/>
          </p:cNvSpPr>
          <p:nvPr>
            <p:ph type="body" sz="quarter" idx="45" hasCustomPrompt="1"/>
          </p:nvPr>
        </p:nvSpPr>
        <p:spPr>
          <a:xfrm>
            <a:off x="935570" y="5166126"/>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42" name="Rectangle 41"/>
          <p:cNvSpPr/>
          <p:nvPr userDrawn="1"/>
        </p:nvSpPr>
        <p:spPr>
          <a:xfrm>
            <a:off x="2806451" y="5545796"/>
            <a:ext cx="8090153" cy="37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3" name="Text Placeholder 5"/>
          <p:cNvSpPr>
            <a:spLocks noGrp="1"/>
          </p:cNvSpPr>
          <p:nvPr>
            <p:ph type="body" sz="quarter" idx="46" hasCustomPrompt="1"/>
          </p:nvPr>
        </p:nvSpPr>
        <p:spPr>
          <a:xfrm>
            <a:off x="935570" y="5545796"/>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44" name="Title 1"/>
          <p:cNvSpPr>
            <a:spLocks noGrp="1"/>
          </p:cNvSpPr>
          <p:nvPr>
            <p:ph type="title" hasCustomPrompt="1"/>
          </p:nvPr>
        </p:nvSpPr>
        <p:spPr>
          <a:xfrm>
            <a:off x="2015070" y="833543"/>
            <a:ext cx="8161867" cy="69537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45" name="Text Placeholder 5"/>
          <p:cNvSpPr>
            <a:spLocks noGrp="1"/>
          </p:cNvSpPr>
          <p:nvPr>
            <p:ph type="body" sz="quarter" idx="15" hasCustomPrompt="1"/>
          </p:nvPr>
        </p:nvSpPr>
        <p:spPr>
          <a:xfrm>
            <a:off x="2015070" y="1528923"/>
            <a:ext cx="8161867" cy="293685"/>
          </a:xfrm>
        </p:spPr>
        <p:txBody>
          <a:bodyPr anchor="t"/>
          <a:lstStyle>
            <a:lvl1pPr marL="0" indent="0" algn="ctr">
              <a:lnSpc>
                <a:spcPct val="100000"/>
              </a:lnSpc>
              <a:spcBef>
                <a:spcPts val="0"/>
              </a:spcBef>
              <a:buFontTx/>
              <a:buNone/>
              <a:defRPr>
                <a:solidFill>
                  <a:schemeClr val="bg2"/>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91526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ppt_x"/>
                                          </p:val>
                                        </p:tav>
                                        <p:tav tm="100000">
                                          <p:val>
                                            <p:strVal val="#ppt_x"/>
                                          </p:val>
                                        </p:tav>
                                      </p:tavLst>
                                    </p:anim>
                                    <p:anim calcmode="lin" valueType="num">
                                      <p:cBhvr additive="base">
                                        <p:cTn id="8" dur="1000" fill="hold"/>
                                        <p:tgtEl>
                                          <p:spTgt spid="44"/>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10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par>
                                <p:cTn id="20" presetID="22" presetClass="entr" presetSubtype="8" fill="hold" grpId="0" nodeType="withEffect">
                                  <p:stCondLst>
                                    <p:cond delay="20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par>
                                <p:cTn id="23" presetID="22" presetClass="entr" presetSubtype="8" fill="hold" grpId="0" nodeType="withEffect">
                                  <p:stCondLst>
                                    <p:cond delay="30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par>
                                <p:cTn id="32" presetID="22" presetClass="entr" presetSubtype="8" fill="hold" grpId="0" nodeType="withEffect">
                                  <p:stCondLst>
                                    <p:cond delay="60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par>
                                <p:cTn id="35" presetID="22" presetClass="entr" presetSubtype="8" fill="hold" grpId="0" nodeType="withEffect">
                                  <p:stCondLst>
                                    <p:cond delay="70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500"/>
                                        <p:tgtEl>
                                          <p:spTgt spid="10">
                                            <p:txEl>
                                              <p:pRg st="0" end="0"/>
                                            </p:txEl>
                                          </p:spTgt>
                                        </p:tgtEl>
                                      </p:cBhvr>
                                    </p:animEffect>
                                  </p:childTnLst>
                                </p:cTn>
                              </p:par>
                              <p:par>
                                <p:cTn id="42" presetID="10" presetClass="entr" presetSubtype="0" fill="hold" grpId="0" nodeType="withEffect">
                                  <p:stCondLst>
                                    <p:cond delay="10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fade">
                                      <p:cBhvr>
                                        <p:cTn id="44" dur="500"/>
                                        <p:tgtEl>
                                          <p:spTgt spid="24">
                                            <p:txEl>
                                              <p:pRg st="0" end="0"/>
                                            </p:txEl>
                                          </p:spTgt>
                                        </p:tgtEl>
                                      </p:cBhvr>
                                    </p:animEffect>
                                  </p:childTnLst>
                                </p:cTn>
                              </p:par>
                              <p:par>
                                <p:cTn id="45" presetID="10" presetClass="entr" presetSubtype="0" fill="hold" grpId="0" nodeType="withEffect">
                                  <p:stCondLst>
                                    <p:cond delay="2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500"/>
                                        <p:tgtEl>
                                          <p:spTgt spid="11">
                                            <p:txEl>
                                              <p:pRg st="0" end="0"/>
                                            </p:txEl>
                                          </p:spTgt>
                                        </p:tgtEl>
                                      </p:cBhvr>
                                    </p:animEffect>
                                  </p:childTnLst>
                                </p:cTn>
                              </p:par>
                              <p:par>
                                <p:cTn id="48" presetID="10" presetClass="entr" presetSubtype="0" fill="hold" grpId="0" nodeType="withEffect">
                                  <p:stCondLst>
                                    <p:cond delay="30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fade">
                                      <p:cBhvr>
                                        <p:cTn id="50" dur="500"/>
                                        <p:tgtEl>
                                          <p:spTgt spid="25">
                                            <p:txEl>
                                              <p:pRg st="0" end="0"/>
                                            </p:txEl>
                                          </p:spTgt>
                                        </p:tgtEl>
                                      </p:cBhvr>
                                    </p:animEffect>
                                  </p:childTnLst>
                                </p:cTn>
                              </p:par>
                              <p:par>
                                <p:cTn id="51" presetID="10" presetClass="entr" presetSubtype="0" fill="hold" grpId="0" nodeType="withEffect">
                                  <p:stCondLst>
                                    <p:cond delay="40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fade">
                                      <p:cBhvr>
                                        <p:cTn id="53" dur="500"/>
                                        <p:tgtEl>
                                          <p:spTgt spid="12">
                                            <p:txEl>
                                              <p:pRg st="0" end="0"/>
                                            </p:txEl>
                                          </p:spTgt>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26">
                                            <p:txEl>
                                              <p:pRg st="0" end="0"/>
                                            </p:txEl>
                                          </p:spTgt>
                                        </p:tgtEl>
                                        <p:attrNameLst>
                                          <p:attrName>style.visibility</p:attrName>
                                        </p:attrNameLst>
                                      </p:cBhvr>
                                      <p:to>
                                        <p:strVal val="visible"/>
                                      </p:to>
                                    </p:set>
                                    <p:animEffect transition="in" filter="fade">
                                      <p:cBhvr>
                                        <p:cTn id="56" dur="500"/>
                                        <p:tgtEl>
                                          <p:spTgt spid="26">
                                            <p:txEl>
                                              <p:pRg st="0" end="0"/>
                                            </p:txEl>
                                          </p:spTgt>
                                        </p:tgtEl>
                                      </p:cBhvr>
                                    </p:animEffect>
                                  </p:childTnLst>
                                </p:cTn>
                              </p:par>
                              <p:par>
                                <p:cTn id="57" presetID="10" presetClass="entr" presetSubtype="0" fill="hold" grpId="0" nodeType="withEffect">
                                  <p:stCondLst>
                                    <p:cond delay="600"/>
                                  </p:stCondLst>
                                  <p:childTnLst>
                                    <p:set>
                                      <p:cBhvr>
                                        <p:cTn id="58" dur="1" fill="hold">
                                          <p:stCondLst>
                                            <p:cond delay="0"/>
                                          </p:stCondLst>
                                        </p:cTn>
                                        <p:tgtEl>
                                          <p:spTgt spid="13">
                                            <p:txEl>
                                              <p:pRg st="0" end="0"/>
                                            </p:txEl>
                                          </p:spTgt>
                                        </p:tgtEl>
                                        <p:attrNameLst>
                                          <p:attrName>style.visibility</p:attrName>
                                        </p:attrNameLst>
                                      </p:cBhvr>
                                      <p:to>
                                        <p:strVal val="visible"/>
                                      </p:to>
                                    </p:set>
                                    <p:animEffect transition="in" filter="fade">
                                      <p:cBhvr>
                                        <p:cTn id="59" dur="500"/>
                                        <p:tgtEl>
                                          <p:spTgt spid="13">
                                            <p:txEl>
                                              <p:pRg st="0" end="0"/>
                                            </p:txEl>
                                          </p:spTgt>
                                        </p:tgtEl>
                                      </p:cBhvr>
                                    </p:animEffect>
                                  </p:childTnLst>
                                </p:cTn>
                              </p:par>
                              <p:par>
                                <p:cTn id="60" presetID="10" presetClass="entr" presetSubtype="0" fill="hold" grpId="0" nodeType="withEffect">
                                  <p:stCondLst>
                                    <p:cond delay="70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par>
                                <p:cTn id="63" presetID="10" presetClass="entr" presetSubtype="0" fill="hold" grpId="0" nodeType="withEffect">
                                  <p:stCondLst>
                                    <p:cond delay="800"/>
                                  </p:stCondLst>
                                  <p:childTnLst>
                                    <p:set>
                                      <p:cBhvr>
                                        <p:cTn id="64" dur="1" fill="hold">
                                          <p:stCondLst>
                                            <p:cond delay="0"/>
                                          </p:stCondLst>
                                        </p:cTn>
                                        <p:tgtEl>
                                          <p:spTgt spid="14">
                                            <p:txEl>
                                              <p:pRg st="0" end="0"/>
                                            </p:txEl>
                                          </p:spTgt>
                                        </p:tgtEl>
                                        <p:attrNameLst>
                                          <p:attrName>style.visibility</p:attrName>
                                        </p:attrNameLst>
                                      </p:cBhvr>
                                      <p:to>
                                        <p:strVal val="visible"/>
                                      </p:to>
                                    </p:set>
                                    <p:animEffect transition="in" filter="fade">
                                      <p:cBhvr>
                                        <p:cTn id="65" dur="500"/>
                                        <p:tgtEl>
                                          <p:spTgt spid="14">
                                            <p:txEl>
                                              <p:pRg st="0" end="0"/>
                                            </p:txEl>
                                          </p:spTgt>
                                        </p:tgtEl>
                                      </p:cBhvr>
                                    </p:animEffect>
                                  </p:childTnLst>
                                </p:cTn>
                              </p:par>
                              <p:par>
                                <p:cTn id="66" presetID="10" presetClass="entr" presetSubtype="0" fill="hold" grpId="0" nodeType="withEffect">
                                  <p:stCondLst>
                                    <p:cond delay="900"/>
                                  </p:stCondLst>
                                  <p:childTnLst>
                                    <p:set>
                                      <p:cBhvr>
                                        <p:cTn id="67" dur="1" fill="hold">
                                          <p:stCondLst>
                                            <p:cond delay="0"/>
                                          </p:stCondLst>
                                        </p:cTn>
                                        <p:tgtEl>
                                          <p:spTgt spid="28">
                                            <p:txEl>
                                              <p:pRg st="0" end="0"/>
                                            </p:txEl>
                                          </p:spTgt>
                                        </p:tgtEl>
                                        <p:attrNameLst>
                                          <p:attrName>style.visibility</p:attrName>
                                        </p:attrNameLst>
                                      </p:cBhvr>
                                      <p:to>
                                        <p:strVal val="visible"/>
                                      </p:to>
                                    </p:set>
                                    <p:animEffect transition="in" filter="fade">
                                      <p:cBhvr>
                                        <p:cTn id="68" dur="500"/>
                                        <p:tgtEl>
                                          <p:spTgt spid="28">
                                            <p:txEl>
                                              <p:pRg st="0" end="0"/>
                                            </p:txEl>
                                          </p:spTgt>
                                        </p:tgtEl>
                                      </p:cBhvr>
                                    </p:animEffect>
                                  </p:childTnLst>
                                </p:cTn>
                              </p:par>
                              <p:par>
                                <p:cTn id="69" presetID="10" presetClass="entr" presetSubtype="0" fill="hold" grpId="0" nodeType="withEffect">
                                  <p:stCondLst>
                                    <p:cond delay="100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fade">
                                      <p:cBhvr>
                                        <p:cTn id="71" dur="500"/>
                                        <p:tgtEl>
                                          <p:spTgt spid="15">
                                            <p:txEl>
                                              <p:pRg st="0" end="0"/>
                                            </p:txEl>
                                          </p:spTgt>
                                        </p:tgtEl>
                                      </p:cBhvr>
                                    </p:animEffect>
                                  </p:childTnLst>
                                </p:cTn>
                              </p:par>
                              <p:par>
                                <p:cTn id="72" presetID="10" presetClass="entr" presetSubtype="0" fill="hold" grpId="0" nodeType="withEffect">
                                  <p:stCondLst>
                                    <p:cond delay="1100"/>
                                  </p:stCondLst>
                                  <p:childTnLst>
                                    <p:set>
                                      <p:cBhvr>
                                        <p:cTn id="73" dur="1" fill="hold">
                                          <p:stCondLst>
                                            <p:cond delay="0"/>
                                          </p:stCondLst>
                                        </p:cTn>
                                        <p:tgtEl>
                                          <p:spTgt spid="29">
                                            <p:txEl>
                                              <p:pRg st="0" end="0"/>
                                            </p:txEl>
                                          </p:spTgt>
                                        </p:tgtEl>
                                        <p:attrNameLst>
                                          <p:attrName>style.visibility</p:attrName>
                                        </p:attrNameLst>
                                      </p:cBhvr>
                                      <p:to>
                                        <p:strVal val="visible"/>
                                      </p:to>
                                    </p:set>
                                    <p:animEffect transition="in" filter="fade">
                                      <p:cBhvr>
                                        <p:cTn id="74" dur="500"/>
                                        <p:tgtEl>
                                          <p:spTgt spid="29">
                                            <p:txEl>
                                              <p:pRg st="0" end="0"/>
                                            </p:txEl>
                                          </p:spTgt>
                                        </p:tgtEl>
                                      </p:cBhvr>
                                    </p:animEffect>
                                  </p:childTnLst>
                                </p:cTn>
                              </p:par>
                            </p:childTnLst>
                          </p:cTn>
                        </p:par>
                        <p:par>
                          <p:cTn id="75" fill="hold">
                            <p:stCondLst>
                              <p:cond delay="4600"/>
                            </p:stCondLst>
                            <p:childTnLst>
                              <p:par>
                                <p:cTn id="76" presetID="10" presetClass="entr" presetSubtype="0" fill="hold" grpId="0" nodeType="afterEffect">
                                  <p:stCondLst>
                                    <p:cond delay="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par>
                          <p:cTn id="79" fill="hold">
                            <p:stCondLst>
                              <p:cond delay="5100"/>
                            </p:stCondLst>
                            <p:childTnLst>
                              <p:par>
                                <p:cTn id="80" presetID="10" presetClass="entr" presetSubtype="0" fill="hold" grpId="0" nodeType="afterEffect">
                                  <p:stCondLst>
                                    <p:cond delay="0"/>
                                  </p:stCondLst>
                                  <p:childTnLst>
                                    <p:set>
                                      <p:cBhvr>
                                        <p:cTn id="81" dur="1" fill="hold">
                                          <p:stCondLst>
                                            <p:cond delay="0"/>
                                          </p:stCondLst>
                                        </p:cTn>
                                        <p:tgtEl>
                                          <p:spTgt spid="31">
                                            <p:txEl>
                                              <p:pRg st="0" end="0"/>
                                            </p:txEl>
                                          </p:spTgt>
                                        </p:tgtEl>
                                        <p:attrNameLst>
                                          <p:attrName>style.visibility</p:attrName>
                                        </p:attrNameLst>
                                      </p:cBhvr>
                                      <p:to>
                                        <p:strVal val="visible"/>
                                      </p:to>
                                    </p:set>
                                    <p:animEffect transition="in" filter="fade">
                                      <p:cBhvr>
                                        <p:cTn id="82" dur="500"/>
                                        <p:tgtEl>
                                          <p:spTgt spid="31">
                                            <p:txEl>
                                              <p:pRg st="0" end="0"/>
                                            </p:txEl>
                                          </p:spTgt>
                                        </p:tgtEl>
                                      </p:cBhvr>
                                    </p:animEffect>
                                  </p:childTnLst>
                                </p:cTn>
                              </p:par>
                            </p:childTnLst>
                          </p:cTn>
                        </p:par>
                        <p:par>
                          <p:cTn id="83" fill="hold">
                            <p:stCondLst>
                              <p:cond delay="5600"/>
                            </p:stCondLst>
                            <p:childTnLst>
                              <p:par>
                                <p:cTn id="84" presetID="10" presetClass="entr" presetSubtype="0" fill="hold" grpId="0" nodeType="afterEffect">
                                  <p:stCondLst>
                                    <p:cond delay="0"/>
                                  </p:stCondLst>
                                  <p:childTnLst>
                                    <p:set>
                                      <p:cBhvr>
                                        <p:cTn id="85" dur="1" fill="hold">
                                          <p:stCondLst>
                                            <p:cond delay="0"/>
                                          </p:stCondLst>
                                        </p:cTn>
                                        <p:tgtEl>
                                          <p:spTgt spid="33">
                                            <p:txEl>
                                              <p:pRg st="0" end="0"/>
                                            </p:txEl>
                                          </p:spTgt>
                                        </p:tgtEl>
                                        <p:attrNameLst>
                                          <p:attrName>style.visibility</p:attrName>
                                        </p:attrNameLst>
                                      </p:cBhvr>
                                      <p:to>
                                        <p:strVal val="visible"/>
                                      </p:to>
                                    </p:set>
                                    <p:animEffect transition="in" filter="fade">
                                      <p:cBhvr>
                                        <p:cTn id="86" dur="500"/>
                                        <p:tgtEl>
                                          <p:spTgt spid="33">
                                            <p:txEl>
                                              <p:pRg st="0" end="0"/>
                                            </p:txEl>
                                          </p:spTgt>
                                        </p:tgtEl>
                                      </p:cBhvr>
                                    </p:animEffect>
                                  </p:childTnLst>
                                </p:cTn>
                              </p:par>
                            </p:childTnLst>
                          </p:cTn>
                        </p:par>
                        <p:par>
                          <p:cTn id="87" fill="hold">
                            <p:stCondLst>
                              <p:cond delay="6100"/>
                            </p:stCondLst>
                            <p:childTnLst>
                              <p:par>
                                <p:cTn id="88" presetID="10" presetClass="entr" presetSubtype="0" fill="hold" grpId="0" nodeType="afterEffect">
                                  <p:stCondLst>
                                    <p:cond delay="0"/>
                                  </p:stCondLst>
                                  <p:childTnLst>
                                    <p:set>
                                      <p:cBhvr>
                                        <p:cTn id="89" dur="1" fill="hold">
                                          <p:stCondLst>
                                            <p:cond delay="0"/>
                                          </p:stCondLst>
                                        </p:cTn>
                                        <p:tgtEl>
                                          <p:spTgt spid="35">
                                            <p:txEl>
                                              <p:pRg st="0" end="0"/>
                                            </p:txEl>
                                          </p:spTgt>
                                        </p:tgtEl>
                                        <p:attrNameLst>
                                          <p:attrName>style.visibility</p:attrName>
                                        </p:attrNameLst>
                                      </p:cBhvr>
                                      <p:to>
                                        <p:strVal val="visible"/>
                                      </p:to>
                                    </p:set>
                                    <p:animEffect transition="in" filter="fade">
                                      <p:cBhvr>
                                        <p:cTn id="90" dur="500"/>
                                        <p:tgtEl>
                                          <p:spTgt spid="35">
                                            <p:txEl>
                                              <p:pRg st="0" end="0"/>
                                            </p:txEl>
                                          </p:spTgt>
                                        </p:tgtEl>
                                      </p:cBhvr>
                                    </p:animEffect>
                                  </p:childTnLst>
                                </p:cTn>
                              </p:par>
                            </p:childTnLst>
                          </p:cTn>
                        </p:par>
                        <p:par>
                          <p:cTn id="91" fill="hold">
                            <p:stCondLst>
                              <p:cond delay="6600"/>
                            </p:stCondLst>
                            <p:childTnLst>
                              <p:par>
                                <p:cTn id="92" presetID="10" presetClass="entr" presetSubtype="0" fill="hold" grpId="0" nodeType="afterEffect">
                                  <p:stCondLst>
                                    <p:cond delay="0"/>
                                  </p:stCondLst>
                                  <p:childTnLst>
                                    <p:set>
                                      <p:cBhvr>
                                        <p:cTn id="93" dur="1" fill="hold">
                                          <p:stCondLst>
                                            <p:cond delay="0"/>
                                          </p:stCondLst>
                                        </p:cTn>
                                        <p:tgtEl>
                                          <p:spTgt spid="37">
                                            <p:txEl>
                                              <p:pRg st="0" end="0"/>
                                            </p:txEl>
                                          </p:spTgt>
                                        </p:tgtEl>
                                        <p:attrNameLst>
                                          <p:attrName>style.visibility</p:attrName>
                                        </p:attrNameLst>
                                      </p:cBhvr>
                                      <p:to>
                                        <p:strVal val="visible"/>
                                      </p:to>
                                    </p:set>
                                    <p:animEffect transition="in" filter="fade">
                                      <p:cBhvr>
                                        <p:cTn id="94" dur="500"/>
                                        <p:tgtEl>
                                          <p:spTgt spid="37">
                                            <p:txEl>
                                              <p:pRg st="0" end="0"/>
                                            </p:txEl>
                                          </p:spTgt>
                                        </p:tgtEl>
                                      </p:cBhvr>
                                    </p:animEffect>
                                  </p:childTnLst>
                                </p:cTn>
                              </p:par>
                            </p:childTnLst>
                          </p:cTn>
                        </p:par>
                        <p:par>
                          <p:cTn id="95" fill="hold">
                            <p:stCondLst>
                              <p:cond delay="7100"/>
                            </p:stCondLst>
                            <p:childTnLst>
                              <p:par>
                                <p:cTn id="96" presetID="10" presetClass="entr" presetSubtype="0" fill="hold" grpId="0" nodeType="afterEffect">
                                  <p:stCondLst>
                                    <p:cond delay="0"/>
                                  </p:stCondLst>
                                  <p:childTnLst>
                                    <p:set>
                                      <p:cBhvr>
                                        <p:cTn id="97" dur="1" fill="hold">
                                          <p:stCondLst>
                                            <p:cond delay="0"/>
                                          </p:stCondLst>
                                        </p:cTn>
                                        <p:tgtEl>
                                          <p:spTgt spid="39">
                                            <p:txEl>
                                              <p:pRg st="0" end="0"/>
                                            </p:txEl>
                                          </p:spTgt>
                                        </p:tgtEl>
                                        <p:attrNameLst>
                                          <p:attrName>style.visibility</p:attrName>
                                        </p:attrNameLst>
                                      </p:cBhvr>
                                      <p:to>
                                        <p:strVal val="visible"/>
                                      </p:to>
                                    </p:set>
                                    <p:animEffect transition="in" filter="fade">
                                      <p:cBhvr>
                                        <p:cTn id="98" dur="500"/>
                                        <p:tgtEl>
                                          <p:spTgt spid="39">
                                            <p:txEl>
                                              <p:pRg st="0" end="0"/>
                                            </p:txEl>
                                          </p:spTgt>
                                        </p:tgtEl>
                                      </p:cBhvr>
                                    </p:animEffect>
                                  </p:childTnLst>
                                </p:cTn>
                              </p:par>
                            </p:childTnLst>
                          </p:cTn>
                        </p:par>
                        <p:par>
                          <p:cTn id="99" fill="hold">
                            <p:stCondLst>
                              <p:cond delay="7600"/>
                            </p:stCondLst>
                            <p:childTnLst>
                              <p:par>
                                <p:cTn id="100" presetID="10" presetClass="entr" presetSubtype="0" fill="hold" grpId="0" nodeType="afterEffect">
                                  <p:stCondLst>
                                    <p:cond delay="0"/>
                                  </p:stCondLst>
                                  <p:childTnLst>
                                    <p:set>
                                      <p:cBhvr>
                                        <p:cTn id="101" dur="1" fill="hold">
                                          <p:stCondLst>
                                            <p:cond delay="0"/>
                                          </p:stCondLst>
                                        </p:cTn>
                                        <p:tgtEl>
                                          <p:spTgt spid="41">
                                            <p:txEl>
                                              <p:pRg st="0" end="0"/>
                                            </p:txEl>
                                          </p:spTgt>
                                        </p:tgtEl>
                                        <p:attrNameLst>
                                          <p:attrName>style.visibility</p:attrName>
                                        </p:attrNameLst>
                                      </p:cBhvr>
                                      <p:to>
                                        <p:strVal val="visible"/>
                                      </p:to>
                                    </p:set>
                                    <p:animEffect transition="in" filter="fade">
                                      <p:cBhvr>
                                        <p:cTn id="102" dur="500"/>
                                        <p:tgtEl>
                                          <p:spTgt spid="41">
                                            <p:txEl>
                                              <p:pRg st="0" end="0"/>
                                            </p:txEl>
                                          </p:spTgt>
                                        </p:tgtEl>
                                      </p:cBhvr>
                                    </p:animEffect>
                                  </p:childTnLst>
                                </p:cTn>
                              </p:par>
                            </p:childTnLst>
                          </p:cTn>
                        </p:par>
                        <p:par>
                          <p:cTn id="103" fill="hold">
                            <p:stCondLst>
                              <p:cond delay="8100"/>
                            </p:stCondLst>
                            <p:childTnLst>
                              <p:par>
                                <p:cTn id="104" presetID="10" presetClass="entr" presetSubtype="0" fill="hold" grpId="0" nodeType="afterEffect">
                                  <p:stCondLst>
                                    <p:cond delay="0"/>
                                  </p:stCondLst>
                                  <p:childTnLst>
                                    <p:set>
                                      <p:cBhvr>
                                        <p:cTn id="105" dur="1" fill="hold">
                                          <p:stCondLst>
                                            <p:cond delay="0"/>
                                          </p:stCondLst>
                                        </p:cTn>
                                        <p:tgtEl>
                                          <p:spTgt spid="43">
                                            <p:txEl>
                                              <p:pRg st="0" end="0"/>
                                            </p:txEl>
                                          </p:spTgt>
                                        </p:tgtEl>
                                        <p:attrNameLst>
                                          <p:attrName>style.visibility</p:attrName>
                                        </p:attrNameLst>
                                      </p:cBhvr>
                                      <p:to>
                                        <p:strVal val="visible"/>
                                      </p:to>
                                    </p:set>
                                    <p:animEffect transition="in" filter="fade">
                                      <p:cBhvr>
                                        <p:cTn id="106"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6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1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4" grpId="0" build="p">
        <p:tmplLst>
          <p:tmpl lvl="1">
            <p:tnLst>
              <p:par>
                <p:cTn presetID="10" presetClass="entr" presetSubtype="0"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7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9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11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build="p">
        <p:tmplLst>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animBg="1"/>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animBg="1"/>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animBg="1"/>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animBg="1"/>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p:bldP spid="45" grpId="0">
        <p:tmplLst>
          <p:tmpl>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54DF6A-4172-4D5F-A3ED-02BB36DE79DA}"/>
              </a:ext>
            </a:extLst>
          </p:cNvPr>
          <p:cNvSpPr/>
          <p:nvPr userDrawn="1"/>
        </p:nvSpPr>
        <p:spPr>
          <a:xfrm>
            <a:off x="0" y="0"/>
            <a:ext cx="12192000" cy="6013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5" name="Slide Number Placeholder 4">
            <a:extLst>
              <a:ext uri="{FF2B5EF4-FFF2-40B4-BE49-F238E27FC236}">
                <a16:creationId xmlns:a16="http://schemas.microsoft.com/office/drawing/2014/main" id="{AE6A6BE3-DFA9-4797-868F-D23E7118FAB9}"/>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827C91B9-2B28-435F-8A65-9FB91CE2F765}"/>
              </a:ext>
            </a:extLst>
          </p:cNvPr>
          <p:cNvSpPr>
            <a:spLocks noGrp="1"/>
          </p:cNvSpPr>
          <p:nvPr>
            <p:ph type="ftr" sz="quarter" idx="12"/>
          </p:nvPr>
        </p:nvSpPr>
        <p:spPr/>
        <p:txBody>
          <a:bodyPr/>
          <a:lstStyle/>
          <a:p>
            <a:r>
              <a:rPr lang="en-US" noProof="0" dirty="0"/>
              <a:t>Add a footer</a:t>
            </a:r>
          </a:p>
        </p:txBody>
      </p:sp>
      <p:sp>
        <p:nvSpPr>
          <p:cNvPr id="11" name="Text Placeholder 3">
            <a:extLst>
              <a:ext uri="{FF2B5EF4-FFF2-40B4-BE49-F238E27FC236}">
                <a16:creationId xmlns:a16="http://schemas.microsoft.com/office/drawing/2014/main" id="{DF07348F-72DF-4462-A032-32D81AA8FB6A}"/>
              </a:ext>
            </a:extLst>
          </p:cNvPr>
          <p:cNvSpPr>
            <a:spLocks noGrp="1"/>
          </p:cNvSpPr>
          <p:nvPr>
            <p:ph type="body" sz="half" idx="2"/>
          </p:nvPr>
        </p:nvSpPr>
        <p:spPr>
          <a:xfrm>
            <a:off x="142807" y="2636528"/>
            <a:ext cx="4848203" cy="3232469"/>
          </a:xfrm>
          <a:solidFill>
            <a:schemeClr val="bg1"/>
          </a:solidFill>
        </p:spPr>
        <p:txBody>
          <a:bodyPr lIns="457152" tIns="182862"/>
          <a:lstStyle>
            <a:lvl1pPr marL="0" indent="0">
              <a:buNone/>
              <a:defRPr sz="1600"/>
            </a:lvl1pPr>
            <a:lvl2pPr marL="457152" indent="0">
              <a:buNone/>
              <a:defRPr sz="1400"/>
            </a:lvl2pPr>
            <a:lvl3pPr marL="914310" indent="0">
              <a:buNone/>
              <a:defRPr sz="1200"/>
            </a:lvl3pPr>
            <a:lvl4pPr marL="1371462" indent="0">
              <a:buNone/>
              <a:defRPr sz="1000"/>
            </a:lvl4pPr>
            <a:lvl5pPr marL="1828619" indent="0">
              <a:buNone/>
              <a:defRPr sz="1000"/>
            </a:lvl5pPr>
            <a:lvl6pPr marL="2285772" indent="0">
              <a:buNone/>
              <a:defRPr sz="1000"/>
            </a:lvl6pPr>
            <a:lvl7pPr marL="2742924" indent="0">
              <a:buNone/>
              <a:defRPr sz="1000"/>
            </a:lvl7pPr>
            <a:lvl8pPr marL="3200077" indent="0">
              <a:buNone/>
              <a:defRPr sz="1000"/>
            </a:lvl8pPr>
            <a:lvl9pPr marL="3657234" indent="0">
              <a:buNone/>
              <a:defRPr sz="1000"/>
            </a:lvl9pPr>
          </a:lstStyle>
          <a:p>
            <a:pPr lvl="0"/>
            <a:r>
              <a:rPr lang="en-US" noProof="0"/>
              <a:t>Click to edit Master text styles</a:t>
            </a:r>
          </a:p>
        </p:txBody>
      </p:sp>
      <p:sp>
        <p:nvSpPr>
          <p:cNvPr id="14" name="Title 1">
            <a:extLst>
              <a:ext uri="{FF2B5EF4-FFF2-40B4-BE49-F238E27FC236}">
                <a16:creationId xmlns:a16="http://schemas.microsoft.com/office/drawing/2014/main" id="{931CBEE8-3214-4A3C-B723-D07BA0805E2D}"/>
              </a:ext>
            </a:extLst>
          </p:cNvPr>
          <p:cNvSpPr>
            <a:spLocks noGrp="1"/>
          </p:cNvSpPr>
          <p:nvPr>
            <p:ph type="title"/>
          </p:nvPr>
        </p:nvSpPr>
        <p:spPr>
          <a:xfrm>
            <a:off x="142807" y="457200"/>
            <a:ext cx="4848203" cy="2179318"/>
          </a:xfrm>
          <a:solidFill>
            <a:schemeClr val="bg1"/>
          </a:solidFill>
        </p:spPr>
        <p:txBody>
          <a:bodyPr lIns="457152" bIns="182862" anchor="b"/>
          <a:lstStyle>
            <a:lvl1pPr>
              <a:defRPr sz="3200"/>
            </a:lvl1pPr>
          </a:lstStyle>
          <a:p>
            <a:r>
              <a:rPr lang="en-US" noProof="0"/>
              <a:t>Click to edit Master title style</a:t>
            </a:r>
          </a:p>
        </p:txBody>
      </p:sp>
      <p:sp>
        <p:nvSpPr>
          <p:cNvPr id="8" name="Picture Placeholder 2">
            <a:extLst>
              <a:ext uri="{FF2B5EF4-FFF2-40B4-BE49-F238E27FC236}">
                <a16:creationId xmlns:a16="http://schemas.microsoft.com/office/drawing/2014/main" id="{142253A3-E01E-4F41-A614-A428B7D36E8F}"/>
              </a:ext>
            </a:extLst>
          </p:cNvPr>
          <p:cNvSpPr>
            <a:spLocks noGrp="1"/>
          </p:cNvSpPr>
          <p:nvPr>
            <p:ph type="pic" idx="1"/>
          </p:nvPr>
        </p:nvSpPr>
        <p:spPr>
          <a:xfrm>
            <a:off x="5183190" y="457201"/>
            <a:ext cx="6866012" cy="5403850"/>
          </a:xfrm>
        </p:spPr>
        <p:txBody>
          <a:bodyPr/>
          <a:lstStyle>
            <a:lvl1pPr marL="0" indent="0">
              <a:buNone/>
              <a:defRPr sz="3200"/>
            </a:lvl1pPr>
            <a:lvl2pPr marL="457152" indent="0">
              <a:buNone/>
              <a:defRPr sz="2800"/>
            </a:lvl2pPr>
            <a:lvl3pPr marL="914310" indent="0">
              <a:buNone/>
              <a:defRPr sz="2400"/>
            </a:lvl3pPr>
            <a:lvl4pPr marL="1371462" indent="0">
              <a:buNone/>
              <a:defRPr sz="2000"/>
            </a:lvl4pPr>
            <a:lvl5pPr marL="1828619" indent="0">
              <a:buNone/>
              <a:defRPr sz="2000"/>
            </a:lvl5pPr>
            <a:lvl6pPr marL="2285772" indent="0">
              <a:buNone/>
              <a:defRPr sz="2000"/>
            </a:lvl6pPr>
            <a:lvl7pPr marL="2742924" indent="0">
              <a:buNone/>
              <a:defRPr sz="2000"/>
            </a:lvl7pPr>
            <a:lvl8pPr marL="3200077" indent="0">
              <a:buNone/>
              <a:defRPr sz="2000"/>
            </a:lvl8pPr>
            <a:lvl9pPr marL="3657234"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8638459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6096002" y="2180503"/>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6" name="Rectangle 5"/>
          <p:cNvSpPr/>
          <p:nvPr userDrawn="1"/>
        </p:nvSpPr>
        <p:spPr>
          <a:xfrm>
            <a:off x="6096002" y="2801638"/>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7" name="Rectangle 6"/>
          <p:cNvSpPr/>
          <p:nvPr userDrawn="1"/>
        </p:nvSpPr>
        <p:spPr>
          <a:xfrm>
            <a:off x="6096002" y="3422774"/>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8" name="Rectangle 7"/>
          <p:cNvSpPr/>
          <p:nvPr userDrawn="1"/>
        </p:nvSpPr>
        <p:spPr>
          <a:xfrm>
            <a:off x="6096002" y="4043909"/>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 name="Rectangle 8"/>
          <p:cNvSpPr/>
          <p:nvPr userDrawn="1"/>
        </p:nvSpPr>
        <p:spPr>
          <a:xfrm>
            <a:off x="6096002" y="4665044"/>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0" name="Rectangle 9"/>
          <p:cNvSpPr/>
          <p:nvPr userDrawn="1"/>
        </p:nvSpPr>
        <p:spPr>
          <a:xfrm>
            <a:off x="4343404" y="1559368"/>
            <a:ext cx="1752599" cy="62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1" name="Rectangle 10"/>
          <p:cNvSpPr/>
          <p:nvPr userDrawn="1"/>
        </p:nvSpPr>
        <p:spPr>
          <a:xfrm>
            <a:off x="6096000" y="1559368"/>
            <a:ext cx="5160434" cy="624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2" name="Rectangle 11"/>
          <p:cNvSpPr/>
          <p:nvPr userDrawn="1"/>
        </p:nvSpPr>
        <p:spPr>
          <a:xfrm>
            <a:off x="4343400" y="2180503"/>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3" name="Rectangle 12"/>
          <p:cNvSpPr/>
          <p:nvPr userDrawn="1"/>
        </p:nvSpPr>
        <p:spPr>
          <a:xfrm>
            <a:off x="4343400" y="2801638"/>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4" name="Rectangle 13"/>
          <p:cNvSpPr/>
          <p:nvPr userDrawn="1"/>
        </p:nvSpPr>
        <p:spPr>
          <a:xfrm>
            <a:off x="4343400" y="3422774"/>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5" name="Rectangle 14"/>
          <p:cNvSpPr/>
          <p:nvPr userDrawn="1"/>
        </p:nvSpPr>
        <p:spPr>
          <a:xfrm>
            <a:off x="4343400" y="4043909"/>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6" name="Rectangle 15"/>
          <p:cNvSpPr/>
          <p:nvPr userDrawn="1"/>
        </p:nvSpPr>
        <p:spPr>
          <a:xfrm>
            <a:off x="4343400" y="4665044"/>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8" name="Text Placeholder 5"/>
          <p:cNvSpPr>
            <a:spLocks noGrp="1"/>
          </p:cNvSpPr>
          <p:nvPr>
            <p:ph type="body" sz="quarter" idx="22" hasCustomPrompt="1"/>
          </p:nvPr>
        </p:nvSpPr>
        <p:spPr>
          <a:xfrm>
            <a:off x="4439231" y="1681584"/>
            <a:ext cx="1560945"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6282654" y="1680103"/>
            <a:ext cx="233910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8730677" y="1680103"/>
            <a:ext cx="233910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439231" y="2302719"/>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439231" y="2923854"/>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439231" y="3544989"/>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439231" y="4166124"/>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439231" y="4787259"/>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6288424" y="2299974"/>
            <a:ext cx="2335344"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6288424" y="2918148"/>
            <a:ext cx="2335344"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6288424" y="3554331"/>
            <a:ext cx="2335344"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6288424" y="4173956"/>
            <a:ext cx="2335344"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6288424" y="4793396"/>
            <a:ext cx="2335344"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8721437" y="2299974"/>
            <a:ext cx="2335344"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8721437" y="2918148"/>
            <a:ext cx="2335344"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8721437" y="3554331"/>
            <a:ext cx="2335344"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8721437" y="4173956"/>
            <a:ext cx="2335344"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8721437" y="4793396"/>
            <a:ext cx="2335344"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011771" y="3428471"/>
            <a:ext cx="333163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935567" y="932537"/>
            <a:ext cx="2923428"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948270" y="3574543"/>
            <a:ext cx="29125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1519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0">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1">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2">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 calcmode="lin" valueType="num">
                                      <p:cBhvr additive="base">
                                        <p:cTn id="3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ppt_x"/>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000" fill="hold"/>
                                        <p:tgtEl>
                                          <p:spTgt spid="12"/>
                                        </p:tgtEl>
                                        <p:attrNameLst>
                                          <p:attrName>ppt_x</p:attrName>
                                        </p:attrNameLst>
                                      </p:cBhvr>
                                      <p:tavLst>
                                        <p:tav tm="0">
                                          <p:val>
                                            <p:strVal val="#ppt_x"/>
                                          </p:val>
                                        </p:tav>
                                        <p:tav tm="100000">
                                          <p:val>
                                            <p:strVal val="#ppt_x"/>
                                          </p:val>
                                        </p:tav>
                                      </p:tavLst>
                                    </p:anim>
                                    <p:anim calcmode="lin" valueType="num">
                                      <p:cBhvr additive="base">
                                        <p:cTn id="48" dur="10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1000" fill="hold"/>
                                        <p:tgtEl>
                                          <p:spTgt spid="13"/>
                                        </p:tgtEl>
                                        <p:attrNameLst>
                                          <p:attrName>ppt_x</p:attrName>
                                        </p:attrNameLst>
                                      </p:cBhvr>
                                      <p:tavLst>
                                        <p:tav tm="0">
                                          <p:val>
                                            <p:strVal val="#ppt_x"/>
                                          </p:val>
                                        </p:tav>
                                        <p:tav tm="100000">
                                          <p:val>
                                            <p:strVal val="#ppt_x"/>
                                          </p:val>
                                        </p:tav>
                                      </p:tavLst>
                                    </p:anim>
                                    <p:anim calcmode="lin" valueType="num">
                                      <p:cBhvr additive="base">
                                        <p:cTn id="52" dur="1000" fill="hold"/>
                                        <p:tgtEl>
                                          <p:spTgt spid="13"/>
                                        </p:tgtEl>
                                        <p:attrNameLst>
                                          <p:attrName>ppt_y</p:attrName>
                                        </p:attrNameLst>
                                      </p:cBhvr>
                                      <p:tavLst>
                                        <p:tav tm="0">
                                          <p:val>
                                            <p:strVal val="0-#ppt_h/2"/>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ppt_x"/>
                                          </p:val>
                                        </p:tav>
                                        <p:tav tm="100000">
                                          <p:val>
                                            <p:strVal val="#ppt_x"/>
                                          </p:val>
                                        </p:tav>
                                      </p:tavLst>
                                    </p:anim>
                                    <p:anim calcmode="lin" valueType="num">
                                      <p:cBhvr additive="base">
                                        <p:cTn id="56" dur="10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1000" fill="hold"/>
                                        <p:tgtEl>
                                          <p:spTgt spid="15"/>
                                        </p:tgtEl>
                                        <p:attrNameLst>
                                          <p:attrName>ppt_x</p:attrName>
                                        </p:attrNameLst>
                                      </p:cBhvr>
                                      <p:tavLst>
                                        <p:tav tm="0">
                                          <p:val>
                                            <p:strVal val="#ppt_x"/>
                                          </p:val>
                                        </p:tav>
                                        <p:tav tm="100000">
                                          <p:val>
                                            <p:strVal val="#ppt_x"/>
                                          </p:val>
                                        </p:tav>
                                      </p:tavLst>
                                    </p:anim>
                                    <p:anim calcmode="lin" valueType="num">
                                      <p:cBhvr additive="base">
                                        <p:cTn id="60" dur="1000" fill="hold"/>
                                        <p:tgtEl>
                                          <p:spTgt spid="15"/>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1000" fill="hold"/>
                                        <p:tgtEl>
                                          <p:spTgt spid="16"/>
                                        </p:tgtEl>
                                        <p:attrNameLst>
                                          <p:attrName>ppt_x</p:attrName>
                                        </p:attrNameLst>
                                      </p:cBhvr>
                                      <p:tavLst>
                                        <p:tav tm="0">
                                          <p:val>
                                            <p:strVal val="#ppt_x"/>
                                          </p:val>
                                        </p:tav>
                                        <p:tav tm="100000">
                                          <p:val>
                                            <p:strVal val="#ppt_x"/>
                                          </p:val>
                                        </p:tav>
                                      </p:tavLst>
                                    </p:anim>
                                    <p:anim calcmode="lin" valueType="num">
                                      <p:cBhvr additive="base">
                                        <p:cTn id="64" dur="1000" fill="hold"/>
                                        <p:tgtEl>
                                          <p:spTgt spid="16"/>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1000" fill="hold"/>
                                        <p:tgtEl>
                                          <p:spTgt spid="5"/>
                                        </p:tgtEl>
                                        <p:attrNameLst>
                                          <p:attrName>ppt_x</p:attrName>
                                        </p:attrNameLst>
                                      </p:cBhvr>
                                      <p:tavLst>
                                        <p:tav tm="0">
                                          <p:val>
                                            <p:strVal val="#ppt_x"/>
                                          </p:val>
                                        </p:tav>
                                        <p:tav tm="100000">
                                          <p:val>
                                            <p:strVal val="#ppt_x"/>
                                          </p:val>
                                        </p:tav>
                                      </p:tavLst>
                                    </p:anim>
                                    <p:anim calcmode="lin" valueType="num">
                                      <p:cBhvr additive="base">
                                        <p:cTn id="68" dur="1000" fill="hold"/>
                                        <p:tgtEl>
                                          <p:spTgt spid="5"/>
                                        </p:tgtEl>
                                        <p:attrNameLst>
                                          <p:attrName>ppt_y</p:attrName>
                                        </p:attrNameLst>
                                      </p:cBhvr>
                                      <p:tavLst>
                                        <p:tav tm="0">
                                          <p:val>
                                            <p:strVal val="0-#ppt_h/2"/>
                                          </p:val>
                                        </p:tav>
                                        <p:tav tm="100000">
                                          <p:val>
                                            <p:strVal val="#ppt_y"/>
                                          </p:val>
                                        </p:tav>
                                      </p:tavLst>
                                    </p:anim>
                                  </p:childTnLst>
                                </p:cTn>
                              </p:par>
                              <p:par>
                                <p:cTn id="69" presetID="2" presetClass="entr" presetSubtype="1"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1000" fill="hold"/>
                                        <p:tgtEl>
                                          <p:spTgt spid="6"/>
                                        </p:tgtEl>
                                        <p:attrNameLst>
                                          <p:attrName>ppt_x</p:attrName>
                                        </p:attrNameLst>
                                      </p:cBhvr>
                                      <p:tavLst>
                                        <p:tav tm="0">
                                          <p:val>
                                            <p:strVal val="#ppt_x"/>
                                          </p:val>
                                        </p:tav>
                                        <p:tav tm="100000">
                                          <p:val>
                                            <p:strVal val="#ppt_x"/>
                                          </p:val>
                                        </p:tav>
                                      </p:tavLst>
                                    </p:anim>
                                    <p:anim calcmode="lin" valueType="num">
                                      <p:cBhvr additive="base">
                                        <p:cTn id="72" dur="1000" fill="hold"/>
                                        <p:tgtEl>
                                          <p:spTgt spid="6"/>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1000" fill="hold"/>
                                        <p:tgtEl>
                                          <p:spTgt spid="7"/>
                                        </p:tgtEl>
                                        <p:attrNameLst>
                                          <p:attrName>ppt_x</p:attrName>
                                        </p:attrNameLst>
                                      </p:cBhvr>
                                      <p:tavLst>
                                        <p:tav tm="0">
                                          <p:val>
                                            <p:strVal val="#ppt_x"/>
                                          </p:val>
                                        </p:tav>
                                        <p:tav tm="100000">
                                          <p:val>
                                            <p:strVal val="#ppt_x"/>
                                          </p:val>
                                        </p:tav>
                                      </p:tavLst>
                                    </p:anim>
                                    <p:anim calcmode="lin" valueType="num">
                                      <p:cBhvr additive="base">
                                        <p:cTn id="76" dur="1000" fill="hold"/>
                                        <p:tgtEl>
                                          <p:spTgt spid="7"/>
                                        </p:tgtEl>
                                        <p:attrNameLst>
                                          <p:attrName>ppt_y</p:attrName>
                                        </p:attrNameLst>
                                      </p:cBhvr>
                                      <p:tavLst>
                                        <p:tav tm="0">
                                          <p:val>
                                            <p:strVal val="0-#ppt_h/2"/>
                                          </p:val>
                                        </p:tav>
                                        <p:tav tm="100000">
                                          <p:val>
                                            <p:strVal val="#ppt_y"/>
                                          </p:val>
                                        </p:tav>
                                      </p:tavLst>
                                    </p:anim>
                                  </p:childTnLst>
                                </p:cTn>
                              </p:par>
                              <p:par>
                                <p:cTn id="77" presetID="2" presetClass="entr" presetSubtype="1" decel="10000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1000" fill="hold"/>
                                        <p:tgtEl>
                                          <p:spTgt spid="8"/>
                                        </p:tgtEl>
                                        <p:attrNameLst>
                                          <p:attrName>ppt_x</p:attrName>
                                        </p:attrNameLst>
                                      </p:cBhvr>
                                      <p:tavLst>
                                        <p:tav tm="0">
                                          <p:val>
                                            <p:strVal val="#ppt_x"/>
                                          </p:val>
                                        </p:tav>
                                        <p:tav tm="100000">
                                          <p:val>
                                            <p:strVal val="#ppt_x"/>
                                          </p:val>
                                        </p:tav>
                                      </p:tavLst>
                                    </p:anim>
                                    <p:anim calcmode="lin" valueType="num">
                                      <p:cBhvr additive="base">
                                        <p:cTn id="80" dur="1000" fill="hold"/>
                                        <p:tgtEl>
                                          <p:spTgt spid="8"/>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1000" fill="hold"/>
                                        <p:tgtEl>
                                          <p:spTgt spid="9"/>
                                        </p:tgtEl>
                                        <p:attrNameLst>
                                          <p:attrName>ppt_x</p:attrName>
                                        </p:attrNameLst>
                                      </p:cBhvr>
                                      <p:tavLst>
                                        <p:tav tm="0">
                                          <p:val>
                                            <p:strVal val="#ppt_x"/>
                                          </p:val>
                                        </p:tav>
                                        <p:tav tm="100000">
                                          <p:val>
                                            <p:strVal val="#ppt_x"/>
                                          </p:val>
                                        </p:tav>
                                      </p:tavLst>
                                    </p:anim>
                                    <p:anim calcmode="lin" valueType="num">
                                      <p:cBhvr additive="base">
                                        <p:cTn id="84" dur="1000" fill="hold"/>
                                        <p:tgtEl>
                                          <p:spTgt spid="9"/>
                                        </p:tgtEl>
                                        <p:attrNameLst>
                                          <p:attrName>ppt_y</p:attrName>
                                        </p:attrNameLst>
                                      </p:cBhvr>
                                      <p:tavLst>
                                        <p:tav tm="0">
                                          <p:val>
                                            <p:strVal val="0-#ppt_h/2"/>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18">
                                            <p:txEl>
                                              <p:pRg st="0" end="0"/>
                                            </p:txEl>
                                          </p:spTgt>
                                        </p:tgtEl>
                                        <p:attrNameLst>
                                          <p:attrName>style.visibility</p:attrName>
                                        </p:attrNameLst>
                                      </p:cBhvr>
                                      <p:to>
                                        <p:strVal val="visible"/>
                                      </p:to>
                                    </p:set>
                                    <p:animEffect transition="in" filter="fade">
                                      <p:cBhvr>
                                        <p:cTn id="87" dur="1000"/>
                                        <p:tgtEl>
                                          <p:spTgt spid="18">
                                            <p:txEl>
                                              <p:pRg st="0" end="0"/>
                                            </p:txEl>
                                          </p:spTgt>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19">
                                            <p:txEl>
                                              <p:pRg st="0" end="0"/>
                                            </p:txEl>
                                          </p:spTgt>
                                        </p:tgtEl>
                                        <p:attrNameLst>
                                          <p:attrName>style.visibility</p:attrName>
                                        </p:attrNameLst>
                                      </p:cBhvr>
                                      <p:to>
                                        <p:strVal val="visible"/>
                                      </p:to>
                                    </p:set>
                                    <p:animEffect transition="in" filter="fade">
                                      <p:cBhvr>
                                        <p:cTn id="90" dur="1000"/>
                                        <p:tgtEl>
                                          <p:spTgt spid="19">
                                            <p:txEl>
                                              <p:pRg st="0" end="0"/>
                                            </p:txEl>
                                          </p:spTgt>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20">
                                            <p:txEl>
                                              <p:pRg st="0" end="0"/>
                                            </p:txEl>
                                          </p:spTgt>
                                        </p:tgtEl>
                                        <p:attrNameLst>
                                          <p:attrName>style.visibility</p:attrName>
                                        </p:attrNameLst>
                                      </p:cBhvr>
                                      <p:to>
                                        <p:strVal val="visible"/>
                                      </p:to>
                                    </p:set>
                                    <p:animEffect transition="in" filter="fade">
                                      <p:cBhvr>
                                        <p:cTn id="93" dur="1000"/>
                                        <p:tgtEl>
                                          <p:spTgt spid="20">
                                            <p:txEl>
                                              <p:pRg st="0" end="0"/>
                                            </p:txEl>
                                          </p:spTgt>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fade">
                                      <p:cBhvr>
                                        <p:cTn id="96" dur="1000"/>
                                        <p:tgtEl>
                                          <p:spTgt spid="21">
                                            <p:txEl>
                                              <p:pRg st="0" end="0"/>
                                            </p:txEl>
                                          </p:spTgt>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22">
                                            <p:txEl>
                                              <p:pRg st="0" end="0"/>
                                            </p:txEl>
                                          </p:spTgt>
                                        </p:tgtEl>
                                        <p:attrNameLst>
                                          <p:attrName>style.visibility</p:attrName>
                                        </p:attrNameLst>
                                      </p:cBhvr>
                                      <p:to>
                                        <p:strVal val="visible"/>
                                      </p:to>
                                    </p:set>
                                    <p:animEffect transition="in" filter="fade">
                                      <p:cBhvr>
                                        <p:cTn id="99" dur="1000"/>
                                        <p:tgtEl>
                                          <p:spTgt spid="22">
                                            <p:txEl>
                                              <p:pRg st="0" end="0"/>
                                            </p:txEl>
                                          </p:spTgt>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23">
                                            <p:txEl>
                                              <p:pRg st="0" end="0"/>
                                            </p:txEl>
                                          </p:spTgt>
                                        </p:tgtEl>
                                        <p:attrNameLst>
                                          <p:attrName>style.visibility</p:attrName>
                                        </p:attrNameLst>
                                      </p:cBhvr>
                                      <p:to>
                                        <p:strVal val="visible"/>
                                      </p:to>
                                    </p:set>
                                    <p:animEffect transition="in" filter="fade">
                                      <p:cBhvr>
                                        <p:cTn id="102" dur="1000"/>
                                        <p:tgtEl>
                                          <p:spTgt spid="23">
                                            <p:txEl>
                                              <p:pRg st="0" end="0"/>
                                            </p:txEl>
                                          </p:spTgt>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24">
                                            <p:txEl>
                                              <p:pRg st="0" end="0"/>
                                            </p:txEl>
                                          </p:spTgt>
                                        </p:tgtEl>
                                        <p:attrNameLst>
                                          <p:attrName>style.visibility</p:attrName>
                                        </p:attrNameLst>
                                      </p:cBhvr>
                                      <p:to>
                                        <p:strVal val="visible"/>
                                      </p:to>
                                    </p:set>
                                    <p:animEffect transition="in" filter="fade">
                                      <p:cBhvr>
                                        <p:cTn id="105" dur="1000"/>
                                        <p:tgtEl>
                                          <p:spTgt spid="24">
                                            <p:txEl>
                                              <p:pRg st="0" end="0"/>
                                            </p:txEl>
                                          </p:spTgt>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25">
                                            <p:txEl>
                                              <p:pRg st="0" end="0"/>
                                            </p:txEl>
                                          </p:spTgt>
                                        </p:tgtEl>
                                        <p:attrNameLst>
                                          <p:attrName>style.visibility</p:attrName>
                                        </p:attrNameLst>
                                      </p:cBhvr>
                                      <p:to>
                                        <p:strVal val="visible"/>
                                      </p:to>
                                    </p:set>
                                    <p:animEffect transition="in" filter="fade">
                                      <p:cBhvr>
                                        <p:cTn id="108" dur="1000"/>
                                        <p:tgtEl>
                                          <p:spTgt spid="25">
                                            <p:txEl>
                                              <p:pRg st="0" end="0"/>
                                            </p:txEl>
                                          </p:spTgt>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000"/>
                                        <p:tgtEl>
                                          <p:spTgt spid="10"/>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1000"/>
                                        <p:tgtEl>
                                          <p:spTgt spid="11"/>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1000"/>
                                        <p:tgtEl>
                                          <p:spTgt spid="12"/>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1000"/>
                                        <p:tgtEl>
                                          <p:spTgt spid="13"/>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1000"/>
                                        <p:tgtEl>
                                          <p:spTgt spid="14"/>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1000"/>
                                        <p:tgtEl>
                                          <p:spTgt spid="15"/>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1000"/>
                                        <p:tgtEl>
                                          <p:spTgt spid="16"/>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1000"/>
                                        <p:tgtEl>
                                          <p:spTgt spid="5"/>
                                        </p:tgtEl>
                                      </p:cBhvr>
                                    </p:animEffect>
                                  </p:childTnLst>
                                </p:cTn>
                              </p:par>
                              <p:par>
                                <p:cTn id="133" presetID="10" presetClass="entr" presetSubtype="0" fill="hold" grpId="1" nodeType="with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fade">
                                      <p:cBhvr>
                                        <p:cTn id="135" dur="1000"/>
                                        <p:tgtEl>
                                          <p:spTgt spid="6"/>
                                        </p:tgtEl>
                                      </p:cBhvr>
                                    </p:animEffect>
                                  </p:childTnLst>
                                </p:cTn>
                              </p:par>
                              <p:par>
                                <p:cTn id="136" presetID="10" presetClass="entr" presetSubtype="0" fill="hold" grpId="1" nodeType="with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fade">
                                      <p:cBhvr>
                                        <p:cTn id="138" dur="1000"/>
                                        <p:tgtEl>
                                          <p:spTgt spid="7"/>
                                        </p:tgtEl>
                                      </p:cBhvr>
                                    </p:animEffect>
                                  </p:childTnLst>
                                </p:cTn>
                              </p:par>
                              <p:par>
                                <p:cTn id="139" presetID="10" presetClass="entr" presetSubtype="0" fill="hold" grpId="1" nodeType="with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1000"/>
                                        <p:tgtEl>
                                          <p:spTgt spid="8"/>
                                        </p:tgtEl>
                                      </p:cBhvr>
                                    </p:animEffect>
                                  </p:childTnLst>
                                </p:cTn>
                              </p:par>
                              <p:par>
                                <p:cTn id="142" presetID="10" presetClass="entr" presetSubtype="0" fill="hold" grpId="1" nodeType="withEffect">
                                  <p:stCondLst>
                                    <p:cond delay="0"/>
                                  </p:stCondLst>
                                  <p:childTnLst>
                                    <p:set>
                                      <p:cBhvr>
                                        <p:cTn id="143" dur="1" fill="hold">
                                          <p:stCondLst>
                                            <p:cond delay="0"/>
                                          </p:stCondLst>
                                        </p:cTn>
                                        <p:tgtEl>
                                          <p:spTgt spid="9"/>
                                        </p:tgtEl>
                                        <p:attrNameLst>
                                          <p:attrName>style.visibility</p:attrName>
                                        </p:attrNameLst>
                                      </p:cBhvr>
                                      <p:to>
                                        <p:strVal val="visible"/>
                                      </p:to>
                                    </p:set>
                                    <p:animEffect transition="in" filter="fade">
                                      <p:cBhvr>
                                        <p:cTn id="144" dur="1000"/>
                                        <p:tgtEl>
                                          <p:spTgt spid="9"/>
                                        </p:tgtEl>
                                      </p:cBhvr>
                                    </p:animEffect>
                                  </p:childTnLst>
                                </p:cTn>
                              </p:par>
                            </p:childTnLst>
                          </p:cTn>
                        </p:par>
                        <p:par>
                          <p:cTn id="145" fill="hold">
                            <p:stCondLst>
                              <p:cond delay="1000"/>
                            </p:stCondLst>
                            <p:childTnLst>
                              <p:par>
                                <p:cTn id="146" presetID="10" presetClass="entr" presetSubtype="0" fill="hold" grpId="0" nodeType="afterEffect">
                                  <p:stCondLst>
                                    <p:cond delay="0"/>
                                  </p:stCondLst>
                                  <p:childTnLst>
                                    <p:set>
                                      <p:cBhvr>
                                        <p:cTn id="147" dur="1" fill="hold">
                                          <p:stCondLst>
                                            <p:cond delay="0"/>
                                          </p:stCondLst>
                                        </p:cTn>
                                        <p:tgtEl>
                                          <p:spTgt spid="26">
                                            <p:txEl>
                                              <p:pRg st="0" end="0"/>
                                            </p:txEl>
                                          </p:spTgt>
                                        </p:tgtEl>
                                        <p:attrNameLst>
                                          <p:attrName>style.visibility</p:attrName>
                                        </p:attrNameLst>
                                      </p:cBhvr>
                                      <p:to>
                                        <p:strVal val="visible"/>
                                      </p:to>
                                    </p:set>
                                    <p:animEffect transition="in" filter="fade">
                                      <p:cBhvr>
                                        <p:cTn id="148" dur="500"/>
                                        <p:tgtEl>
                                          <p:spTgt spid="26">
                                            <p:txEl>
                                              <p:pRg st="0" end="0"/>
                                            </p:txEl>
                                          </p:spTgt>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7">
                                            <p:txEl>
                                              <p:pRg st="0" end="0"/>
                                            </p:txEl>
                                          </p:spTgt>
                                        </p:tgtEl>
                                        <p:attrNameLst>
                                          <p:attrName>style.visibility</p:attrName>
                                        </p:attrNameLst>
                                      </p:cBhvr>
                                      <p:to>
                                        <p:strVal val="visible"/>
                                      </p:to>
                                    </p:set>
                                    <p:animEffect transition="in" filter="fade">
                                      <p:cBhvr>
                                        <p:cTn id="151" dur="500"/>
                                        <p:tgtEl>
                                          <p:spTgt spid="27">
                                            <p:txEl>
                                              <p:pRg st="0" end="0"/>
                                            </p:txEl>
                                          </p:spTgt>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8">
                                            <p:txEl>
                                              <p:pRg st="0" end="0"/>
                                            </p:txEl>
                                          </p:spTgt>
                                        </p:tgtEl>
                                        <p:attrNameLst>
                                          <p:attrName>style.visibility</p:attrName>
                                        </p:attrNameLst>
                                      </p:cBhvr>
                                      <p:to>
                                        <p:strVal val="visible"/>
                                      </p:to>
                                    </p:set>
                                    <p:animEffect transition="in" filter="fade">
                                      <p:cBhvr>
                                        <p:cTn id="154" dur="500"/>
                                        <p:tgtEl>
                                          <p:spTgt spid="28">
                                            <p:txEl>
                                              <p:pRg st="0" end="0"/>
                                            </p:txEl>
                                          </p:spTgt>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29">
                                            <p:txEl>
                                              <p:pRg st="0" end="0"/>
                                            </p:txEl>
                                          </p:spTgt>
                                        </p:tgtEl>
                                        <p:attrNameLst>
                                          <p:attrName>style.visibility</p:attrName>
                                        </p:attrNameLst>
                                      </p:cBhvr>
                                      <p:to>
                                        <p:strVal val="visible"/>
                                      </p:to>
                                    </p:set>
                                    <p:animEffect transition="in" filter="fade">
                                      <p:cBhvr>
                                        <p:cTn id="157" dur="500"/>
                                        <p:tgtEl>
                                          <p:spTgt spid="29">
                                            <p:txEl>
                                              <p:pRg st="0" end="0"/>
                                            </p:txEl>
                                          </p:spTgt>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30">
                                            <p:txEl>
                                              <p:pRg st="0" end="0"/>
                                            </p:txEl>
                                          </p:spTgt>
                                        </p:tgtEl>
                                        <p:attrNameLst>
                                          <p:attrName>style.visibility</p:attrName>
                                        </p:attrNameLst>
                                      </p:cBhvr>
                                      <p:to>
                                        <p:strVal val="visible"/>
                                      </p:to>
                                    </p:set>
                                    <p:animEffect transition="in" filter="fade">
                                      <p:cBhvr>
                                        <p:cTn id="160" dur="500"/>
                                        <p:tgtEl>
                                          <p:spTgt spid="30">
                                            <p:txEl>
                                              <p:pRg st="0" end="0"/>
                                            </p:txEl>
                                          </p:spTgt>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31">
                                            <p:txEl>
                                              <p:pRg st="0" end="0"/>
                                            </p:txEl>
                                          </p:spTgt>
                                        </p:tgtEl>
                                        <p:attrNameLst>
                                          <p:attrName>style.visibility</p:attrName>
                                        </p:attrNameLst>
                                      </p:cBhvr>
                                      <p:to>
                                        <p:strVal val="visible"/>
                                      </p:to>
                                    </p:set>
                                    <p:animEffect transition="in" filter="fade">
                                      <p:cBhvr>
                                        <p:cTn id="163" dur="500"/>
                                        <p:tgtEl>
                                          <p:spTgt spid="31">
                                            <p:txEl>
                                              <p:pRg st="0" end="0"/>
                                            </p:txEl>
                                          </p:spTgt>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32">
                                            <p:txEl>
                                              <p:pRg st="0" end="0"/>
                                            </p:txEl>
                                          </p:spTgt>
                                        </p:tgtEl>
                                        <p:attrNameLst>
                                          <p:attrName>style.visibility</p:attrName>
                                        </p:attrNameLst>
                                      </p:cBhvr>
                                      <p:to>
                                        <p:strVal val="visible"/>
                                      </p:to>
                                    </p:set>
                                    <p:animEffect transition="in" filter="fade">
                                      <p:cBhvr>
                                        <p:cTn id="166" dur="500"/>
                                        <p:tgtEl>
                                          <p:spTgt spid="32">
                                            <p:txEl>
                                              <p:pRg st="0" end="0"/>
                                            </p:txEl>
                                          </p:spTgt>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3">
                                            <p:txEl>
                                              <p:pRg st="0" end="0"/>
                                            </p:txEl>
                                          </p:spTgt>
                                        </p:tgtEl>
                                        <p:attrNameLst>
                                          <p:attrName>style.visibility</p:attrName>
                                        </p:attrNameLst>
                                      </p:cBhvr>
                                      <p:to>
                                        <p:strVal val="visible"/>
                                      </p:to>
                                    </p:set>
                                    <p:animEffect transition="in" filter="fade">
                                      <p:cBhvr>
                                        <p:cTn id="169" dur="500"/>
                                        <p:tgtEl>
                                          <p:spTgt spid="33">
                                            <p:txEl>
                                              <p:pRg st="0" end="0"/>
                                            </p:txEl>
                                          </p:spTgt>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34">
                                            <p:txEl>
                                              <p:pRg st="0" end="0"/>
                                            </p:txEl>
                                          </p:spTgt>
                                        </p:tgtEl>
                                        <p:attrNameLst>
                                          <p:attrName>style.visibility</p:attrName>
                                        </p:attrNameLst>
                                      </p:cBhvr>
                                      <p:to>
                                        <p:strVal val="visible"/>
                                      </p:to>
                                    </p:set>
                                    <p:animEffect transition="in" filter="fade">
                                      <p:cBhvr>
                                        <p:cTn id="172" dur="500"/>
                                        <p:tgtEl>
                                          <p:spTgt spid="34">
                                            <p:txEl>
                                              <p:pRg st="0" end="0"/>
                                            </p:txEl>
                                          </p:spTgt>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35">
                                            <p:txEl>
                                              <p:pRg st="0" end="0"/>
                                            </p:txEl>
                                          </p:spTgt>
                                        </p:tgtEl>
                                        <p:attrNameLst>
                                          <p:attrName>style.visibility</p:attrName>
                                        </p:attrNameLst>
                                      </p:cBhvr>
                                      <p:to>
                                        <p:strVal val="visible"/>
                                      </p:to>
                                    </p:set>
                                    <p:animEffect transition="in" filter="fade">
                                      <p:cBhvr>
                                        <p:cTn id="175" dur="500"/>
                                        <p:tgtEl>
                                          <p:spTgt spid="35">
                                            <p:txEl>
                                              <p:pRg st="0" end="0"/>
                                            </p:txEl>
                                          </p:spTgt>
                                        </p:tgtEl>
                                      </p:cBhvr>
                                    </p:animEffect>
                                  </p:childTnLst>
                                </p:cTn>
                              </p:par>
                            </p:childTnLst>
                          </p:cTn>
                        </p:par>
                        <p:par>
                          <p:cTn id="176" fill="hold">
                            <p:stCondLst>
                              <p:cond delay="1500"/>
                            </p:stCondLst>
                            <p:childTnLst>
                              <p:par>
                                <p:cTn id="177" presetID="22" presetClass="entr" presetSubtype="2" fill="hold" nodeType="afterEffect">
                                  <p:stCondLst>
                                    <p:cond delay="0"/>
                                  </p:stCondLst>
                                  <p:childTnLst>
                                    <p:set>
                                      <p:cBhvr>
                                        <p:cTn id="178" dur="1" fill="hold">
                                          <p:stCondLst>
                                            <p:cond delay="0"/>
                                          </p:stCondLst>
                                        </p:cTn>
                                        <p:tgtEl>
                                          <p:spTgt spid="40"/>
                                        </p:tgtEl>
                                        <p:attrNameLst>
                                          <p:attrName>style.visibility</p:attrName>
                                        </p:attrNameLst>
                                      </p:cBhvr>
                                      <p:to>
                                        <p:strVal val="visible"/>
                                      </p:to>
                                    </p:set>
                                    <p:animEffect transition="in" filter="wipe(right)">
                                      <p:cBhvr>
                                        <p:cTn id="179" dur="500"/>
                                        <p:tgtEl>
                                          <p:spTgt spid="40"/>
                                        </p:tgtEl>
                                      </p:cBhvr>
                                    </p:animEffect>
                                  </p:childTnLst>
                                </p:cTn>
                              </p:par>
                              <p:par>
                                <p:cTn id="180" presetID="2" presetClass="entr" presetSubtype="1" decel="100000" fill="hold" grpId="0" nodeType="withEffect">
                                  <p:stCondLst>
                                    <p:cond delay="250"/>
                                  </p:stCondLst>
                                  <p:iterate type="wd">
                                    <p:tmPct val="10000"/>
                                  </p:iterate>
                                  <p:childTnLst>
                                    <p:set>
                                      <p:cBhvr>
                                        <p:cTn id="181" dur="1" fill="hold">
                                          <p:stCondLst>
                                            <p:cond delay="0"/>
                                          </p:stCondLst>
                                        </p:cTn>
                                        <p:tgtEl>
                                          <p:spTgt spid="41"/>
                                        </p:tgtEl>
                                        <p:attrNameLst>
                                          <p:attrName>style.visibility</p:attrName>
                                        </p:attrNameLst>
                                      </p:cBhvr>
                                      <p:to>
                                        <p:strVal val="visible"/>
                                      </p:to>
                                    </p:set>
                                    <p:anim calcmode="lin" valueType="num">
                                      <p:cBhvr additive="base">
                                        <p:cTn id="182" dur="1000" fill="hold"/>
                                        <p:tgtEl>
                                          <p:spTgt spid="41"/>
                                        </p:tgtEl>
                                        <p:attrNameLst>
                                          <p:attrName>ppt_x</p:attrName>
                                        </p:attrNameLst>
                                      </p:cBhvr>
                                      <p:tavLst>
                                        <p:tav tm="0">
                                          <p:val>
                                            <p:strVal val="#ppt_x"/>
                                          </p:val>
                                        </p:tav>
                                        <p:tav tm="100000">
                                          <p:val>
                                            <p:strVal val="#ppt_x"/>
                                          </p:val>
                                        </p:tav>
                                      </p:tavLst>
                                    </p:anim>
                                    <p:anim calcmode="lin" valueType="num">
                                      <p:cBhvr additive="base">
                                        <p:cTn id="183" dur="1000" fill="hold"/>
                                        <p:tgtEl>
                                          <p:spTgt spid="41"/>
                                        </p:tgtEl>
                                        <p:attrNameLst>
                                          <p:attrName>ppt_y</p:attrName>
                                        </p:attrNameLst>
                                      </p:cBhvr>
                                      <p:tavLst>
                                        <p:tav tm="0">
                                          <p:val>
                                            <p:strVal val="0-#ppt_h/2"/>
                                          </p:val>
                                        </p:tav>
                                        <p:tav tm="100000">
                                          <p:val>
                                            <p:strVal val="#ppt_y"/>
                                          </p:val>
                                        </p:tav>
                                      </p:tavLst>
                                    </p:anim>
                                  </p:childTnLst>
                                </p:cTn>
                              </p:par>
                            </p:childTnLst>
                          </p:cTn>
                        </p:par>
                        <p:par>
                          <p:cTn id="184" fill="hold">
                            <p:stCondLst>
                              <p:cond delay="3050"/>
                            </p:stCondLst>
                            <p:childTnLst>
                              <p:par>
                                <p:cTn id="185" presetID="10" presetClass="entr" presetSubtype="0" fill="hold" grpId="0" nodeType="afterEffect">
                                  <p:stCondLst>
                                    <p:cond delay="25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build="p">
        <p:tmplLst>
          <p:tmpl lvl="1">
            <p:tnLst>
              <p:par>
                <p:cTn presetID="2" presetClass="entr" presetSubtype="1"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ppt_x"/>
                          </p:val>
                        </p:tav>
                        <p:tav tm="100000">
                          <p:val>
                            <p:strVal val="#ppt_x"/>
                          </p:val>
                        </p:tav>
                      </p:tavLst>
                    </p:anim>
                    <p:anim calcmode="lin" valueType="num">
                      <p:cBhvr additive="base">
                        <p:cTn dur="1000" fill="hold"/>
                        <p:tgtEl>
                          <p:spTgt spid="18"/>
                        </p:tgtEl>
                        <p:attrNameLst>
                          <p:attrName>ppt_y</p:attrName>
                        </p:attrNameLst>
                      </p:cBhvr>
                      <p:tavLst>
                        <p:tav tm="0">
                          <p:val>
                            <p:strVal val="0-#ppt_h/2"/>
                          </p:val>
                        </p:tav>
                        <p:tav tm="100000">
                          <p:val>
                            <p:strVal val="#ppt_y"/>
                          </p:val>
                        </p:tav>
                      </p:tavLst>
                    </p:anim>
                  </p:childTnLst>
                </p:cTn>
              </p:par>
            </p:tnLst>
          </p:tmpl>
        </p:tmplLst>
      </p:bldP>
      <p:bldP spid="18" grpI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P spid="19" grpId="0" build="p">
        <p:tmplLst>
          <p:tmpl lvl="1">
            <p:tnLst>
              <p:par>
                <p:cTn presetID="2" presetClass="entr" presetSubtype="1"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19" grpI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20" grpId="0" build="p">
        <p:tmplLst>
          <p:tmpl lvl="1">
            <p:tnLst>
              <p:par>
                <p:cTn presetID="2" presetClass="entr" presetSubtype="1"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ppt_x"/>
                          </p:val>
                        </p:tav>
                        <p:tav tm="100000">
                          <p:val>
                            <p:strVal val="#ppt_x"/>
                          </p:val>
                        </p:tav>
                      </p:tavLst>
                    </p:anim>
                    <p:anim calcmode="lin" valueType="num">
                      <p:cBhvr additive="base">
                        <p:cTn dur="1000" fill="hold"/>
                        <p:tgtEl>
                          <p:spTgt spid="20"/>
                        </p:tgtEl>
                        <p:attrNameLst>
                          <p:attrName>ppt_y</p:attrName>
                        </p:attrNameLst>
                      </p:cBhvr>
                      <p:tavLst>
                        <p:tav tm="0">
                          <p:val>
                            <p:strVal val="0-#ppt_h/2"/>
                          </p:val>
                        </p:tav>
                        <p:tav tm="100000">
                          <p:val>
                            <p:strVal val="#ppt_y"/>
                          </p:val>
                        </p:tav>
                      </p:tavLst>
                    </p:anim>
                  </p:childTnLst>
                </p:cTn>
              </p:par>
            </p:tnLst>
          </p:tmpl>
        </p:tmplLst>
      </p:bldP>
      <p:bldP spid="20" grpId="1"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1" grpId="0" build="p">
        <p:tmplLst>
          <p:tmpl lvl="1">
            <p:tnLst>
              <p:par>
                <p:cTn presetID="2" presetClass="entr" presetSubtype="1"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0-#ppt_h/2"/>
                          </p:val>
                        </p:tav>
                        <p:tav tm="100000">
                          <p:val>
                            <p:strVal val="#ppt_y"/>
                          </p:val>
                        </p:tav>
                      </p:tavLst>
                    </p:anim>
                  </p:childTnLst>
                </p:cTn>
              </p:par>
            </p:tnLst>
          </p:tmpl>
        </p:tmplLst>
      </p:bldP>
      <p:bldP spid="21" grpId="1"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2" grpId="0" build="p">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0-#ppt_h/2"/>
                          </p:val>
                        </p:tav>
                        <p:tav tm="100000">
                          <p:val>
                            <p:strVal val="#ppt_y"/>
                          </p:val>
                        </p:tav>
                      </p:tavLst>
                    </p:anim>
                  </p:childTnLst>
                </p:cTn>
              </p:par>
            </p:tnLst>
          </p:tmpl>
        </p:tmplLst>
      </p:bldP>
      <p:bldP spid="22" grpId="1"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3" grpId="0" build="p">
        <p:tmplLst>
          <p:tmpl lvl="1">
            <p:tnLst>
              <p:par>
                <p:cTn presetID="2" presetClass="entr" presetSubtype="1"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0-#ppt_h/2"/>
                          </p:val>
                        </p:tav>
                        <p:tav tm="100000">
                          <p:val>
                            <p:strVal val="#ppt_y"/>
                          </p:val>
                        </p:tav>
                      </p:tavLst>
                    </p:anim>
                  </p:childTnLst>
                </p:cTn>
              </p:par>
            </p:tnLst>
          </p:tmpl>
        </p:tmplLst>
      </p:bldP>
      <p:bldP spid="23" grpId="1"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2" presetClass="entr" presetSubtype="1"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0-#ppt_h/2"/>
                          </p:val>
                        </p:tav>
                        <p:tav tm="100000">
                          <p:val>
                            <p:strVal val="#ppt_y"/>
                          </p:val>
                        </p:tav>
                      </p:tavLst>
                    </p:anim>
                  </p:childTnLst>
                </p:cTn>
              </p:par>
            </p:tnLst>
          </p:tmpl>
        </p:tmplLst>
      </p:bldP>
      <p:bldP spid="24" grpId="1"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P spid="25" grpId="0" build="p">
        <p:tmplLst>
          <p:tmpl lvl="1">
            <p:tnLst>
              <p:par>
                <p:cTn presetID="2" presetClass="entr" presetSubtype="1"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0-#ppt_h/2"/>
                          </p:val>
                        </p:tav>
                        <p:tav tm="100000">
                          <p:val>
                            <p:strVal val="#ppt_y"/>
                          </p:val>
                        </p:tav>
                      </p:tavLst>
                    </p:anim>
                  </p:childTnLst>
                </p:cTn>
              </p:par>
            </p:tnLst>
          </p:tmpl>
        </p:tmplLst>
      </p:bldP>
      <p:bldP spid="25" grpId="1"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1" grpId="0"/>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able 5x3">
    <p:bg>
      <p:bgPr>
        <a:solidFill>
          <a:schemeClr val="tx1"/>
        </a:solidFill>
        <a:effectLst/>
      </p:bgPr>
    </p:bg>
    <p:spTree>
      <p:nvGrpSpPr>
        <p:cNvPr id="1" name=""/>
        <p:cNvGrpSpPr/>
        <p:nvPr/>
      </p:nvGrpSpPr>
      <p:grpSpPr>
        <a:xfrm>
          <a:off x="0" y="0"/>
          <a:ext cx="0" cy="0"/>
          <a:chOff x="0" y="0"/>
          <a:chExt cx="0" cy="0"/>
        </a:xfrm>
      </p:grpSpPr>
      <p:sp>
        <p:nvSpPr>
          <p:cNvPr id="5" name="Rectangle 4"/>
          <p:cNvSpPr/>
          <p:nvPr userDrawn="1"/>
        </p:nvSpPr>
        <p:spPr>
          <a:xfrm>
            <a:off x="6096002" y="1555449"/>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6" name="Rectangle 5"/>
          <p:cNvSpPr/>
          <p:nvPr userDrawn="1"/>
        </p:nvSpPr>
        <p:spPr>
          <a:xfrm>
            <a:off x="6096002" y="2179843"/>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7" name="Rectangle 6"/>
          <p:cNvSpPr/>
          <p:nvPr userDrawn="1"/>
        </p:nvSpPr>
        <p:spPr>
          <a:xfrm>
            <a:off x="6096002" y="2804237"/>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8" name="Rectangle 7"/>
          <p:cNvSpPr/>
          <p:nvPr userDrawn="1"/>
        </p:nvSpPr>
        <p:spPr>
          <a:xfrm>
            <a:off x="6096002" y="3428630"/>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9" name="Rectangle 8"/>
          <p:cNvSpPr/>
          <p:nvPr userDrawn="1"/>
        </p:nvSpPr>
        <p:spPr>
          <a:xfrm>
            <a:off x="6096002" y="4053024"/>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0" name="Rectangle 9"/>
          <p:cNvSpPr/>
          <p:nvPr userDrawn="1"/>
        </p:nvSpPr>
        <p:spPr>
          <a:xfrm>
            <a:off x="4343404" y="931056"/>
            <a:ext cx="1752599" cy="624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1" name="Rectangle 10"/>
          <p:cNvSpPr/>
          <p:nvPr userDrawn="1"/>
        </p:nvSpPr>
        <p:spPr>
          <a:xfrm>
            <a:off x="6096000" y="931056"/>
            <a:ext cx="5160434" cy="6240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2" name="Rectangle 11"/>
          <p:cNvSpPr/>
          <p:nvPr userDrawn="1"/>
        </p:nvSpPr>
        <p:spPr>
          <a:xfrm>
            <a:off x="4343400" y="1555449"/>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3" name="Rectangle 12"/>
          <p:cNvSpPr/>
          <p:nvPr userDrawn="1"/>
        </p:nvSpPr>
        <p:spPr>
          <a:xfrm>
            <a:off x="4343400" y="2179843"/>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4" name="Rectangle 13"/>
          <p:cNvSpPr/>
          <p:nvPr userDrawn="1"/>
        </p:nvSpPr>
        <p:spPr>
          <a:xfrm>
            <a:off x="4343400" y="2804237"/>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5" name="Rectangle 14"/>
          <p:cNvSpPr/>
          <p:nvPr userDrawn="1"/>
        </p:nvSpPr>
        <p:spPr>
          <a:xfrm>
            <a:off x="4343400" y="3428630"/>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6" name="Rectangle 15"/>
          <p:cNvSpPr/>
          <p:nvPr userDrawn="1"/>
        </p:nvSpPr>
        <p:spPr>
          <a:xfrm>
            <a:off x="4343400" y="4053024"/>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8" name="Text Placeholder 5"/>
          <p:cNvSpPr>
            <a:spLocks noGrp="1"/>
          </p:cNvSpPr>
          <p:nvPr>
            <p:ph type="body" sz="quarter" idx="22" hasCustomPrompt="1"/>
          </p:nvPr>
        </p:nvSpPr>
        <p:spPr>
          <a:xfrm>
            <a:off x="4439231" y="1038315"/>
            <a:ext cx="1560945"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6207680" y="1038315"/>
            <a:ext cx="158651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7895084" y="1038315"/>
            <a:ext cx="158651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439231" y="1700176"/>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439231" y="2321311"/>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439231" y="2942446"/>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439231" y="3563581"/>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439231" y="4184716"/>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6213453" y="1697431"/>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6213453" y="2315605"/>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6213453" y="2951788"/>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6213453" y="3571413"/>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6213453" y="4190853"/>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7885847" y="1697431"/>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7885847" y="2315605"/>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7885847" y="2951788"/>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7885847" y="3571413"/>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7885847" y="4190853"/>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011771" y="3428471"/>
            <a:ext cx="333163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935570" y="932537"/>
            <a:ext cx="2874867"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948270" y="3574543"/>
            <a:ext cx="2864153" cy="2015378"/>
          </a:xfrm>
        </p:spPr>
        <p:txBody>
          <a:bodyPr anchor="t"/>
          <a:lstStyle>
            <a:lvl1pPr marL="0" indent="0" algn="just">
              <a:spcBef>
                <a:spcPts val="0"/>
              </a:spcBef>
              <a:buFontTx/>
              <a:buNone/>
              <a:defRPr>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37" name="Footer Placeholder 2"/>
          <p:cNvSpPr>
            <a:spLocks noGrp="1"/>
          </p:cNvSpPr>
          <p:nvPr>
            <p:ph type="ftr" sz="quarter" idx="10"/>
          </p:nvPr>
        </p:nvSpPr>
        <p:spPr>
          <a:xfrm>
            <a:off x="7446433" y="6411943"/>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38"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39" name="Rectangle 38"/>
          <p:cNvSpPr/>
          <p:nvPr userDrawn="1"/>
        </p:nvSpPr>
        <p:spPr>
          <a:xfrm>
            <a:off x="6096002" y="4677418"/>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3" name="Rectangle 42"/>
          <p:cNvSpPr/>
          <p:nvPr userDrawn="1"/>
        </p:nvSpPr>
        <p:spPr>
          <a:xfrm>
            <a:off x="6096002" y="5301810"/>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4" name="Rectangle 43"/>
          <p:cNvSpPr/>
          <p:nvPr userDrawn="1"/>
        </p:nvSpPr>
        <p:spPr>
          <a:xfrm>
            <a:off x="4343400" y="4677418"/>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5" name="Rectangle 44"/>
          <p:cNvSpPr/>
          <p:nvPr userDrawn="1"/>
        </p:nvSpPr>
        <p:spPr>
          <a:xfrm>
            <a:off x="4343400" y="5301810"/>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46" name="Text Placeholder 5"/>
          <p:cNvSpPr>
            <a:spLocks noGrp="1"/>
          </p:cNvSpPr>
          <p:nvPr>
            <p:ph type="body" sz="quarter" idx="40" hasCustomPrompt="1"/>
          </p:nvPr>
        </p:nvSpPr>
        <p:spPr>
          <a:xfrm>
            <a:off x="4439231" y="4802890"/>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47" name="Text Placeholder 5"/>
          <p:cNvSpPr>
            <a:spLocks noGrp="1"/>
          </p:cNvSpPr>
          <p:nvPr>
            <p:ph type="body" sz="quarter" idx="41" hasCustomPrompt="1"/>
          </p:nvPr>
        </p:nvSpPr>
        <p:spPr>
          <a:xfrm>
            <a:off x="4439231" y="5424026"/>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48" name="Text Placeholder 5"/>
          <p:cNvSpPr>
            <a:spLocks noGrp="1"/>
          </p:cNvSpPr>
          <p:nvPr>
            <p:ph type="body" sz="quarter" idx="42" hasCustomPrompt="1"/>
          </p:nvPr>
        </p:nvSpPr>
        <p:spPr>
          <a:xfrm>
            <a:off x="6213453" y="4810722"/>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49" name="Text Placeholder 5"/>
          <p:cNvSpPr>
            <a:spLocks noGrp="1"/>
          </p:cNvSpPr>
          <p:nvPr>
            <p:ph type="body" sz="quarter" idx="43" hasCustomPrompt="1"/>
          </p:nvPr>
        </p:nvSpPr>
        <p:spPr>
          <a:xfrm>
            <a:off x="6213453" y="5430163"/>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44" hasCustomPrompt="1"/>
          </p:nvPr>
        </p:nvSpPr>
        <p:spPr>
          <a:xfrm>
            <a:off x="7885847" y="4810722"/>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5" hasCustomPrompt="1"/>
          </p:nvPr>
        </p:nvSpPr>
        <p:spPr>
          <a:xfrm>
            <a:off x="7885847" y="5430163"/>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6" hasCustomPrompt="1"/>
          </p:nvPr>
        </p:nvSpPr>
        <p:spPr>
          <a:xfrm>
            <a:off x="9558240" y="1038315"/>
            <a:ext cx="158651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sp>
        <p:nvSpPr>
          <p:cNvPr id="53" name="Text Placeholder 5"/>
          <p:cNvSpPr>
            <a:spLocks noGrp="1"/>
          </p:cNvSpPr>
          <p:nvPr>
            <p:ph type="body" sz="quarter" idx="47" hasCustomPrompt="1"/>
          </p:nvPr>
        </p:nvSpPr>
        <p:spPr>
          <a:xfrm>
            <a:off x="9549003" y="1697431"/>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48" hasCustomPrompt="1"/>
          </p:nvPr>
        </p:nvSpPr>
        <p:spPr>
          <a:xfrm>
            <a:off x="9549003" y="2315605"/>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5" name="Text Placeholder 5"/>
          <p:cNvSpPr>
            <a:spLocks noGrp="1"/>
          </p:cNvSpPr>
          <p:nvPr>
            <p:ph type="body" sz="quarter" idx="49" hasCustomPrompt="1"/>
          </p:nvPr>
        </p:nvSpPr>
        <p:spPr>
          <a:xfrm>
            <a:off x="9549003" y="2951788"/>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50" hasCustomPrompt="1"/>
          </p:nvPr>
        </p:nvSpPr>
        <p:spPr>
          <a:xfrm>
            <a:off x="9549003" y="3571413"/>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7" name="Text Placeholder 5"/>
          <p:cNvSpPr>
            <a:spLocks noGrp="1"/>
          </p:cNvSpPr>
          <p:nvPr>
            <p:ph type="body" sz="quarter" idx="51" hasCustomPrompt="1"/>
          </p:nvPr>
        </p:nvSpPr>
        <p:spPr>
          <a:xfrm>
            <a:off x="9549003" y="4190853"/>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52" hasCustomPrompt="1"/>
          </p:nvPr>
        </p:nvSpPr>
        <p:spPr>
          <a:xfrm>
            <a:off x="9549003" y="4810722"/>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59" name="Text Placeholder 5"/>
          <p:cNvSpPr>
            <a:spLocks noGrp="1"/>
          </p:cNvSpPr>
          <p:nvPr>
            <p:ph type="body" sz="quarter" idx="53" hasCustomPrompt="1"/>
          </p:nvPr>
        </p:nvSpPr>
        <p:spPr>
          <a:xfrm>
            <a:off x="9549003" y="5430163"/>
            <a:ext cx="1583965" cy="361554"/>
          </a:xfrm>
        </p:spPr>
        <p:txBody>
          <a:bodyPr anchor="ctr"/>
          <a:lstStyle>
            <a:lvl1pPr marL="0" indent="0" algn="ctr">
              <a:lnSpc>
                <a:spcPct val="100000"/>
              </a:lnSpc>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5097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0">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1">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2">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 calcmode="lin" valueType="num">
                                      <p:cBhvr additive="base">
                                        <p:cTn id="3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ppt_x"/>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000" fill="hold"/>
                                        <p:tgtEl>
                                          <p:spTgt spid="12"/>
                                        </p:tgtEl>
                                        <p:attrNameLst>
                                          <p:attrName>ppt_x</p:attrName>
                                        </p:attrNameLst>
                                      </p:cBhvr>
                                      <p:tavLst>
                                        <p:tav tm="0">
                                          <p:val>
                                            <p:strVal val="#ppt_x"/>
                                          </p:val>
                                        </p:tav>
                                        <p:tav tm="100000">
                                          <p:val>
                                            <p:strVal val="#ppt_x"/>
                                          </p:val>
                                        </p:tav>
                                      </p:tavLst>
                                    </p:anim>
                                    <p:anim calcmode="lin" valueType="num">
                                      <p:cBhvr additive="base">
                                        <p:cTn id="48" dur="10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1000" fill="hold"/>
                                        <p:tgtEl>
                                          <p:spTgt spid="13"/>
                                        </p:tgtEl>
                                        <p:attrNameLst>
                                          <p:attrName>ppt_x</p:attrName>
                                        </p:attrNameLst>
                                      </p:cBhvr>
                                      <p:tavLst>
                                        <p:tav tm="0">
                                          <p:val>
                                            <p:strVal val="#ppt_x"/>
                                          </p:val>
                                        </p:tav>
                                        <p:tav tm="100000">
                                          <p:val>
                                            <p:strVal val="#ppt_x"/>
                                          </p:val>
                                        </p:tav>
                                      </p:tavLst>
                                    </p:anim>
                                    <p:anim calcmode="lin" valueType="num">
                                      <p:cBhvr additive="base">
                                        <p:cTn id="52" dur="1000" fill="hold"/>
                                        <p:tgtEl>
                                          <p:spTgt spid="13"/>
                                        </p:tgtEl>
                                        <p:attrNameLst>
                                          <p:attrName>ppt_y</p:attrName>
                                        </p:attrNameLst>
                                      </p:cBhvr>
                                      <p:tavLst>
                                        <p:tav tm="0">
                                          <p:val>
                                            <p:strVal val="0-#ppt_h/2"/>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ppt_x"/>
                                          </p:val>
                                        </p:tav>
                                        <p:tav tm="100000">
                                          <p:val>
                                            <p:strVal val="#ppt_x"/>
                                          </p:val>
                                        </p:tav>
                                      </p:tavLst>
                                    </p:anim>
                                    <p:anim calcmode="lin" valueType="num">
                                      <p:cBhvr additive="base">
                                        <p:cTn id="56" dur="10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1000" fill="hold"/>
                                        <p:tgtEl>
                                          <p:spTgt spid="15"/>
                                        </p:tgtEl>
                                        <p:attrNameLst>
                                          <p:attrName>ppt_x</p:attrName>
                                        </p:attrNameLst>
                                      </p:cBhvr>
                                      <p:tavLst>
                                        <p:tav tm="0">
                                          <p:val>
                                            <p:strVal val="#ppt_x"/>
                                          </p:val>
                                        </p:tav>
                                        <p:tav tm="100000">
                                          <p:val>
                                            <p:strVal val="#ppt_x"/>
                                          </p:val>
                                        </p:tav>
                                      </p:tavLst>
                                    </p:anim>
                                    <p:anim calcmode="lin" valueType="num">
                                      <p:cBhvr additive="base">
                                        <p:cTn id="60" dur="1000" fill="hold"/>
                                        <p:tgtEl>
                                          <p:spTgt spid="15"/>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1000" fill="hold"/>
                                        <p:tgtEl>
                                          <p:spTgt spid="16"/>
                                        </p:tgtEl>
                                        <p:attrNameLst>
                                          <p:attrName>ppt_x</p:attrName>
                                        </p:attrNameLst>
                                      </p:cBhvr>
                                      <p:tavLst>
                                        <p:tav tm="0">
                                          <p:val>
                                            <p:strVal val="#ppt_x"/>
                                          </p:val>
                                        </p:tav>
                                        <p:tav tm="100000">
                                          <p:val>
                                            <p:strVal val="#ppt_x"/>
                                          </p:val>
                                        </p:tav>
                                      </p:tavLst>
                                    </p:anim>
                                    <p:anim calcmode="lin" valueType="num">
                                      <p:cBhvr additive="base">
                                        <p:cTn id="64" dur="1000" fill="hold"/>
                                        <p:tgtEl>
                                          <p:spTgt spid="16"/>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1000" fill="hold"/>
                                        <p:tgtEl>
                                          <p:spTgt spid="5"/>
                                        </p:tgtEl>
                                        <p:attrNameLst>
                                          <p:attrName>ppt_x</p:attrName>
                                        </p:attrNameLst>
                                      </p:cBhvr>
                                      <p:tavLst>
                                        <p:tav tm="0">
                                          <p:val>
                                            <p:strVal val="#ppt_x"/>
                                          </p:val>
                                        </p:tav>
                                        <p:tav tm="100000">
                                          <p:val>
                                            <p:strVal val="#ppt_x"/>
                                          </p:val>
                                        </p:tav>
                                      </p:tavLst>
                                    </p:anim>
                                    <p:anim calcmode="lin" valueType="num">
                                      <p:cBhvr additive="base">
                                        <p:cTn id="68" dur="1000" fill="hold"/>
                                        <p:tgtEl>
                                          <p:spTgt spid="5"/>
                                        </p:tgtEl>
                                        <p:attrNameLst>
                                          <p:attrName>ppt_y</p:attrName>
                                        </p:attrNameLst>
                                      </p:cBhvr>
                                      <p:tavLst>
                                        <p:tav tm="0">
                                          <p:val>
                                            <p:strVal val="0-#ppt_h/2"/>
                                          </p:val>
                                        </p:tav>
                                        <p:tav tm="100000">
                                          <p:val>
                                            <p:strVal val="#ppt_y"/>
                                          </p:val>
                                        </p:tav>
                                      </p:tavLst>
                                    </p:anim>
                                  </p:childTnLst>
                                </p:cTn>
                              </p:par>
                              <p:par>
                                <p:cTn id="69" presetID="2" presetClass="entr" presetSubtype="1"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1000" fill="hold"/>
                                        <p:tgtEl>
                                          <p:spTgt spid="6"/>
                                        </p:tgtEl>
                                        <p:attrNameLst>
                                          <p:attrName>ppt_x</p:attrName>
                                        </p:attrNameLst>
                                      </p:cBhvr>
                                      <p:tavLst>
                                        <p:tav tm="0">
                                          <p:val>
                                            <p:strVal val="#ppt_x"/>
                                          </p:val>
                                        </p:tav>
                                        <p:tav tm="100000">
                                          <p:val>
                                            <p:strVal val="#ppt_x"/>
                                          </p:val>
                                        </p:tav>
                                      </p:tavLst>
                                    </p:anim>
                                    <p:anim calcmode="lin" valueType="num">
                                      <p:cBhvr additive="base">
                                        <p:cTn id="72" dur="1000" fill="hold"/>
                                        <p:tgtEl>
                                          <p:spTgt spid="6"/>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1000" fill="hold"/>
                                        <p:tgtEl>
                                          <p:spTgt spid="7"/>
                                        </p:tgtEl>
                                        <p:attrNameLst>
                                          <p:attrName>ppt_x</p:attrName>
                                        </p:attrNameLst>
                                      </p:cBhvr>
                                      <p:tavLst>
                                        <p:tav tm="0">
                                          <p:val>
                                            <p:strVal val="#ppt_x"/>
                                          </p:val>
                                        </p:tav>
                                        <p:tav tm="100000">
                                          <p:val>
                                            <p:strVal val="#ppt_x"/>
                                          </p:val>
                                        </p:tav>
                                      </p:tavLst>
                                    </p:anim>
                                    <p:anim calcmode="lin" valueType="num">
                                      <p:cBhvr additive="base">
                                        <p:cTn id="76" dur="1000" fill="hold"/>
                                        <p:tgtEl>
                                          <p:spTgt spid="7"/>
                                        </p:tgtEl>
                                        <p:attrNameLst>
                                          <p:attrName>ppt_y</p:attrName>
                                        </p:attrNameLst>
                                      </p:cBhvr>
                                      <p:tavLst>
                                        <p:tav tm="0">
                                          <p:val>
                                            <p:strVal val="0-#ppt_h/2"/>
                                          </p:val>
                                        </p:tav>
                                        <p:tav tm="100000">
                                          <p:val>
                                            <p:strVal val="#ppt_y"/>
                                          </p:val>
                                        </p:tav>
                                      </p:tavLst>
                                    </p:anim>
                                  </p:childTnLst>
                                </p:cTn>
                              </p:par>
                              <p:par>
                                <p:cTn id="77" presetID="2" presetClass="entr" presetSubtype="1" decel="10000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1000" fill="hold"/>
                                        <p:tgtEl>
                                          <p:spTgt spid="8"/>
                                        </p:tgtEl>
                                        <p:attrNameLst>
                                          <p:attrName>ppt_x</p:attrName>
                                        </p:attrNameLst>
                                      </p:cBhvr>
                                      <p:tavLst>
                                        <p:tav tm="0">
                                          <p:val>
                                            <p:strVal val="#ppt_x"/>
                                          </p:val>
                                        </p:tav>
                                        <p:tav tm="100000">
                                          <p:val>
                                            <p:strVal val="#ppt_x"/>
                                          </p:val>
                                        </p:tav>
                                      </p:tavLst>
                                    </p:anim>
                                    <p:anim calcmode="lin" valueType="num">
                                      <p:cBhvr additive="base">
                                        <p:cTn id="80" dur="1000" fill="hold"/>
                                        <p:tgtEl>
                                          <p:spTgt spid="8"/>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1000" fill="hold"/>
                                        <p:tgtEl>
                                          <p:spTgt spid="9"/>
                                        </p:tgtEl>
                                        <p:attrNameLst>
                                          <p:attrName>ppt_x</p:attrName>
                                        </p:attrNameLst>
                                      </p:cBhvr>
                                      <p:tavLst>
                                        <p:tav tm="0">
                                          <p:val>
                                            <p:strVal val="#ppt_x"/>
                                          </p:val>
                                        </p:tav>
                                        <p:tav tm="100000">
                                          <p:val>
                                            <p:strVal val="#ppt_x"/>
                                          </p:val>
                                        </p:tav>
                                      </p:tavLst>
                                    </p:anim>
                                    <p:anim calcmode="lin" valueType="num">
                                      <p:cBhvr additive="base">
                                        <p:cTn id="84" dur="1000" fill="hold"/>
                                        <p:tgtEl>
                                          <p:spTgt spid="9"/>
                                        </p:tgtEl>
                                        <p:attrNameLst>
                                          <p:attrName>ppt_y</p:attrName>
                                        </p:attrNameLst>
                                      </p:cBhvr>
                                      <p:tavLst>
                                        <p:tav tm="0">
                                          <p:val>
                                            <p:strVal val="0-#ppt_h/2"/>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18">
                                            <p:txEl>
                                              <p:pRg st="0" end="0"/>
                                            </p:txEl>
                                          </p:spTgt>
                                        </p:tgtEl>
                                        <p:attrNameLst>
                                          <p:attrName>style.visibility</p:attrName>
                                        </p:attrNameLst>
                                      </p:cBhvr>
                                      <p:to>
                                        <p:strVal val="visible"/>
                                      </p:to>
                                    </p:set>
                                    <p:animEffect transition="in" filter="fade">
                                      <p:cBhvr>
                                        <p:cTn id="87" dur="1000"/>
                                        <p:tgtEl>
                                          <p:spTgt spid="18">
                                            <p:txEl>
                                              <p:pRg st="0" end="0"/>
                                            </p:txEl>
                                          </p:spTgt>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19">
                                            <p:txEl>
                                              <p:pRg st="0" end="0"/>
                                            </p:txEl>
                                          </p:spTgt>
                                        </p:tgtEl>
                                        <p:attrNameLst>
                                          <p:attrName>style.visibility</p:attrName>
                                        </p:attrNameLst>
                                      </p:cBhvr>
                                      <p:to>
                                        <p:strVal val="visible"/>
                                      </p:to>
                                    </p:set>
                                    <p:animEffect transition="in" filter="fade">
                                      <p:cBhvr>
                                        <p:cTn id="90" dur="1000"/>
                                        <p:tgtEl>
                                          <p:spTgt spid="19">
                                            <p:txEl>
                                              <p:pRg st="0" end="0"/>
                                            </p:txEl>
                                          </p:spTgt>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20">
                                            <p:txEl>
                                              <p:pRg st="0" end="0"/>
                                            </p:txEl>
                                          </p:spTgt>
                                        </p:tgtEl>
                                        <p:attrNameLst>
                                          <p:attrName>style.visibility</p:attrName>
                                        </p:attrNameLst>
                                      </p:cBhvr>
                                      <p:to>
                                        <p:strVal val="visible"/>
                                      </p:to>
                                    </p:set>
                                    <p:animEffect transition="in" filter="fade">
                                      <p:cBhvr>
                                        <p:cTn id="93" dur="1000"/>
                                        <p:tgtEl>
                                          <p:spTgt spid="20">
                                            <p:txEl>
                                              <p:pRg st="0" end="0"/>
                                            </p:txEl>
                                          </p:spTgt>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fade">
                                      <p:cBhvr>
                                        <p:cTn id="96" dur="1000"/>
                                        <p:tgtEl>
                                          <p:spTgt spid="21">
                                            <p:txEl>
                                              <p:pRg st="0" end="0"/>
                                            </p:txEl>
                                          </p:spTgt>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22">
                                            <p:txEl>
                                              <p:pRg st="0" end="0"/>
                                            </p:txEl>
                                          </p:spTgt>
                                        </p:tgtEl>
                                        <p:attrNameLst>
                                          <p:attrName>style.visibility</p:attrName>
                                        </p:attrNameLst>
                                      </p:cBhvr>
                                      <p:to>
                                        <p:strVal val="visible"/>
                                      </p:to>
                                    </p:set>
                                    <p:animEffect transition="in" filter="fade">
                                      <p:cBhvr>
                                        <p:cTn id="99" dur="1000"/>
                                        <p:tgtEl>
                                          <p:spTgt spid="22">
                                            <p:txEl>
                                              <p:pRg st="0" end="0"/>
                                            </p:txEl>
                                          </p:spTgt>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23">
                                            <p:txEl>
                                              <p:pRg st="0" end="0"/>
                                            </p:txEl>
                                          </p:spTgt>
                                        </p:tgtEl>
                                        <p:attrNameLst>
                                          <p:attrName>style.visibility</p:attrName>
                                        </p:attrNameLst>
                                      </p:cBhvr>
                                      <p:to>
                                        <p:strVal val="visible"/>
                                      </p:to>
                                    </p:set>
                                    <p:animEffect transition="in" filter="fade">
                                      <p:cBhvr>
                                        <p:cTn id="102" dur="1000"/>
                                        <p:tgtEl>
                                          <p:spTgt spid="23">
                                            <p:txEl>
                                              <p:pRg st="0" end="0"/>
                                            </p:txEl>
                                          </p:spTgt>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24">
                                            <p:txEl>
                                              <p:pRg st="0" end="0"/>
                                            </p:txEl>
                                          </p:spTgt>
                                        </p:tgtEl>
                                        <p:attrNameLst>
                                          <p:attrName>style.visibility</p:attrName>
                                        </p:attrNameLst>
                                      </p:cBhvr>
                                      <p:to>
                                        <p:strVal val="visible"/>
                                      </p:to>
                                    </p:set>
                                    <p:animEffect transition="in" filter="fade">
                                      <p:cBhvr>
                                        <p:cTn id="105" dur="1000"/>
                                        <p:tgtEl>
                                          <p:spTgt spid="24">
                                            <p:txEl>
                                              <p:pRg st="0" end="0"/>
                                            </p:txEl>
                                          </p:spTgt>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25">
                                            <p:txEl>
                                              <p:pRg st="0" end="0"/>
                                            </p:txEl>
                                          </p:spTgt>
                                        </p:tgtEl>
                                        <p:attrNameLst>
                                          <p:attrName>style.visibility</p:attrName>
                                        </p:attrNameLst>
                                      </p:cBhvr>
                                      <p:to>
                                        <p:strVal val="visible"/>
                                      </p:to>
                                    </p:set>
                                    <p:animEffect transition="in" filter="fade">
                                      <p:cBhvr>
                                        <p:cTn id="108" dur="1000"/>
                                        <p:tgtEl>
                                          <p:spTgt spid="25">
                                            <p:txEl>
                                              <p:pRg st="0" end="0"/>
                                            </p:txEl>
                                          </p:spTgt>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000"/>
                                        <p:tgtEl>
                                          <p:spTgt spid="10"/>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1000"/>
                                        <p:tgtEl>
                                          <p:spTgt spid="11"/>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1000"/>
                                        <p:tgtEl>
                                          <p:spTgt spid="12"/>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1000"/>
                                        <p:tgtEl>
                                          <p:spTgt spid="13"/>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1000"/>
                                        <p:tgtEl>
                                          <p:spTgt spid="14"/>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1000"/>
                                        <p:tgtEl>
                                          <p:spTgt spid="15"/>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1000"/>
                                        <p:tgtEl>
                                          <p:spTgt spid="16"/>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1000"/>
                                        <p:tgtEl>
                                          <p:spTgt spid="5"/>
                                        </p:tgtEl>
                                      </p:cBhvr>
                                    </p:animEffect>
                                  </p:childTnLst>
                                </p:cTn>
                              </p:par>
                              <p:par>
                                <p:cTn id="133" presetID="10" presetClass="entr" presetSubtype="0" fill="hold" grpId="1" nodeType="with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fade">
                                      <p:cBhvr>
                                        <p:cTn id="135" dur="1000"/>
                                        <p:tgtEl>
                                          <p:spTgt spid="6"/>
                                        </p:tgtEl>
                                      </p:cBhvr>
                                    </p:animEffect>
                                  </p:childTnLst>
                                </p:cTn>
                              </p:par>
                              <p:par>
                                <p:cTn id="136" presetID="10" presetClass="entr" presetSubtype="0" fill="hold" grpId="1" nodeType="with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fade">
                                      <p:cBhvr>
                                        <p:cTn id="138" dur="1000"/>
                                        <p:tgtEl>
                                          <p:spTgt spid="7"/>
                                        </p:tgtEl>
                                      </p:cBhvr>
                                    </p:animEffect>
                                  </p:childTnLst>
                                </p:cTn>
                              </p:par>
                              <p:par>
                                <p:cTn id="139" presetID="10" presetClass="entr" presetSubtype="0" fill="hold" grpId="1" nodeType="with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1000"/>
                                        <p:tgtEl>
                                          <p:spTgt spid="8"/>
                                        </p:tgtEl>
                                      </p:cBhvr>
                                    </p:animEffect>
                                  </p:childTnLst>
                                </p:cTn>
                              </p:par>
                              <p:par>
                                <p:cTn id="142" presetID="10" presetClass="entr" presetSubtype="0" fill="hold" grpId="1" nodeType="withEffect">
                                  <p:stCondLst>
                                    <p:cond delay="0"/>
                                  </p:stCondLst>
                                  <p:childTnLst>
                                    <p:set>
                                      <p:cBhvr>
                                        <p:cTn id="143" dur="1" fill="hold">
                                          <p:stCondLst>
                                            <p:cond delay="0"/>
                                          </p:stCondLst>
                                        </p:cTn>
                                        <p:tgtEl>
                                          <p:spTgt spid="9"/>
                                        </p:tgtEl>
                                        <p:attrNameLst>
                                          <p:attrName>style.visibility</p:attrName>
                                        </p:attrNameLst>
                                      </p:cBhvr>
                                      <p:to>
                                        <p:strVal val="visible"/>
                                      </p:to>
                                    </p:set>
                                    <p:animEffect transition="in" filter="fade">
                                      <p:cBhvr>
                                        <p:cTn id="144" dur="1000"/>
                                        <p:tgtEl>
                                          <p:spTgt spid="9"/>
                                        </p:tgtEl>
                                      </p:cBhvr>
                                    </p:animEffect>
                                  </p:childTnLst>
                                </p:cTn>
                              </p:par>
                              <p:par>
                                <p:cTn id="145" presetID="2" presetClass="entr" presetSubtype="1" decel="100000" fill="hold" grpId="0" nodeType="withEffect">
                                  <p:stCondLst>
                                    <p:cond delay="0"/>
                                  </p:stCondLst>
                                  <p:childTnLst>
                                    <p:set>
                                      <p:cBhvr>
                                        <p:cTn id="146" dur="1" fill="hold">
                                          <p:stCondLst>
                                            <p:cond delay="0"/>
                                          </p:stCondLst>
                                        </p:cTn>
                                        <p:tgtEl>
                                          <p:spTgt spid="46">
                                            <p:txEl>
                                              <p:pRg st="0" end="0"/>
                                            </p:txEl>
                                          </p:spTgt>
                                        </p:tgtEl>
                                        <p:attrNameLst>
                                          <p:attrName>style.visibility</p:attrName>
                                        </p:attrNameLst>
                                      </p:cBhvr>
                                      <p:to>
                                        <p:strVal val="visible"/>
                                      </p:to>
                                    </p:set>
                                    <p:anim calcmode="lin" valueType="num">
                                      <p:cBhvr additive="base">
                                        <p:cTn id="147"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48" dur="1000" fill="hold"/>
                                        <p:tgtEl>
                                          <p:spTgt spid="46">
                                            <p:txEl>
                                              <p:pRg st="0" end="0"/>
                                            </p:txEl>
                                          </p:spTgt>
                                        </p:tgtEl>
                                        <p:attrNameLst>
                                          <p:attrName>ppt_y</p:attrName>
                                        </p:attrNameLst>
                                      </p:cBhvr>
                                      <p:tavLst>
                                        <p:tav tm="0">
                                          <p:val>
                                            <p:strVal val="0-#ppt_h/2"/>
                                          </p:val>
                                        </p:tav>
                                        <p:tav tm="100000">
                                          <p:val>
                                            <p:strVal val="#ppt_y"/>
                                          </p:val>
                                        </p:tav>
                                      </p:tavLst>
                                    </p:anim>
                                  </p:childTnLst>
                                </p:cTn>
                              </p:par>
                              <p:par>
                                <p:cTn id="149" presetID="2" presetClass="entr" presetSubtype="1" decel="100000" fill="hold" grpId="0" nodeType="withEffect">
                                  <p:stCondLst>
                                    <p:cond delay="0"/>
                                  </p:stCondLst>
                                  <p:childTnLst>
                                    <p:set>
                                      <p:cBhvr>
                                        <p:cTn id="150" dur="1" fill="hold">
                                          <p:stCondLst>
                                            <p:cond delay="0"/>
                                          </p:stCondLst>
                                        </p:cTn>
                                        <p:tgtEl>
                                          <p:spTgt spid="47">
                                            <p:txEl>
                                              <p:pRg st="0" end="0"/>
                                            </p:txEl>
                                          </p:spTgt>
                                        </p:tgtEl>
                                        <p:attrNameLst>
                                          <p:attrName>style.visibility</p:attrName>
                                        </p:attrNameLst>
                                      </p:cBhvr>
                                      <p:to>
                                        <p:strVal val="visible"/>
                                      </p:to>
                                    </p:set>
                                    <p:anim calcmode="lin" valueType="num">
                                      <p:cBhvr additive="base">
                                        <p:cTn id="151"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152" dur="1000" fill="hold"/>
                                        <p:tgtEl>
                                          <p:spTgt spid="47">
                                            <p:txEl>
                                              <p:pRg st="0" end="0"/>
                                            </p:txEl>
                                          </p:spTgt>
                                        </p:tgtEl>
                                        <p:attrNameLst>
                                          <p:attrName>ppt_y</p:attrName>
                                        </p:attrNameLst>
                                      </p:cBhvr>
                                      <p:tavLst>
                                        <p:tav tm="0">
                                          <p:val>
                                            <p:strVal val="0-#ppt_h/2"/>
                                          </p:val>
                                        </p:tav>
                                        <p:tav tm="100000">
                                          <p:val>
                                            <p:strVal val="#ppt_y"/>
                                          </p:val>
                                        </p:tav>
                                      </p:tavLst>
                                    </p:anim>
                                  </p:childTnLst>
                                </p:cTn>
                              </p:par>
                              <p:par>
                                <p:cTn id="153" presetID="2" presetClass="entr" presetSubtype="1" decel="100000"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 calcmode="lin" valueType="num">
                                      <p:cBhvr additive="base">
                                        <p:cTn id="155" dur="1000" fill="hold"/>
                                        <p:tgtEl>
                                          <p:spTgt spid="44"/>
                                        </p:tgtEl>
                                        <p:attrNameLst>
                                          <p:attrName>ppt_x</p:attrName>
                                        </p:attrNameLst>
                                      </p:cBhvr>
                                      <p:tavLst>
                                        <p:tav tm="0">
                                          <p:val>
                                            <p:strVal val="#ppt_x"/>
                                          </p:val>
                                        </p:tav>
                                        <p:tav tm="100000">
                                          <p:val>
                                            <p:strVal val="#ppt_x"/>
                                          </p:val>
                                        </p:tav>
                                      </p:tavLst>
                                    </p:anim>
                                    <p:anim calcmode="lin" valueType="num">
                                      <p:cBhvr additive="base">
                                        <p:cTn id="156" dur="1000" fill="hold"/>
                                        <p:tgtEl>
                                          <p:spTgt spid="44"/>
                                        </p:tgtEl>
                                        <p:attrNameLst>
                                          <p:attrName>ppt_y</p:attrName>
                                        </p:attrNameLst>
                                      </p:cBhvr>
                                      <p:tavLst>
                                        <p:tav tm="0">
                                          <p:val>
                                            <p:strVal val="0-#ppt_h/2"/>
                                          </p:val>
                                        </p:tav>
                                        <p:tav tm="100000">
                                          <p:val>
                                            <p:strVal val="#ppt_y"/>
                                          </p:val>
                                        </p:tav>
                                      </p:tavLst>
                                    </p:anim>
                                  </p:childTnLst>
                                </p:cTn>
                              </p:par>
                              <p:par>
                                <p:cTn id="157" presetID="2" presetClass="entr" presetSubtype="1" decel="100000" fill="hold" grpId="0" nodeType="withEffect">
                                  <p:stCondLst>
                                    <p:cond delay="0"/>
                                  </p:stCondLst>
                                  <p:childTnLst>
                                    <p:set>
                                      <p:cBhvr>
                                        <p:cTn id="158" dur="1" fill="hold">
                                          <p:stCondLst>
                                            <p:cond delay="0"/>
                                          </p:stCondLst>
                                        </p:cTn>
                                        <p:tgtEl>
                                          <p:spTgt spid="45"/>
                                        </p:tgtEl>
                                        <p:attrNameLst>
                                          <p:attrName>style.visibility</p:attrName>
                                        </p:attrNameLst>
                                      </p:cBhvr>
                                      <p:to>
                                        <p:strVal val="visible"/>
                                      </p:to>
                                    </p:set>
                                    <p:anim calcmode="lin" valueType="num">
                                      <p:cBhvr additive="base">
                                        <p:cTn id="159" dur="1000" fill="hold"/>
                                        <p:tgtEl>
                                          <p:spTgt spid="45"/>
                                        </p:tgtEl>
                                        <p:attrNameLst>
                                          <p:attrName>ppt_x</p:attrName>
                                        </p:attrNameLst>
                                      </p:cBhvr>
                                      <p:tavLst>
                                        <p:tav tm="0">
                                          <p:val>
                                            <p:strVal val="#ppt_x"/>
                                          </p:val>
                                        </p:tav>
                                        <p:tav tm="100000">
                                          <p:val>
                                            <p:strVal val="#ppt_x"/>
                                          </p:val>
                                        </p:tav>
                                      </p:tavLst>
                                    </p:anim>
                                    <p:anim calcmode="lin" valueType="num">
                                      <p:cBhvr additive="base">
                                        <p:cTn id="160" dur="1000" fill="hold"/>
                                        <p:tgtEl>
                                          <p:spTgt spid="45"/>
                                        </p:tgtEl>
                                        <p:attrNameLst>
                                          <p:attrName>ppt_y</p:attrName>
                                        </p:attrNameLst>
                                      </p:cBhvr>
                                      <p:tavLst>
                                        <p:tav tm="0">
                                          <p:val>
                                            <p:strVal val="0-#ppt_h/2"/>
                                          </p:val>
                                        </p:tav>
                                        <p:tav tm="100000">
                                          <p:val>
                                            <p:strVal val="#ppt_y"/>
                                          </p:val>
                                        </p:tav>
                                      </p:tavLst>
                                    </p:anim>
                                  </p:childTnLst>
                                </p:cTn>
                              </p:par>
                              <p:par>
                                <p:cTn id="161" presetID="2" presetClass="entr" presetSubtype="1" decel="100000" fill="hold" grpId="0" nodeType="withEffect">
                                  <p:stCondLst>
                                    <p:cond delay="0"/>
                                  </p:stCondLst>
                                  <p:childTnLst>
                                    <p:set>
                                      <p:cBhvr>
                                        <p:cTn id="162" dur="1" fill="hold">
                                          <p:stCondLst>
                                            <p:cond delay="0"/>
                                          </p:stCondLst>
                                        </p:cTn>
                                        <p:tgtEl>
                                          <p:spTgt spid="39"/>
                                        </p:tgtEl>
                                        <p:attrNameLst>
                                          <p:attrName>style.visibility</p:attrName>
                                        </p:attrNameLst>
                                      </p:cBhvr>
                                      <p:to>
                                        <p:strVal val="visible"/>
                                      </p:to>
                                    </p:set>
                                    <p:anim calcmode="lin" valueType="num">
                                      <p:cBhvr additive="base">
                                        <p:cTn id="163" dur="1000" fill="hold"/>
                                        <p:tgtEl>
                                          <p:spTgt spid="39"/>
                                        </p:tgtEl>
                                        <p:attrNameLst>
                                          <p:attrName>ppt_x</p:attrName>
                                        </p:attrNameLst>
                                      </p:cBhvr>
                                      <p:tavLst>
                                        <p:tav tm="0">
                                          <p:val>
                                            <p:strVal val="#ppt_x"/>
                                          </p:val>
                                        </p:tav>
                                        <p:tav tm="100000">
                                          <p:val>
                                            <p:strVal val="#ppt_x"/>
                                          </p:val>
                                        </p:tav>
                                      </p:tavLst>
                                    </p:anim>
                                    <p:anim calcmode="lin" valueType="num">
                                      <p:cBhvr additive="base">
                                        <p:cTn id="164" dur="1000" fill="hold"/>
                                        <p:tgtEl>
                                          <p:spTgt spid="39"/>
                                        </p:tgtEl>
                                        <p:attrNameLst>
                                          <p:attrName>ppt_y</p:attrName>
                                        </p:attrNameLst>
                                      </p:cBhvr>
                                      <p:tavLst>
                                        <p:tav tm="0">
                                          <p:val>
                                            <p:strVal val="0-#ppt_h/2"/>
                                          </p:val>
                                        </p:tav>
                                        <p:tav tm="100000">
                                          <p:val>
                                            <p:strVal val="#ppt_y"/>
                                          </p:val>
                                        </p:tav>
                                      </p:tavLst>
                                    </p:anim>
                                  </p:childTnLst>
                                </p:cTn>
                              </p:par>
                              <p:par>
                                <p:cTn id="165" presetID="2" presetClass="entr" presetSubtype="1" decel="100000" fill="hold" grpId="0" nodeType="withEffect">
                                  <p:stCondLst>
                                    <p:cond delay="0"/>
                                  </p:stCondLst>
                                  <p:childTnLst>
                                    <p:set>
                                      <p:cBhvr>
                                        <p:cTn id="166" dur="1" fill="hold">
                                          <p:stCondLst>
                                            <p:cond delay="0"/>
                                          </p:stCondLst>
                                        </p:cTn>
                                        <p:tgtEl>
                                          <p:spTgt spid="43"/>
                                        </p:tgtEl>
                                        <p:attrNameLst>
                                          <p:attrName>style.visibility</p:attrName>
                                        </p:attrNameLst>
                                      </p:cBhvr>
                                      <p:to>
                                        <p:strVal val="visible"/>
                                      </p:to>
                                    </p:set>
                                    <p:anim calcmode="lin" valueType="num">
                                      <p:cBhvr additive="base">
                                        <p:cTn id="167" dur="1000" fill="hold"/>
                                        <p:tgtEl>
                                          <p:spTgt spid="43"/>
                                        </p:tgtEl>
                                        <p:attrNameLst>
                                          <p:attrName>ppt_x</p:attrName>
                                        </p:attrNameLst>
                                      </p:cBhvr>
                                      <p:tavLst>
                                        <p:tav tm="0">
                                          <p:val>
                                            <p:strVal val="#ppt_x"/>
                                          </p:val>
                                        </p:tav>
                                        <p:tav tm="100000">
                                          <p:val>
                                            <p:strVal val="#ppt_x"/>
                                          </p:val>
                                        </p:tav>
                                      </p:tavLst>
                                    </p:anim>
                                    <p:anim calcmode="lin" valueType="num">
                                      <p:cBhvr additive="base">
                                        <p:cTn id="168" dur="1000" fill="hold"/>
                                        <p:tgtEl>
                                          <p:spTgt spid="43"/>
                                        </p:tgtEl>
                                        <p:attrNameLst>
                                          <p:attrName>ppt_y</p:attrName>
                                        </p:attrNameLst>
                                      </p:cBhvr>
                                      <p:tavLst>
                                        <p:tav tm="0">
                                          <p:val>
                                            <p:strVal val="0-#ppt_h/2"/>
                                          </p:val>
                                        </p:tav>
                                        <p:tav tm="100000">
                                          <p:val>
                                            <p:strVal val="#ppt_y"/>
                                          </p:val>
                                        </p:tav>
                                      </p:tavLst>
                                    </p:anim>
                                  </p:childTnLst>
                                </p:cTn>
                              </p:par>
                              <p:par>
                                <p:cTn id="169" presetID="10" presetClass="entr" presetSubtype="0" fill="hold" grpId="1" nodeType="withEffect">
                                  <p:stCondLst>
                                    <p:cond delay="0"/>
                                  </p:stCondLst>
                                  <p:childTnLst>
                                    <p:set>
                                      <p:cBhvr>
                                        <p:cTn id="170" dur="1" fill="hold">
                                          <p:stCondLst>
                                            <p:cond delay="0"/>
                                          </p:stCondLst>
                                        </p:cTn>
                                        <p:tgtEl>
                                          <p:spTgt spid="46">
                                            <p:txEl>
                                              <p:pRg st="0" end="0"/>
                                            </p:txEl>
                                          </p:spTgt>
                                        </p:tgtEl>
                                        <p:attrNameLst>
                                          <p:attrName>style.visibility</p:attrName>
                                        </p:attrNameLst>
                                      </p:cBhvr>
                                      <p:to>
                                        <p:strVal val="visible"/>
                                      </p:to>
                                    </p:set>
                                    <p:animEffect transition="in" filter="fade">
                                      <p:cBhvr>
                                        <p:cTn id="171" dur="1000"/>
                                        <p:tgtEl>
                                          <p:spTgt spid="46">
                                            <p:txEl>
                                              <p:pRg st="0" end="0"/>
                                            </p:txEl>
                                          </p:spTgt>
                                        </p:tgtEl>
                                      </p:cBhvr>
                                    </p:animEffect>
                                  </p:childTnLst>
                                </p:cTn>
                              </p:par>
                              <p:par>
                                <p:cTn id="172" presetID="10" presetClass="entr" presetSubtype="0" fill="hold" grpId="1" nodeType="withEffect">
                                  <p:stCondLst>
                                    <p:cond delay="0"/>
                                  </p:stCondLst>
                                  <p:childTnLst>
                                    <p:set>
                                      <p:cBhvr>
                                        <p:cTn id="173" dur="1" fill="hold">
                                          <p:stCondLst>
                                            <p:cond delay="0"/>
                                          </p:stCondLst>
                                        </p:cTn>
                                        <p:tgtEl>
                                          <p:spTgt spid="47">
                                            <p:txEl>
                                              <p:pRg st="0" end="0"/>
                                            </p:txEl>
                                          </p:spTgt>
                                        </p:tgtEl>
                                        <p:attrNameLst>
                                          <p:attrName>style.visibility</p:attrName>
                                        </p:attrNameLst>
                                      </p:cBhvr>
                                      <p:to>
                                        <p:strVal val="visible"/>
                                      </p:to>
                                    </p:set>
                                    <p:animEffect transition="in" filter="fade">
                                      <p:cBhvr>
                                        <p:cTn id="174" dur="1000"/>
                                        <p:tgtEl>
                                          <p:spTgt spid="47">
                                            <p:txEl>
                                              <p:pRg st="0" end="0"/>
                                            </p:txEl>
                                          </p:spTgt>
                                        </p:tgtEl>
                                      </p:cBhvr>
                                    </p:animEffect>
                                  </p:childTnLst>
                                </p:cTn>
                              </p:par>
                              <p:par>
                                <p:cTn id="175" presetID="10" presetClass="entr" presetSubtype="0" fill="hold" grpId="1" nodeType="withEffect">
                                  <p:stCondLst>
                                    <p:cond delay="0"/>
                                  </p:stCondLst>
                                  <p:childTnLst>
                                    <p:set>
                                      <p:cBhvr>
                                        <p:cTn id="176" dur="1" fill="hold">
                                          <p:stCondLst>
                                            <p:cond delay="0"/>
                                          </p:stCondLst>
                                        </p:cTn>
                                        <p:tgtEl>
                                          <p:spTgt spid="44"/>
                                        </p:tgtEl>
                                        <p:attrNameLst>
                                          <p:attrName>style.visibility</p:attrName>
                                        </p:attrNameLst>
                                      </p:cBhvr>
                                      <p:to>
                                        <p:strVal val="visible"/>
                                      </p:to>
                                    </p:set>
                                    <p:animEffect transition="in" filter="fade">
                                      <p:cBhvr>
                                        <p:cTn id="177" dur="1000"/>
                                        <p:tgtEl>
                                          <p:spTgt spid="44"/>
                                        </p:tgtEl>
                                      </p:cBhvr>
                                    </p:animEffect>
                                  </p:childTnLst>
                                </p:cTn>
                              </p:par>
                              <p:par>
                                <p:cTn id="178" presetID="10" presetClass="entr" presetSubtype="0" fill="hold" grpId="1" nodeType="withEffect">
                                  <p:stCondLst>
                                    <p:cond delay="0"/>
                                  </p:stCondLst>
                                  <p:childTnLst>
                                    <p:set>
                                      <p:cBhvr>
                                        <p:cTn id="179" dur="1" fill="hold">
                                          <p:stCondLst>
                                            <p:cond delay="0"/>
                                          </p:stCondLst>
                                        </p:cTn>
                                        <p:tgtEl>
                                          <p:spTgt spid="45"/>
                                        </p:tgtEl>
                                        <p:attrNameLst>
                                          <p:attrName>style.visibility</p:attrName>
                                        </p:attrNameLst>
                                      </p:cBhvr>
                                      <p:to>
                                        <p:strVal val="visible"/>
                                      </p:to>
                                    </p:set>
                                    <p:animEffect transition="in" filter="fade">
                                      <p:cBhvr>
                                        <p:cTn id="180" dur="1000"/>
                                        <p:tgtEl>
                                          <p:spTgt spid="45"/>
                                        </p:tgtEl>
                                      </p:cBhvr>
                                    </p:animEffect>
                                  </p:childTnLst>
                                </p:cTn>
                              </p:par>
                              <p:par>
                                <p:cTn id="181" presetID="10" presetClass="entr" presetSubtype="0" fill="hold" grpId="1" nodeType="withEffect">
                                  <p:stCondLst>
                                    <p:cond delay="0"/>
                                  </p:stCondLst>
                                  <p:childTnLst>
                                    <p:set>
                                      <p:cBhvr>
                                        <p:cTn id="182" dur="1" fill="hold">
                                          <p:stCondLst>
                                            <p:cond delay="0"/>
                                          </p:stCondLst>
                                        </p:cTn>
                                        <p:tgtEl>
                                          <p:spTgt spid="39"/>
                                        </p:tgtEl>
                                        <p:attrNameLst>
                                          <p:attrName>style.visibility</p:attrName>
                                        </p:attrNameLst>
                                      </p:cBhvr>
                                      <p:to>
                                        <p:strVal val="visible"/>
                                      </p:to>
                                    </p:set>
                                    <p:animEffect transition="in" filter="fade">
                                      <p:cBhvr>
                                        <p:cTn id="183" dur="1000"/>
                                        <p:tgtEl>
                                          <p:spTgt spid="39"/>
                                        </p:tgtEl>
                                      </p:cBhvr>
                                    </p:animEffect>
                                  </p:childTnLst>
                                </p:cTn>
                              </p:par>
                              <p:par>
                                <p:cTn id="184" presetID="10" presetClass="entr" presetSubtype="0" fill="hold" grpId="1" nodeType="withEffect">
                                  <p:stCondLst>
                                    <p:cond delay="0"/>
                                  </p:stCondLst>
                                  <p:childTnLst>
                                    <p:set>
                                      <p:cBhvr>
                                        <p:cTn id="185" dur="1" fill="hold">
                                          <p:stCondLst>
                                            <p:cond delay="0"/>
                                          </p:stCondLst>
                                        </p:cTn>
                                        <p:tgtEl>
                                          <p:spTgt spid="43"/>
                                        </p:tgtEl>
                                        <p:attrNameLst>
                                          <p:attrName>style.visibility</p:attrName>
                                        </p:attrNameLst>
                                      </p:cBhvr>
                                      <p:to>
                                        <p:strVal val="visible"/>
                                      </p:to>
                                    </p:set>
                                    <p:animEffect transition="in" filter="fade">
                                      <p:cBhvr>
                                        <p:cTn id="186" dur="1000"/>
                                        <p:tgtEl>
                                          <p:spTgt spid="43"/>
                                        </p:tgtEl>
                                      </p:cBhvr>
                                    </p:animEffect>
                                  </p:childTnLst>
                                </p:cTn>
                              </p:par>
                              <p:par>
                                <p:cTn id="187" presetID="2" presetClass="entr" presetSubtype="1" decel="100000" fill="hold" grpId="0" nodeType="withEffect">
                                  <p:stCondLst>
                                    <p:cond delay="0"/>
                                  </p:stCondLst>
                                  <p:childTnLst>
                                    <p:set>
                                      <p:cBhvr>
                                        <p:cTn id="188" dur="1" fill="hold">
                                          <p:stCondLst>
                                            <p:cond delay="0"/>
                                          </p:stCondLst>
                                        </p:cTn>
                                        <p:tgtEl>
                                          <p:spTgt spid="52">
                                            <p:txEl>
                                              <p:pRg st="0" end="0"/>
                                            </p:txEl>
                                          </p:spTgt>
                                        </p:tgtEl>
                                        <p:attrNameLst>
                                          <p:attrName>style.visibility</p:attrName>
                                        </p:attrNameLst>
                                      </p:cBhvr>
                                      <p:to>
                                        <p:strVal val="visible"/>
                                      </p:to>
                                    </p:set>
                                    <p:anim calcmode="lin" valueType="num">
                                      <p:cBhvr additive="base">
                                        <p:cTn id="189" dur="10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190" dur="1000" fill="hold"/>
                                        <p:tgtEl>
                                          <p:spTgt spid="52">
                                            <p:txEl>
                                              <p:pRg st="0" end="0"/>
                                            </p:txEl>
                                          </p:spTgt>
                                        </p:tgtEl>
                                        <p:attrNameLst>
                                          <p:attrName>ppt_y</p:attrName>
                                        </p:attrNameLst>
                                      </p:cBhvr>
                                      <p:tavLst>
                                        <p:tav tm="0">
                                          <p:val>
                                            <p:strVal val="0-#ppt_h/2"/>
                                          </p:val>
                                        </p:tav>
                                        <p:tav tm="100000">
                                          <p:val>
                                            <p:strVal val="#ppt_y"/>
                                          </p:val>
                                        </p:tav>
                                      </p:tavLst>
                                    </p:anim>
                                  </p:childTnLst>
                                </p:cTn>
                              </p:par>
                              <p:par>
                                <p:cTn id="191" presetID="10" presetClass="entr" presetSubtype="0" fill="hold" grpId="1" nodeType="withEffect">
                                  <p:stCondLst>
                                    <p:cond delay="0"/>
                                  </p:stCondLst>
                                  <p:childTnLst>
                                    <p:set>
                                      <p:cBhvr>
                                        <p:cTn id="192" dur="1" fill="hold">
                                          <p:stCondLst>
                                            <p:cond delay="0"/>
                                          </p:stCondLst>
                                        </p:cTn>
                                        <p:tgtEl>
                                          <p:spTgt spid="52">
                                            <p:txEl>
                                              <p:pRg st="0" end="0"/>
                                            </p:txEl>
                                          </p:spTgt>
                                        </p:tgtEl>
                                        <p:attrNameLst>
                                          <p:attrName>style.visibility</p:attrName>
                                        </p:attrNameLst>
                                      </p:cBhvr>
                                      <p:to>
                                        <p:strVal val="visible"/>
                                      </p:to>
                                    </p:set>
                                    <p:animEffect transition="in" filter="fade">
                                      <p:cBhvr>
                                        <p:cTn id="193" dur="1000"/>
                                        <p:tgtEl>
                                          <p:spTgt spid="52">
                                            <p:txEl>
                                              <p:pRg st="0" end="0"/>
                                            </p:txEl>
                                          </p:spTgt>
                                        </p:tgtEl>
                                      </p:cBhvr>
                                    </p:animEffect>
                                  </p:childTnLst>
                                </p:cTn>
                              </p:par>
                            </p:childTnLst>
                          </p:cTn>
                        </p:par>
                        <p:par>
                          <p:cTn id="194" fill="hold">
                            <p:stCondLst>
                              <p:cond delay="1000"/>
                            </p:stCondLst>
                            <p:childTnLst>
                              <p:par>
                                <p:cTn id="195" presetID="10" presetClass="entr" presetSubtype="0" fill="hold" grpId="0" nodeType="afterEffect">
                                  <p:stCondLst>
                                    <p:cond delay="0"/>
                                  </p:stCondLst>
                                  <p:childTnLst>
                                    <p:set>
                                      <p:cBhvr>
                                        <p:cTn id="196" dur="1" fill="hold">
                                          <p:stCondLst>
                                            <p:cond delay="0"/>
                                          </p:stCondLst>
                                        </p:cTn>
                                        <p:tgtEl>
                                          <p:spTgt spid="26">
                                            <p:txEl>
                                              <p:pRg st="0" end="0"/>
                                            </p:txEl>
                                          </p:spTgt>
                                        </p:tgtEl>
                                        <p:attrNameLst>
                                          <p:attrName>style.visibility</p:attrName>
                                        </p:attrNameLst>
                                      </p:cBhvr>
                                      <p:to>
                                        <p:strVal val="visible"/>
                                      </p:to>
                                    </p:set>
                                    <p:animEffect transition="in" filter="fade">
                                      <p:cBhvr>
                                        <p:cTn id="197" dur="500"/>
                                        <p:tgtEl>
                                          <p:spTgt spid="26">
                                            <p:txEl>
                                              <p:pRg st="0" end="0"/>
                                            </p:txEl>
                                          </p:spTgt>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27">
                                            <p:txEl>
                                              <p:pRg st="0" end="0"/>
                                            </p:txEl>
                                          </p:spTgt>
                                        </p:tgtEl>
                                        <p:attrNameLst>
                                          <p:attrName>style.visibility</p:attrName>
                                        </p:attrNameLst>
                                      </p:cBhvr>
                                      <p:to>
                                        <p:strVal val="visible"/>
                                      </p:to>
                                    </p:set>
                                    <p:animEffect transition="in" filter="fade">
                                      <p:cBhvr>
                                        <p:cTn id="200" dur="500"/>
                                        <p:tgtEl>
                                          <p:spTgt spid="27">
                                            <p:txEl>
                                              <p:pRg st="0" end="0"/>
                                            </p:txEl>
                                          </p:spTgt>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8">
                                            <p:txEl>
                                              <p:pRg st="0" end="0"/>
                                            </p:txEl>
                                          </p:spTgt>
                                        </p:tgtEl>
                                        <p:attrNameLst>
                                          <p:attrName>style.visibility</p:attrName>
                                        </p:attrNameLst>
                                      </p:cBhvr>
                                      <p:to>
                                        <p:strVal val="visible"/>
                                      </p:to>
                                    </p:set>
                                    <p:animEffect transition="in" filter="fade">
                                      <p:cBhvr>
                                        <p:cTn id="203" dur="500"/>
                                        <p:tgtEl>
                                          <p:spTgt spid="28">
                                            <p:txEl>
                                              <p:pRg st="0" end="0"/>
                                            </p:txEl>
                                          </p:spTgt>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9">
                                            <p:txEl>
                                              <p:pRg st="0" end="0"/>
                                            </p:txEl>
                                          </p:spTgt>
                                        </p:tgtEl>
                                        <p:attrNameLst>
                                          <p:attrName>style.visibility</p:attrName>
                                        </p:attrNameLst>
                                      </p:cBhvr>
                                      <p:to>
                                        <p:strVal val="visible"/>
                                      </p:to>
                                    </p:set>
                                    <p:animEffect transition="in" filter="fade">
                                      <p:cBhvr>
                                        <p:cTn id="206" dur="500"/>
                                        <p:tgtEl>
                                          <p:spTgt spid="29">
                                            <p:txEl>
                                              <p:pRg st="0" end="0"/>
                                            </p:txEl>
                                          </p:spTgt>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30">
                                            <p:txEl>
                                              <p:pRg st="0" end="0"/>
                                            </p:txEl>
                                          </p:spTgt>
                                        </p:tgtEl>
                                        <p:attrNameLst>
                                          <p:attrName>style.visibility</p:attrName>
                                        </p:attrNameLst>
                                      </p:cBhvr>
                                      <p:to>
                                        <p:strVal val="visible"/>
                                      </p:to>
                                    </p:set>
                                    <p:animEffect transition="in" filter="fade">
                                      <p:cBhvr>
                                        <p:cTn id="209" dur="500"/>
                                        <p:tgtEl>
                                          <p:spTgt spid="30">
                                            <p:txEl>
                                              <p:pRg st="0" end="0"/>
                                            </p:txEl>
                                          </p:spTgt>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31">
                                            <p:txEl>
                                              <p:pRg st="0" end="0"/>
                                            </p:txEl>
                                          </p:spTgt>
                                        </p:tgtEl>
                                        <p:attrNameLst>
                                          <p:attrName>style.visibility</p:attrName>
                                        </p:attrNameLst>
                                      </p:cBhvr>
                                      <p:to>
                                        <p:strVal val="visible"/>
                                      </p:to>
                                    </p:set>
                                    <p:animEffect transition="in" filter="fade">
                                      <p:cBhvr>
                                        <p:cTn id="212" dur="500"/>
                                        <p:tgtEl>
                                          <p:spTgt spid="31">
                                            <p:txEl>
                                              <p:pRg st="0" end="0"/>
                                            </p:txEl>
                                          </p:spTgt>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32">
                                            <p:txEl>
                                              <p:pRg st="0" end="0"/>
                                            </p:txEl>
                                          </p:spTgt>
                                        </p:tgtEl>
                                        <p:attrNameLst>
                                          <p:attrName>style.visibility</p:attrName>
                                        </p:attrNameLst>
                                      </p:cBhvr>
                                      <p:to>
                                        <p:strVal val="visible"/>
                                      </p:to>
                                    </p:set>
                                    <p:animEffect transition="in" filter="fade">
                                      <p:cBhvr>
                                        <p:cTn id="215" dur="500"/>
                                        <p:tgtEl>
                                          <p:spTgt spid="32">
                                            <p:txEl>
                                              <p:pRg st="0" end="0"/>
                                            </p:txEl>
                                          </p:spTgt>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33">
                                            <p:txEl>
                                              <p:pRg st="0" end="0"/>
                                            </p:txEl>
                                          </p:spTgt>
                                        </p:tgtEl>
                                        <p:attrNameLst>
                                          <p:attrName>style.visibility</p:attrName>
                                        </p:attrNameLst>
                                      </p:cBhvr>
                                      <p:to>
                                        <p:strVal val="visible"/>
                                      </p:to>
                                    </p:set>
                                    <p:animEffect transition="in" filter="fade">
                                      <p:cBhvr>
                                        <p:cTn id="218" dur="500"/>
                                        <p:tgtEl>
                                          <p:spTgt spid="33">
                                            <p:txEl>
                                              <p:pRg st="0" end="0"/>
                                            </p:txEl>
                                          </p:spTgt>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34">
                                            <p:txEl>
                                              <p:pRg st="0" end="0"/>
                                            </p:txEl>
                                          </p:spTgt>
                                        </p:tgtEl>
                                        <p:attrNameLst>
                                          <p:attrName>style.visibility</p:attrName>
                                        </p:attrNameLst>
                                      </p:cBhvr>
                                      <p:to>
                                        <p:strVal val="visible"/>
                                      </p:to>
                                    </p:set>
                                    <p:animEffect transition="in" filter="fade">
                                      <p:cBhvr>
                                        <p:cTn id="221" dur="500"/>
                                        <p:tgtEl>
                                          <p:spTgt spid="34">
                                            <p:txEl>
                                              <p:pRg st="0" end="0"/>
                                            </p:txEl>
                                          </p:spTgt>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35">
                                            <p:txEl>
                                              <p:pRg st="0" end="0"/>
                                            </p:txEl>
                                          </p:spTgt>
                                        </p:tgtEl>
                                        <p:attrNameLst>
                                          <p:attrName>style.visibility</p:attrName>
                                        </p:attrNameLst>
                                      </p:cBhvr>
                                      <p:to>
                                        <p:strVal val="visible"/>
                                      </p:to>
                                    </p:set>
                                    <p:animEffect transition="in" filter="fade">
                                      <p:cBhvr>
                                        <p:cTn id="224" dur="500"/>
                                        <p:tgtEl>
                                          <p:spTgt spid="35">
                                            <p:txEl>
                                              <p:pRg st="0" end="0"/>
                                            </p:txEl>
                                          </p:spTgt>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48">
                                            <p:txEl>
                                              <p:pRg st="0" end="0"/>
                                            </p:txEl>
                                          </p:spTgt>
                                        </p:tgtEl>
                                        <p:attrNameLst>
                                          <p:attrName>style.visibility</p:attrName>
                                        </p:attrNameLst>
                                      </p:cBhvr>
                                      <p:to>
                                        <p:strVal val="visible"/>
                                      </p:to>
                                    </p:set>
                                    <p:animEffect transition="in" filter="fade">
                                      <p:cBhvr>
                                        <p:cTn id="227" dur="500"/>
                                        <p:tgtEl>
                                          <p:spTgt spid="48">
                                            <p:txEl>
                                              <p:pRg st="0" end="0"/>
                                            </p:txEl>
                                          </p:spTgt>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49">
                                            <p:txEl>
                                              <p:pRg st="0" end="0"/>
                                            </p:txEl>
                                          </p:spTgt>
                                        </p:tgtEl>
                                        <p:attrNameLst>
                                          <p:attrName>style.visibility</p:attrName>
                                        </p:attrNameLst>
                                      </p:cBhvr>
                                      <p:to>
                                        <p:strVal val="visible"/>
                                      </p:to>
                                    </p:set>
                                    <p:animEffect transition="in" filter="fade">
                                      <p:cBhvr>
                                        <p:cTn id="230" dur="500"/>
                                        <p:tgtEl>
                                          <p:spTgt spid="49">
                                            <p:txEl>
                                              <p:pRg st="0" end="0"/>
                                            </p:txEl>
                                          </p:spTgt>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50">
                                            <p:txEl>
                                              <p:pRg st="0" end="0"/>
                                            </p:txEl>
                                          </p:spTgt>
                                        </p:tgtEl>
                                        <p:attrNameLst>
                                          <p:attrName>style.visibility</p:attrName>
                                        </p:attrNameLst>
                                      </p:cBhvr>
                                      <p:to>
                                        <p:strVal val="visible"/>
                                      </p:to>
                                    </p:set>
                                    <p:animEffect transition="in" filter="fade">
                                      <p:cBhvr>
                                        <p:cTn id="233" dur="500"/>
                                        <p:tgtEl>
                                          <p:spTgt spid="50">
                                            <p:txEl>
                                              <p:pRg st="0" end="0"/>
                                            </p:txEl>
                                          </p:spTgt>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51">
                                            <p:txEl>
                                              <p:pRg st="0" end="0"/>
                                            </p:txEl>
                                          </p:spTgt>
                                        </p:tgtEl>
                                        <p:attrNameLst>
                                          <p:attrName>style.visibility</p:attrName>
                                        </p:attrNameLst>
                                      </p:cBhvr>
                                      <p:to>
                                        <p:strVal val="visible"/>
                                      </p:to>
                                    </p:set>
                                    <p:animEffect transition="in" filter="fade">
                                      <p:cBhvr>
                                        <p:cTn id="236" dur="500"/>
                                        <p:tgtEl>
                                          <p:spTgt spid="51">
                                            <p:txEl>
                                              <p:pRg st="0" end="0"/>
                                            </p:txEl>
                                          </p:spTgt>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53">
                                            <p:txEl>
                                              <p:pRg st="0" end="0"/>
                                            </p:txEl>
                                          </p:spTgt>
                                        </p:tgtEl>
                                        <p:attrNameLst>
                                          <p:attrName>style.visibility</p:attrName>
                                        </p:attrNameLst>
                                      </p:cBhvr>
                                      <p:to>
                                        <p:strVal val="visible"/>
                                      </p:to>
                                    </p:set>
                                    <p:animEffect transition="in" filter="fade">
                                      <p:cBhvr>
                                        <p:cTn id="239" dur="500"/>
                                        <p:tgtEl>
                                          <p:spTgt spid="53">
                                            <p:txEl>
                                              <p:pRg st="0" end="0"/>
                                            </p:txEl>
                                          </p:spTgt>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54">
                                            <p:txEl>
                                              <p:pRg st="0" end="0"/>
                                            </p:txEl>
                                          </p:spTgt>
                                        </p:tgtEl>
                                        <p:attrNameLst>
                                          <p:attrName>style.visibility</p:attrName>
                                        </p:attrNameLst>
                                      </p:cBhvr>
                                      <p:to>
                                        <p:strVal val="visible"/>
                                      </p:to>
                                    </p:set>
                                    <p:animEffect transition="in" filter="fade">
                                      <p:cBhvr>
                                        <p:cTn id="242" dur="500"/>
                                        <p:tgtEl>
                                          <p:spTgt spid="54">
                                            <p:txEl>
                                              <p:pRg st="0" end="0"/>
                                            </p:txEl>
                                          </p:spTgt>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55">
                                            <p:txEl>
                                              <p:pRg st="0" end="0"/>
                                            </p:txEl>
                                          </p:spTgt>
                                        </p:tgtEl>
                                        <p:attrNameLst>
                                          <p:attrName>style.visibility</p:attrName>
                                        </p:attrNameLst>
                                      </p:cBhvr>
                                      <p:to>
                                        <p:strVal val="visible"/>
                                      </p:to>
                                    </p:set>
                                    <p:animEffect transition="in" filter="fade">
                                      <p:cBhvr>
                                        <p:cTn id="245" dur="500"/>
                                        <p:tgtEl>
                                          <p:spTgt spid="55">
                                            <p:txEl>
                                              <p:pRg st="0" end="0"/>
                                            </p:txEl>
                                          </p:spTgt>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56">
                                            <p:txEl>
                                              <p:pRg st="0" end="0"/>
                                            </p:txEl>
                                          </p:spTgt>
                                        </p:tgtEl>
                                        <p:attrNameLst>
                                          <p:attrName>style.visibility</p:attrName>
                                        </p:attrNameLst>
                                      </p:cBhvr>
                                      <p:to>
                                        <p:strVal val="visible"/>
                                      </p:to>
                                    </p:set>
                                    <p:animEffect transition="in" filter="fade">
                                      <p:cBhvr>
                                        <p:cTn id="248" dur="500"/>
                                        <p:tgtEl>
                                          <p:spTgt spid="56">
                                            <p:txEl>
                                              <p:pRg st="0" end="0"/>
                                            </p:txEl>
                                          </p:spTgt>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57">
                                            <p:txEl>
                                              <p:pRg st="0" end="0"/>
                                            </p:txEl>
                                          </p:spTgt>
                                        </p:tgtEl>
                                        <p:attrNameLst>
                                          <p:attrName>style.visibility</p:attrName>
                                        </p:attrNameLst>
                                      </p:cBhvr>
                                      <p:to>
                                        <p:strVal val="visible"/>
                                      </p:to>
                                    </p:set>
                                    <p:animEffect transition="in" filter="fade">
                                      <p:cBhvr>
                                        <p:cTn id="251" dur="500"/>
                                        <p:tgtEl>
                                          <p:spTgt spid="57">
                                            <p:txEl>
                                              <p:pRg st="0" end="0"/>
                                            </p:txEl>
                                          </p:spTgt>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58">
                                            <p:txEl>
                                              <p:pRg st="0" end="0"/>
                                            </p:txEl>
                                          </p:spTgt>
                                        </p:tgtEl>
                                        <p:attrNameLst>
                                          <p:attrName>style.visibility</p:attrName>
                                        </p:attrNameLst>
                                      </p:cBhvr>
                                      <p:to>
                                        <p:strVal val="visible"/>
                                      </p:to>
                                    </p:set>
                                    <p:animEffect transition="in" filter="fade">
                                      <p:cBhvr>
                                        <p:cTn id="254" dur="500"/>
                                        <p:tgtEl>
                                          <p:spTgt spid="58">
                                            <p:txEl>
                                              <p:pRg st="0" end="0"/>
                                            </p:txEl>
                                          </p:spTgt>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59">
                                            <p:txEl>
                                              <p:pRg st="0" end="0"/>
                                            </p:txEl>
                                          </p:spTgt>
                                        </p:tgtEl>
                                        <p:attrNameLst>
                                          <p:attrName>style.visibility</p:attrName>
                                        </p:attrNameLst>
                                      </p:cBhvr>
                                      <p:to>
                                        <p:strVal val="visible"/>
                                      </p:to>
                                    </p:set>
                                    <p:animEffect transition="in" filter="fade">
                                      <p:cBhvr>
                                        <p:cTn id="257" dur="500"/>
                                        <p:tgtEl>
                                          <p:spTgt spid="59">
                                            <p:txEl>
                                              <p:pRg st="0" end="0"/>
                                            </p:txEl>
                                          </p:spTgt>
                                        </p:tgtEl>
                                      </p:cBhvr>
                                    </p:animEffect>
                                  </p:childTnLst>
                                </p:cTn>
                              </p:par>
                            </p:childTnLst>
                          </p:cTn>
                        </p:par>
                        <p:par>
                          <p:cTn id="258" fill="hold">
                            <p:stCondLst>
                              <p:cond delay="1500"/>
                            </p:stCondLst>
                            <p:childTnLst>
                              <p:par>
                                <p:cTn id="259" presetID="22" presetClass="entr" presetSubtype="2" fill="hold" nodeType="afterEffect">
                                  <p:stCondLst>
                                    <p:cond delay="0"/>
                                  </p:stCondLst>
                                  <p:childTnLst>
                                    <p:set>
                                      <p:cBhvr>
                                        <p:cTn id="260" dur="1" fill="hold">
                                          <p:stCondLst>
                                            <p:cond delay="0"/>
                                          </p:stCondLst>
                                        </p:cTn>
                                        <p:tgtEl>
                                          <p:spTgt spid="40"/>
                                        </p:tgtEl>
                                        <p:attrNameLst>
                                          <p:attrName>style.visibility</p:attrName>
                                        </p:attrNameLst>
                                      </p:cBhvr>
                                      <p:to>
                                        <p:strVal val="visible"/>
                                      </p:to>
                                    </p:set>
                                    <p:animEffect transition="in" filter="wipe(right)">
                                      <p:cBhvr>
                                        <p:cTn id="261" dur="500"/>
                                        <p:tgtEl>
                                          <p:spTgt spid="40"/>
                                        </p:tgtEl>
                                      </p:cBhvr>
                                    </p:animEffect>
                                  </p:childTnLst>
                                </p:cTn>
                              </p:par>
                              <p:par>
                                <p:cTn id="262" presetID="2" presetClass="entr" presetSubtype="1" decel="100000" fill="hold" grpId="0" nodeType="withEffect">
                                  <p:stCondLst>
                                    <p:cond delay="250"/>
                                  </p:stCondLst>
                                  <p:iterate type="wd">
                                    <p:tmPct val="10000"/>
                                  </p:iterate>
                                  <p:childTnLst>
                                    <p:set>
                                      <p:cBhvr>
                                        <p:cTn id="263" dur="1" fill="hold">
                                          <p:stCondLst>
                                            <p:cond delay="0"/>
                                          </p:stCondLst>
                                        </p:cTn>
                                        <p:tgtEl>
                                          <p:spTgt spid="41"/>
                                        </p:tgtEl>
                                        <p:attrNameLst>
                                          <p:attrName>style.visibility</p:attrName>
                                        </p:attrNameLst>
                                      </p:cBhvr>
                                      <p:to>
                                        <p:strVal val="visible"/>
                                      </p:to>
                                    </p:set>
                                    <p:anim calcmode="lin" valueType="num">
                                      <p:cBhvr additive="base">
                                        <p:cTn id="264" dur="1000" fill="hold"/>
                                        <p:tgtEl>
                                          <p:spTgt spid="41"/>
                                        </p:tgtEl>
                                        <p:attrNameLst>
                                          <p:attrName>ppt_x</p:attrName>
                                        </p:attrNameLst>
                                      </p:cBhvr>
                                      <p:tavLst>
                                        <p:tav tm="0">
                                          <p:val>
                                            <p:strVal val="#ppt_x"/>
                                          </p:val>
                                        </p:tav>
                                        <p:tav tm="100000">
                                          <p:val>
                                            <p:strVal val="#ppt_x"/>
                                          </p:val>
                                        </p:tav>
                                      </p:tavLst>
                                    </p:anim>
                                    <p:anim calcmode="lin" valueType="num">
                                      <p:cBhvr additive="base">
                                        <p:cTn id="265" dur="1000" fill="hold"/>
                                        <p:tgtEl>
                                          <p:spTgt spid="41"/>
                                        </p:tgtEl>
                                        <p:attrNameLst>
                                          <p:attrName>ppt_y</p:attrName>
                                        </p:attrNameLst>
                                      </p:cBhvr>
                                      <p:tavLst>
                                        <p:tav tm="0">
                                          <p:val>
                                            <p:strVal val="0-#ppt_h/2"/>
                                          </p:val>
                                        </p:tav>
                                        <p:tav tm="100000">
                                          <p:val>
                                            <p:strVal val="#ppt_y"/>
                                          </p:val>
                                        </p:tav>
                                      </p:tavLst>
                                    </p:anim>
                                  </p:childTnLst>
                                </p:cTn>
                              </p:par>
                            </p:childTnLst>
                          </p:cTn>
                        </p:par>
                        <p:par>
                          <p:cTn id="266" fill="hold">
                            <p:stCondLst>
                              <p:cond delay="3050"/>
                            </p:stCondLst>
                            <p:childTnLst>
                              <p:par>
                                <p:cTn id="267" presetID="10" presetClass="entr" presetSubtype="0" fill="hold" grpId="0" nodeType="afterEffect">
                                  <p:stCondLst>
                                    <p:cond delay="250"/>
                                  </p:stCondLst>
                                  <p:childTnLst>
                                    <p:set>
                                      <p:cBhvr>
                                        <p:cTn id="268" dur="1" fill="hold">
                                          <p:stCondLst>
                                            <p:cond delay="0"/>
                                          </p:stCondLst>
                                        </p:cTn>
                                        <p:tgtEl>
                                          <p:spTgt spid="42"/>
                                        </p:tgtEl>
                                        <p:attrNameLst>
                                          <p:attrName>style.visibility</p:attrName>
                                        </p:attrNameLst>
                                      </p:cBhvr>
                                      <p:to>
                                        <p:strVal val="visible"/>
                                      </p:to>
                                    </p:set>
                                    <p:animEffect transition="in" filter="fade">
                                      <p:cBhvr>
                                        <p:cTn id="26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build="p">
        <p:tmplLst>
          <p:tmpl lvl="1">
            <p:tnLst>
              <p:par>
                <p:cTn presetID="2" presetClass="entr" presetSubtype="1"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ppt_x"/>
                          </p:val>
                        </p:tav>
                        <p:tav tm="100000">
                          <p:val>
                            <p:strVal val="#ppt_x"/>
                          </p:val>
                        </p:tav>
                      </p:tavLst>
                    </p:anim>
                    <p:anim calcmode="lin" valueType="num">
                      <p:cBhvr additive="base">
                        <p:cTn dur="1000" fill="hold"/>
                        <p:tgtEl>
                          <p:spTgt spid="18"/>
                        </p:tgtEl>
                        <p:attrNameLst>
                          <p:attrName>ppt_y</p:attrName>
                        </p:attrNameLst>
                      </p:cBhvr>
                      <p:tavLst>
                        <p:tav tm="0">
                          <p:val>
                            <p:strVal val="0-#ppt_h/2"/>
                          </p:val>
                        </p:tav>
                        <p:tav tm="100000">
                          <p:val>
                            <p:strVal val="#ppt_y"/>
                          </p:val>
                        </p:tav>
                      </p:tavLst>
                    </p:anim>
                  </p:childTnLst>
                </p:cTn>
              </p:par>
            </p:tnLst>
          </p:tmpl>
        </p:tmplLst>
      </p:bldP>
      <p:bldP spid="18" grpI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P spid="19" grpId="0" build="p">
        <p:tmplLst>
          <p:tmpl lvl="1">
            <p:tnLst>
              <p:par>
                <p:cTn presetID="2" presetClass="entr" presetSubtype="1"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19" grpI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20" grpId="0" build="p">
        <p:tmplLst>
          <p:tmpl lvl="1">
            <p:tnLst>
              <p:par>
                <p:cTn presetID="2" presetClass="entr" presetSubtype="1"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ppt_x"/>
                          </p:val>
                        </p:tav>
                        <p:tav tm="100000">
                          <p:val>
                            <p:strVal val="#ppt_x"/>
                          </p:val>
                        </p:tav>
                      </p:tavLst>
                    </p:anim>
                    <p:anim calcmode="lin" valueType="num">
                      <p:cBhvr additive="base">
                        <p:cTn dur="1000" fill="hold"/>
                        <p:tgtEl>
                          <p:spTgt spid="20"/>
                        </p:tgtEl>
                        <p:attrNameLst>
                          <p:attrName>ppt_y</p:attrName>
                        </p:attrNameLst>
                      </p:cBhvr>
                      <p:tavLst>
                        <p:tav tm="0">
                          <p:val>
                            <p:strVal val="0-#ppt_h/2"/>
                          </p:val>
                        </p:tav>
                        <p:tav tm="100000">
                          <p:val>
                            <p:strVal val="#ppt_y"/>
                          </p:val>
                        </p:tav>
                      </p:tavLst>
                    </p:anim>
                  </p:childTnLst>
                </p:cTn>
              </p:par>
            </p:tnLst>
          </p:tmpl>
        </p:tmplLst>
      </p:bldP>
      <p:bldP spid="20" grpId="1"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1" grpId="0" build="p">
        <p:tmplLst>
          <p:tmpl lvl="1">
            <p:tnLst>
              <p:par>
                <p:cTn presetID="2" presetClass="entr" presetSubtype="1"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0-#ppt_h/2"/>
                          </p:val>
                        </p:tav>
                        <p:tav tm="100000">
                          <p:val>
                            <p:strVal val="#ppt_y"/>
                          </p:val>
                        </p:tav>
                      </p:tavLst>
                    </p:anim>
                  </p:childTnLst>
                </p:cTn>
              </p:par>
            </p:tnLst>
          </p:tmpl>
        </p:tmplLst>
      </p:bldP>
      <p:bldP spid="21" grpId="1"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2" grpId="0" build="p">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0-#ppt_h/2"/>
                          </p:val>
                        </p:tav>
                        <p:tav tm="100000">
                          <p:val>
                            <p:strVal val="#ppt_y"/>
                          </p:val>
                        </p:tav>
                      </p:tavLst>
                    </p:anim>
                  </p:childTnLst>
                </p:cTn>
              </p:par>
            </p:tnLst>
          </p:tmpl>
        </p:tmplLst>
      </p:bldP>
      <p:bldP spid="22" grpId="1"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3" grpId="0" build="p">
        <p:tmplLst>
          <p:tmpl lvl="1">
            <p:tnLst>
              <p:par>
                <p:cTn presetID="2" presetClass="entr" presetSubtype="1"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0-#ppt_h/2"/>
                          </p:val>
                        </p:tav>
                        <p:tav tm="100000">
                          <p:val>
                            <p:strVal val="#ppt_y"/>
                          </p:val>
                        </p:tav>
                      </p:tavLst>
                    </p:anim>
                  </p:childTnLst>
                </p:cTn>
              </p:par>
            </p:tnLst>
          </p:tmpl>
        </p:tmplLst>
      </p:bldP>
      <p:bldP spid="23" grpId="1"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2" presetClass="entr" presetSubtype="1"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0-#ppt_h/2"/>
                          </p:val>
                        </p:tav>
                        <p:tav tm="100000">
                          <p:val>
                            <p:strVal val="#ppt_y"/>
                          </p:val>
                        </p:tav>
                      </p:tavLst>
                    </p:anim>
                  </p:childTnLst>
                </p:cTn>
              </p:par>
            </p:tnLst>
          </p:tmpl>
        </p:tmplLst>
      </p:bldP>
      <p:bldP spid="24" grpId="1"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P spid="25" grpId="0" build="p">
        <p:tmplLst>
          <p:tmpl lvl="1">
            <p:tnLst>
              <p:par>
                <p:cTn presetID="2" presetClass="entr" presetSubtype="1"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0-#ppt_h/2"/>
                          </p:val>
                        </p:tav>
                        <p:tav tm="100000">
                          <p:val>
                            <p:strVal val="#ppt_y"/>
                          </p:val>
                        </p:tav>
                      </p:tavLst>
                    </p:anim>
                  </p:childTnLst>
                </p:cTn>
              </p:par>
            </p:tnLst>
          </p:tmpl>
        </p:tmplLst>
      </p:bldP>
      <p:bldP spid="25" grpId="1"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1" grpId="0"/>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39" grpId="0" animBg="1"/>
      <p:bldP spid="39" grpId="1" animBg="1"/>
      <p:bldP spid="43" grpId="0" animBg="1"/>
      <p:bldP spid="43" grpId="1" animBg="1"/>
      <p:bldP spid="44" grpId="0" animBg="1"/>
      <p:bldP spid="44" grpId="1" animBg="1"/>
      <p:bldP spid="45" grpId="0" animBg="1"/>
      <p:bldP spid="45" grpId="1" animBg="1"/>
      <p:bldP spid="46" grpId="0" build="p">
        <p:tmplLst>
          <p:tmpl lvl="1">
            <p:tnLst>
              <p:par>
                <p:cTn presetID="2" presetClass="entr" presetSubtype="1"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ppt_x"/>
                          </p:val>
                        </p:tav>
                        <p:tav tm="100000">
                          <p:val>
                            <p:strVal val="#ppt_x"/>
                          </p:val>
                        </p:tav>
                      </p:tavLst>
                    </p:anim>
                    <p:anim calcmode="lin" valueType="num">
                      <p:cBhvr additive="base">
                        <p:cTn dur="1000" fill="hold"/>
                        <p:tgtEl>
                          <p:spTgt spid="46"/>
                        </p:tgtEl>
                        <p:attrNameLst>
                          <p:attrName>ppt_y</p:attrName>
                        </p:attrNameLst>
                      </p:cBhvr>
                      <p:tavLst>
                        <p:tav tm="0">
                          <p:val>
                            <p:strVal val="0-#ppt_h/2"/>
                          </p:val>
                        </p:tav>
                        <p:tav tm="100000">
                          <p:val>
                            <p:strVal val="#ppt_y"/>
                          </p:val>
                        </p:tav>
                      </p:tavLst>
                    </p:anim>
                  </p:childTnLst>
                </p:cTn>
              </p:par>
            </p:tnLst>
          </p:tmpl>
        </p:tmplLst>
      </p:bldP>
      <p:bldP spid="46" grpId="1"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1000"/>
                        <p:tgtEl>
                          <p:spTgt spid="46"/>
                        </p:tgtEl>
                      </p:cBhvr>
                    </p:animEffect>
                  </p:childTnLst>
                </p:cTn>
              </p:par>
            </p:tnLst>
          </p:tmpl>
        </p:tmplLst>
      </p:bldP>
      <p:bldP spid="47" grpId="0" build="p">
        <p:tmplLst>
          <p:tmpl lvl="1">
            <p:tnLst>
              <p:par>
                <p:cTn presetID="2" presetClass="entr" presetSubtype="1"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fill="hold"/>
                        <p:tgtEl>
                          <p:spTgt spid="47"/>
                        </p:tgtEl>
                        <p:attrNameLst>
                          <p:attrName>ppt_x</p:attrName>
                        </p:attrNameLst>
                      </p:cBhvr>
                      <p:tavLst>
                        <p:tav tm="0">
                          <p:val>
                            <p:strVal val="#ppt_x"/>
                          </p:val>
                        </p:tav>
                        <p:tav tm="100000">
                          <p:val>
                            <p:strVal val="#ppt_x"/>
                          </p:val>
                        </p:tav>
                      </p:tavLst>
                    </p:anim>
                    <p:anim calcmode="lin" valueType="num">
                      <p:cBhvr additive="base">
                        <p:cTn dur="1000" fill="hold"/>
                        <p:tgtEl>
                          <p:spTgt spid="47"/>
                        </p:tgtEl>
                        <p:attrNameLst>
                          <p:attrName>ppt_y</p:attrName>
                        </p:attrNameLst>
                      </p:cBhvr>
                      <p:tavLst>
                        <p:tav tm="0">
                          <p:val>
                            <p:strVal val="0-#ppt_h/2"/>
                          </p:val>
                        </p:tav>
                        <p:tav tm="100000">
                          <p:val>
                            <p:strVal val="#ppt_y"/>
                          </p:val>
                        </p:tav>
                      </p:tavLst>
                    </p:anim>
                  </p:childTnLst>
                </p:cTn>
              </p:par>
            </p:tnLst>
          </p:tmpl>
        </p:tmplLst>
      </p:bldP>
      <p:bldP spid="47" grpId="1"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1000"/>
                        <p:tgtEl>
                          <p:spTgt spid="47"/>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2" presetClass="entr" presetSubtype="1"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ppt_x"/>
                          </p:val>
                        </p:tav>
                        <p:tav tm="100000">
                          <p:val>
                            <p:strVal val="#ppt_x"/>
                          </p:val>
                        </p:tav>
                      </p:tavLst>
                    </p:anim>
                    <p:anim calcmode="lin" valueType="num">
                      <p:cBhvr additive="base">
                        <p:cTn dur="1000" fill="hold"/>
                        <p:tgtEl>
                          <p:spTgt spid="52"/>
                        </p:tgtEl>
                        <p:attrNameLst>
                          <p:attrName>ppt_y</p:attrName>
                        </p:attrNameLst>
                      </p:cBhvr>
                      <p:tavLst>
                        <p:tav tm="0">
                          <p:val>
                            <p:strVal val="0-#ppt_h/2"/>
                          </p:val>
                        </p:tav>
                        <p:tav tm="100000">
                          <p:val>
                            <p:strVal val="#ppt_y"/>
                          </p:val>
                        </p:tav>
                      </p:tavLst>
                    </p:anim>
                  </p:childTnLst>
                </p:cTn>
              </p:par>
            </p:tnLst>
          </p:tmpl>
        </p:tmplLst>
      </p:bldP>
      <p:bldP spid="52" grpId="1"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10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and text only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935571"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48270" y="3574543"/>
            <a:ext cx="3395133"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3682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text only 2">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71" y="932537"/>
            <a:ext cx="3407833"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48270" y="3574543"/>
            <a:ext cx="3395133" cy="2015378"/>
          </a:xfrm>
        </p:spPr>
        <p:txBody>
          <a:bodyPr anchor="t"/>
          <a:lstStyle>
            <a:lvl1pPr marL="0" indent="0" algn="just">
              <a:spcBef>
                <a:spcPts val="0"/>
              </a:spcBef>
              <a:buFontTx/>
              <a:buNone/>
              <a:defRPr>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7" name="Footer Placeholder 2"/>
          <p:cNvSpPr>
            <a:spLocks noGrp="1"/>
          </p:cNvSpPr>
          <p:nvPr>
            <p:ph type="ftr" sz="quarter" idx="10"/>
          </p:nvPr>
        </p:nvSpPr>
        <p:spPr>
          <a:xfrm>
            <a:off x="7446433" y="6411943"/>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8"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Tree>
    <p:extLst>
      <p:ext uri="{BB962C8B-B14F-4D97-AF65-F5344CB8AC3E}">
        <p14:creationId xmlns:p14="http://schemas.microsoft.com/office/powerpoint/2010/main" val="339942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and text only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10" name="Title 1"/>
          <p:cNvSpPr>
            <a:spLocks noGrp="1"/>
          </p:cNvSpPr>
          <p:nvPr>
            <p:ph type="title" hasCustomPrompt="1"/>
          </p:nvPr>
        </p:nvSpPr>
        <p:spPr>
          <a:xfrm>
            <a:off x="7440086" y="932537"/>
            <a:ext cx="3456517"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7452786" y="3574543"/>
            <a:ext cx="3443635" cy="2015378"/>
          </a:xfrm>
        </p:spPr>
        <p:txBody>
          <a:bodyPr anchor="t"/>
          <a:lstStyle>
            <a:lvl1pPr marL="0" indent="0" algn="just">
              <a:spcBef>
                <a:spcPts val="0"/>
              </a:spcBef>
              <a:buFontTx/>
              <a:buNone/>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6875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15070" y="2180503"/>
            <a:ext cx="8161867" cy="2496994"/>
          </a:xfrm>
        </p:spPr>
        <p:txBody>
          <a:bodyPr anchor="ctr">
            <a:normAutofit/>
          </a:bodyPr>
          <a:lstStyle>
            <a:lvl1pPr algn="ctr">
              <a:lnSpc>
                <a:spcPct val="130000"/>
              </a:lnSpc>
              <a:defRPr sz="2900">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25865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arch">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3514341" y="3147251"/>
            <a:ext cx="3657696" cy="56350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grpSp>
        <p:nvGrpSpPr>
          <p:cNvPr id="7" name="Group 6"/>
          <p:cNvGrpSpPr/>
          <p:nvPr userDrawn="1"/>
        </p:nvGrpSpPr>
        <p:grpSpPr>
          <a:xfrm rot="2700000">
            <a:off x="3713513" y="3307453"/>
            <a:ext cx="380049" cy="243097"/>
            <a:chOff x="4700814" y="3860800"/>
            <a:chExt cx="907506" cy="580572"/>
          </a:xfrm>
        </p:grpSpPr>
        <p:sp>
          <p:nvSpPr>
            <p:cNvPr id="5" name="Circle: Hollow 4"/>
            <p:cNvSpPr/>
            <p:nvPr userDrawn="1"/>
          </p:nvSpPr>
          <p:spPr>
            <a:xfrm>
              <a:off x="4700814" y="3860800"/>
              <a:ext cx="580572" cy="580572"/>
            </a:xfrm>
            <a:prstGeom prst="donut">
              <a:avLst>
                <a:gd name="adj" fmla="val 1064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304800"/>
              <a:endParaRPr kumimoji="1" lang="ja-JP" altLang="en-US" sz="1200">
                <a:solidFill>
                  <a:srgbClr val="3C3C3C"/>
                </a:solidFill>
              </a:endParaRPr>
            </a:p>
          </p:txBody>
        </p:sp>
        <p:sp>
          <p:nvSpPr>
            <p:cNvPr id="6" name="Rectangle: Rounded Corners 5"/>
            <p:cNvSpPr/>
            <p:nvPr userDrawn="1"/>
          </p:nvSpPr>
          <p:spPr>
            <a:xfrm>
              <a:off x="5225143" y="4107542"/>
              <a:ext cx="383177" cy="91077"/>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grpSp>
      <p:sp>
        <p:nvSpPr>
          <p:cNvPr id="12" name="Text Placeholder 5"/>
          <p:cNvSpPr>
            <a:spLocks noGrp="1"/>
          </p:cNvSpPr>
          <p:nvPr>
            <p:ph type="body" sz="quarter" idx="12" hasCustomPrompt="1"/>
          </p:nvPr>
        </p:nvSpPr>
        <p:spPr>
          <a:xfrm>
            <a:off x="4287128" y="3171718"/>
            <a:ext cx="2770434" cy="502082"/>
          </a:xfrm>
        </p:spPr>
        <p:txBody>
          <a:bodyPr anchor="ctr">
            <a:normAutofit/>
          </a:bodyPr>
          <a:lstStyle>
            <a:lvl1pPr marL="0" indent="0" algn="just">
              <a:lnSpc>
                <a:spcPct val="100000"/>
              </a:lnSpc>
              <a:spcBef>
                <a:spcPts val="0"/>
              </a:spcBef>
              <a:buFontTx/>
              <a:buNone/>
              <a:defRPr sz="1600">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13" name="Rectangle 12"/>
          <p:cNvSpPr/>
          <p:nvPr userDrawn="1"/>
        </p:nvSpPr>
        <p:spPr>
          <a:xfrm>
            <a:off x="7293918" y="3147251"/>
            <a:ext cx="1485249" cy="56350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2" rIns="60960" bIns="30482"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4" name="Text Placeholder 5"/>
          <p:cNvSpPr>
            <a:spLocks noGrp="1"/>
          </p:cNvSpPr>
          <p:nvPr>
            <p:ph type="body" sz="quarter" idx="22" hasCustomPrompt="1"/>
          </p:nvPr>
        </p:nvSpPr>
        <p:spPr>
          <a:xfrm>
            <a:off x="7399156" y="3239167"/>
            <a:ext cx="1269173"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Word</a:t>
            </a:r>
            <a:endParaRPr kumimoji="1" lang="ja-JP" altLang="en-US" dirty="0"/>
          </a:p>
        </p:txBody>
      </p:sp>
      <p:grpSp>
        <p:nvGrpSpPr>
          <p:cNvPr id="17" name="Group 16"/>
          <p:cNvGrpSpPr/>
          <p:nvPr userDrawn="1"/>
        </p:nvGrpSpPr>
        <p:grpSpPr>
          <a:xfrm rot="20515710">
            <a:off x="10285876" y="7215083"/>
            <a:ext cx="319314" cy="671390"/>
            <a:chOff x="3991428" y="1654628"/>
            <a:chExt cx="478971" cy="1006929"/>
          </a:xfrm>
          <a:solidFill>
            <a:schemeClr val="bg1"/>
          </a:solidFill>
        </p:grpSpPr>
        <p:sp>
          <p:nvSpPr>
            <p:cNvPr id="15" name="Isosceles Triangle 14"/>
            <p:cNvSpPr/>
            <p:nvPr userDrawn="1"/>
          </p:nvSpPr>
          <p:spPr>
            <a:xfrm>
              <a:off x="3991428" y="1654628"/>
              <a:ext cx="478971" cy="725714"/>
            </a:xfrm>
            <a:custGeom>
              <a:avLst/>
              <a:gdLst>
                <a:gd name="connsiteX0" fmla="*/ 0 w 478971"/>
                <a:gd name="connsiteY0" fmla="*/ 725714 h 725714"/>
                <a:gd name="connsiteX1" fmla="*/ 239486 w 478971"/>
                <a:gd name="connsiteY1" fmla="*/ 0 h 725714"/>
                <a:gd name="connsiteX2" fmla="*/ 478971 w 478971"/>
                <a:gd name="connsiteY2" fmla="*/ 725714 h 725714"/>
                <a:gd name="connsiteX3" fmla="*/ 0 w 478971"/>
                <a:gd name="connsiteY3" fmla="*/ 725714 h 725714"/>
                <a:gd name="connsiteX0" fmla="*/ 0 w 478971"/>
                <a:gd name="connsiteY0" fmla="*/ 725714 h 726622"/>
                <a:gd name="connsiteX1" fmla="*/ 239486 w 478971"/>
                <a:gd name="connsiteY1" fmla="*/ 0 h 726622"/>
                <a:gd name="connsiteX2" fmla="*/ 478971 w 478971"/>
                <a:gd name="connsiteY2" fmla="*/ 725714 h 726622"/>
                <a:gd name="connsiteX3" fmla="*/ 237672 w 478971"/>
                <a:gd name="connsiteY3" fmla="*/ 726622 h 726622"/>
                <a:gd name="connsiteX4" fmla="*/ 0 w 478971"/>
                <a:gd name="connsiteY4" fmla="*/ 725714 h 726622"/>
                <a:gd name="connsiteX0" fmla="*/ 0 w 478971"/>
                <a:gd name="connsiteY0" fmla="*/ 725714 h 725714"/>
                <a:gd name="connsiteX1" fmla="*/ 239486 w 478971"/>
                <a:gd name="connsiteY1" fmla="*/ 0 h 725714"/>
                <a:gd name="connsiteX2" fmla="*/ 478971 w 478971"/>
                <a:gd name="connsiteY2" fmla="*/ 725714 h 725714"/>
                <a:gd name="connsiteX3" fmla="*/ 231322 w 478971"/>
                <a:gd name="connsiteY3" fmla="*/ 637722 h 725714"/>
                <a:gd name="connsiteX4" fmla="*/ 0 w 478971"/>
                <a:gd name="connsiteY4" fmla="*/ 725714 h 72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71" h="725714">
                  <a:moveTo>
                    <a:pt x="0" y="725714"/>
                  </a:moveTo>
                  <a:lnTo>
                    <a:pt x="239486" y="0"/>
                  </a:lnTo>
                  <a:lnTo>
                    <a:pt x="478971" y="725714"/>
                  </a:lnTo>
                  <a:lnTo>
                    <a:pt x="231322" y="637722"/>
                  </a:lnTo>
                  <a:lnTo>
                    <a:pt x="0" y="7257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sp>
          <p:nvSpPr>
            <p:cNvPr id="16" name="Rectangle 15"/>
            <p:cNvSpPr/>
            <p:nvPr userDrawn="1"/>
          </p:nvSpPr>
          <p:spPr>
            <a:xfrm>
              <a:off x="4175757" y="2255156"/>
              <a:ext cx="110312" cy="406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304800"/>
              <a:endParaRPr kumimoji="1" lang="ja-JP" altLang="en-US" sz="1200">
                <a:solidFill>
                  <a:prstClr val="white"/>
                </a:solidFill>
              </a:endParaRPr>
            </a:p>
          </p:txBody>
        </p:sp>
      </p:grpSp>
    </p:spTree>
    <p:extLst>
      <p:ext uri="{BB962C8B-B14F-4D97-AF65-F5344CB8AC3E}">
        <p14:creationId xmlns:p14="http://schemas.microsoft.com/office/powerpoint/2010/main" val="12403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500"/>
                                        <p:tgtEl>
                                          <p:spTgt spid="14">
                                            <p:txEl>
                                              <p:pRg st="0" end="0"/>
                                            </p:txEl>
                                          </p:spTgt>
                                        </p:tgtEl>
                                      </p:cBhvr>
                                    </p:animEffect>
                                  </p:childTnLst>
                                </p:cTn>
                              </p:par>
                            </p:childTnLst>
                          </p:cTn>
                        </p:par>
                        <p:par>
                          <p:cTn id="17" fill="hold">
                            <p:stCondLst>
                              <p:cond delay="500"/>
                            </p:stCondLst>
                            <p:childTnLst>
                              <p:par>
                                <p:cTn id="18" presetID="1" presetClass="entr" presetSubtype="0" fill="hold" grpId="0" nodeType="afterEffect">
                                  <p:stCondLst>
                                    <p:cond delay="1000"/>
                                  </p:stCondLst>
                                  <p:iterate type="lt">
                                    <p:tmAbs val="100"/>
                                  </p:iterate>
                                  <p:childTnLst>
                                    <p:set>
                                      <p:cBhvr>
                                        <p:cTn id="19" dur="1" fill="hold">
                                          <p:stCondLst>
                                            <p:cond delay="0"/>
                                          </p:stCondLst>
                                        </p:cTn>
                                        <p:tgtEl>
                                          <p:spTgt spid="12">
                                            <p:txEl>
                                              <p:pRg st="0" end="0"/>
                                            </p:txEl>
                                          </p:spTgt>
                                        </p:tgtEl>
                                        <p:attrNameLst>
                                          <p:attrName>style.visibility</p:attrName>
                                        </p:attrNameLst>
                                      </p:cBhvr>
                                      <p:to>
                                        <p:strVal val="visible"/>
                                      </p:to>
                                    </p:set>
                                  </p:childTnLst>
                                </p:cTn>
                              </p:par>
                            </p:childTnLst>
                          </p:cTn>
                        </p:par>
                        <p:par>
                          <p:cTn id="20" fill="hold">
                            <p:stCondLst>
                              <p:cond delay="2601"/>
                            </p:stCondLst>
                            <p:childTnLst>
                              <p:par>
                                <p:cTn id="21" presetID="42" presetClass="path" presetSubtype="0" decel="100000" fill="hold" nodeType="afterEffect">
                                  <p:stCondLst>
                                    <p:cond delay="500"/>
                                  </p:stCondLst>
                                  <p:childTnLst>
                                    <p:animMotion origin="layout" path="M 4.44444E-6 -2.19478E-6 L -0.14575 -0.54638 " pathEditMode="relative" rAng="0" ptsTypes="AA">
                                      <p:cBhvr>
                                        <p:cTn id="22" dur="1000" fill="hold"/>
                                        <p:tgtEl>
                                          <p:spTgt spid="17"/>
                                        </p:tgtEl>
                                        <p:attrNameLst>
                                          <p:attrName>ppt_x</p:attrName>
                                          <p:attrName>ppt_y</p:attrName>
                                        </p:attrNameLst>
                                      </p:cBhvr>
                                      <p:rCtr x="-7231" y="-26671"/>
                                    </p:animMotion>
                                  </p:childTnLst>
                                </p:cTn>
                              </p:par>
                            </p:childTnLst>
                          </p:cTn>
                        </p:par>
                        <p:par>
                          <p:cTn id="23" fill="hold">
                            <p:stCondLst>
                              <p:cond delay="4101"/>
                            </p:stCondLst>
                            <p:childTnLst>
                              <p:par>
                                <p:cTn id="24" presetID="1" presetClass="emph" presetSubtype="2" fill="hold" nodeType="afterEffect">
                                  <p:stCondLst>
                                    <p:cond delay="0"/>
                                  </p:stCondLst>
                                  <p:childTnLst>
                                    <p:animClr clrSpc="rgb" dir="cw">
                                      <p:cBhvr>
                                        <p:cTn id="25" dur="250" fill="hold"/>
                                        <p:tgtEl>
                                          <p:spTgt spid="13"/>
                                        </p:tgtEl>
                                        <p:attrNameLst>
                                          <p:attrName>fillcolor</p:attrName>
                                        </p:attrNameLst>
                                      </p:cBhvr>
                                      <p:to>
                                        <a:schemeClr val="bg2"/>
                                      </p:to>
                                    </p:animClr>
                                    <p:set>
                                      <p:cBhvr>
                                        <p:cTn id="26" dur="250" fill="hold"/>
                                        <p:tgtEl>
                                          <p:spTgt spid="13"/>
                                        </p:tgtEl>
                                        <p:attrNameLst>
                                          <p:attrName>fill.type</p:attrName>
                                        </p:attrNameLst>
                                      </p:cBhvr>
                                      <p:to>
                                        <p:strVal val="solid"/>
                                      </p:to>
                                    </p:set>
                                    <p:set>
                                      <p:cBhvr>
                                        <p:cTn id="27" dur="250" fill="hold"/>
                                        <p:tgtEl>
                                          <p:spTgt spid="13"/>
                                        </p:tgtEl>
                                        <p:attrNameLst>
                                          <p:attrName>fill.on</p:attrName>
                                        </p:attrNameLst>
                                      </p:cBhvr>
                                      <p:to>
                                        <p:strVal val="true"/>
                                      </p:to>
                                    </p:set>
                                  </p:childTnLst>
                                </p:cTn>
                              </p:par>
                            </p:childTnLst>
                          </p:cTn>
                        </p:par>
                        <p:par>
                          <p:cTn id="28" fill="hold">
                            <p:stCondLst>
                              <p:cond delay="4351"/>
                            </p:stCondLst>
                            <p:childTnLst>
                              <p:par>
                                <p:cTn id="29" presetID="1" presetClass="emph" presetSubtype="2" fill="hold" nodeType="afterEffect">
                                  <p:stCondLst>
                                    <p:cond delay="0"/>
                                  </p:stCondLst>
                                  <p:childTnLst>
                                    <p:animClr clrSpc="rgb" dir="cw">
                                      <p:cBhvr>
                                        <p:cTn id="30" dur="250" fill="hold"/>
                                        <p:tgtEl>
                                          <p:spTgt spid="13"/>
                                        </p:tgtEl>
                                        <p:attrNameLst>
                                          <p:attrName>fillcolor</p:attrName>
                                        </p:attrNameLst>
                                      </p:cBhvr>
                                      <p:to>
                                        <a:schemeClr val="accent2"/>
                                      </p:to>
                                    </p:animClr>
                                    <p:set>
                                      <p:cBhvr>
                                        <p:cTn id="31" dur="250" fill="hold"/>
                                        <p:tgtEl>
                                          <p:spTgt spid="13"/>
                                        </p:tgtEl>
                                        <p:attrNameLst>
                                          <p:attrName>fill.type</p:attrName>
                                        </p:attrNameLst>
                                      </p:cBhvr>
                                      <p:to>
                                        <p:strVal val="solid"/>
                                      </p:to>
                                    </p:set>
                                    <p:set>
                                      <p:cBhvr>
                                        <p:cTn id="32" dur="25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 presetClass="entr" presetSubtype="0" fill="hold" nodeType="afterEffect">
                  <p:stCondLst>
                    <p:cond delay="1000"/>
                  </p:stCondLst>
                  <p:iterate type="lt">
                    <p:tmAbs val="100"/>
                  </p:iterate>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Tree>
    <p:extLst>
      <p:ext uri="{BB962C8B-B14F-4D97-AF65-F5344CB8AC3E}">
        <p14:creationId xmlns:p14="http://schemas.microsoft.com/office/powerpoint/2010/main" val="44147633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solidFill>
            <a:schemeClr val="accent5">
              <a:lumMod val="40000"/>
              <a:lumOff val="60000"/>
            </a:schemeClr>
          </a:solidFill>
        </p:spPr>
        <p:txBody>
          <a:bodyPr/>
          <a:lstStyle>
            <a:lvl1pPr marL="0" marR="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7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4" name="Title 1"/>
          <p:cNvSpPr>
            <a:spLocks noGrp="1"/>
          </p:cNvSpPr>
          <p:nvPr>
            <p:ph type="title" hasCustomPrompt="1"/>
          </p:nvPr>
        </p:nvSpPr>
        <p:spPr>
          <a:xfrm>
            <a:off x="935570" y="2925657"/>
            <a:ext cx="10320867" cy="905070"/>
          </a:xfrm>
        </p:spPr>
        <p:txBody>
          <a:bodyPr anchor="b">
            <a:normAutofit/>
          </a:bodyPr>
          <a:lstStyle>
            <a:lvl1pPr algn="ctr">
              <a:defRPr sz="5300" spc="0">
                <a:solidFill>
                  <a:schemeClr val="bg1"/>
                </a:solidFill>
              </a:defRPr>
            </a:lvl1pPr>
          </a:lstStyle>
          <a:p>
            <a:r>
              <a:rPr kumimoji="1" lang="en-US" altLang="ja-JP" dirty="0"/>
              <a:t>Presentation title</a:t>
            </a:r>
            <a:endParaRPr kumimoji="1" lang="ja-JP" altLang="en-US" dirty="0"/>
          </a:p>
        </p:txBody>
      </p:sp>
      <p:sp>
        <p:nvSpPr>
          <p:cNvPr id="5" name="Text Placeholder 5"/>
          <p:cNvSpPr>
            <a:spLocks noGrp="1"/>
          </p:cNvSpPr>
          <p:nvPr>
            <p:ph type="body" sz="quarter" idx="15" hasCustomPrompt="1"/>
          </p:nvPr>
        </p:nvSpPr>
        <p:spPr>
          <a:xfrm>
            <a:off x="2015068" y="3801493"/>
            <a:ext cx="8161866" cy="297009"/>
          </a:xfrm>
        </p:spPr>
        <p:txBody>
          <a:bodyPr anchor="t">
            <a:normAutofit/>
          </a:bodyPr>
          <a:lstStyle>
            <a:lvl1pPr marL="0" indent="0" algn="ctr">
              <a:lnSpc>
                <a:spcPct val="100000"/>
              </a:lnSpc>
              <a:spcBef>
                <a:spcPts val="0"/>
              </a:spcBef>
              <a:buFontTx/>
              <a:buNone/>
              <a:defRPr sz="1300">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
        <p:nvSpPr>
          <p:cNvPr id="6" name="Text Placeholder 5"/>
          <p:cNvSpPr>
            <a:spLocks noGrp="1"/>
          </p:cNvSpPr>
          <p:nvPr>
            <p:ph type="body" sz="quarter" idx="16" hasCustomPrompt="1"/>
          </p:nvPr>
        </p:nvSpPr>
        <p:spPr>
          <a:xfrm>
            <a:off x="2015068" y="5510699"/>
            <a:ext cx="8161866" cy="1043515"/>
          </a:xfrm>
        </p:spPr>
        <p:txBody>
          <a:bodyPr anchor="b">
            <a:normAutofit/>
          </a:bodyPr>
          <a:lstStyle>
            <a:lvl1pPr marL="0" indent="0" algn="ctr">
              <a:lnSpc>
                <a:spcPct val="130000"/>
              </a:lnSpc>
              <a:spcBef>
                <a:spcPts val="0"/>
              </a:spcBef>
              <a:buFontTx/>
              <a:buNone/>
              <a:defRPr sz="1100">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3972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7" presetClass="entr" presetSubtype="10" fill="hold" grpId="0" nodeType="afterEffect">
                                  <p:stCondLst>
                                    <p:cond delay="50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2550"/>
                            </p:stCondLst>
                            <p:childTnLst>
                              <p:par>
                                <p:cTn id="14" presetID="10" presetClass="entr" presetSubtype="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33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tmplLst>
          <p:tmpl>
            <p:tnLst>
              <p:par>
                <p:cTn presetID="10" presetClass="entr" presetSubtype="0" fill="hold" nodeType="after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347468" y="1680199"/>
            <a:ext cx="3497062" cy="3497602"/>
          </a:xfrm>
          <a:solidFill>
            <a:schemeClr val="accent5">
              <a:lumMod val="40000"/>
              <a:lumOff val="60000"/>
            </a:schemeClr>
          </a:solidFill>
        </p:spPr>
        <p:txBody>
          <a:bodyPr anchor="b">
            <a:noAutofit/>
          </a:bodyPr>
          <a:lstStyle>
            <a:lvl1pPr marL="0" indent="0" algn="just">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 </a:t>
            </a:r>
            <a:endParaRPr kumimoji="1" lang="ja-JP" altLang="en-US" dirty="0"/>
          </a:p>
        </p:txBody>
      </p:sp>
      <p:sp>
        <p:nvSpPr>
          <p:cNvPr id="4" name="Text Placeholder 5"/>
          <p:cNvSpPr>
            <a:spLocks noGrp="1"/>
          </p:cNvSpPr>
          <p:nvPr>
            <p:ph type="body" sz="quarter" idx="19" hasCustomPrompt="1"/>
          </p:nvPr>
        </p:nvSpPr>
        <p:spPr>
          <a:xfrm rot="18900000">
            <a:off x="4619622" y="1952312"/>
            <a:ext cx="2952763" cy="2953219"/>
          </a:xfrm>
          <a:solidFill>
            <a:schemeClr val="tx1"/>
          </a:solidFill>
        </p:spPr>
        <p:txBody>
          <a:bodyPr anchor="b">
            <a:noAutofit/>
          </a:bodyPr>
          <a:lstStyle>
            <a:lvl1pPr marL="0" indent="0" algn="just">
              <a:lnSpc>
                <a:spcPct val="100000"/>
              </a:lnSpc>
              <a:spcBef>
                <a:spcPts val="0"/>
              </a:spcBef>
              <a:buFontTx/>
              <a:buNone/>
              <a:defRPr sz="1900">
                <a:solidFill>
                  <a:schemeClr val="tx2"/>
                </a:solidFill>
                <a:latin typeface="+mj-lt"/>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 </a:t>
            </a:r>
            <a:endParaRPr kumimoji="1" lang="ja-JP" altLang="en-US" dirty="0"/>
          </a:p>
        </p:txBody>
      </p:sp>
      <p:sp>
        <p:nvSpPr>
          <p:cNvPr id="6" name="Title 1"/>
          <p:cNvSpPr>
            <a:spLocks noGrp="1"/>
          </p:cNvSpPr>
          <p:nvPr>
            <p:ph type="title" hasCustomPrompt="1"/>
          </p:nvPr>
        </p:nvSpPr>
        <p:spPr>
          <a:xfrm>
            <a:off x="4623059" y="2337160"/>
            <a:ext cx="2945889" cy="1091310"/>
          </a:xfrm>
        </p:spPr>
        <p:txBody>
          <a:bodyPr anchor="b">
            <a:normAutofit/>
          </a:bodyPr>
          <a:lstStyle>
            <a:lvl1pPr algn="ctr">
              <a:defRPr sz="3200" spc="0">
                <a:solidFill>
                  <a:schemeClr val="bg1"/>
                </a:solidFill>
              </a:defRPr>
            </a:lvl1pPr>
          </a:lstStyle>
          <a:p>
            <a:r>
              <a:rPr kumimoji="1" lang="en-US" altLang="ja-JP" dirty="0"/>
              <a:t>Title</a:t>
            </a:r>
            <a:endParaRPr kumimoji="1" lang="ja-JP" altLang="en-US" dirty="0"/>
          </a:p>
        </p:txBody>
      </p:sp>
      <p:sp>
        <p:nvSpPr>
          <p:cNvPr id="7" name="Text Placeholder 5"/>
          <p:cNvSpPr>
            <a:spLocks noGrp="1"/>
          </p:cNvSpPr>
          <p:nvPr>
            <p:ph type="body" sz="quarter" idx="15" hasCustomPrompt="1"/>
          </p:nvPr>
        </p:nvSpPr>
        <p:spPr>
          <a:xfrm>
            <a:off x="4623059" y="3472475"/>
            <a:ext cx="2945889" cy="642960"/>
          </a:xfrm>
        </p:spPr>
        <p:txBody>
          <a:bodyPr anchor="t">
            <a:normAutofit/>
          </a:bodyPr>
          <a:lstStyle>
            <a:lvl1pPr marL="0" indent="0" algn="ctr">
              <a:lnSpc>
                <a:spcPct val="100000"/>
              </a:lnSpc>
              <a:spcBef>
                <a:spcPts val="0"/>
              </a:spcBef>
              <a:buFontTx/>
              <a:buNone/>
              <a:defRPr sz="1300">
                <a:solidFill>
                  <a:schemeClr val="bg1"/>
                </a:solidFill>
              </a:defRPr>
            </a:lvl1pPr>
            <a:lvl2pPr marL="457138" indent="0">
              <a:buNone/>
              <a:defRPr sz="1200"/>
            </a:lvl2pPr>
            <a:lvl3pPr marL="914279" indent="0">
              <a:buNone/>
              <a:defRPr sz="1200"/>
            </a:lvl3pPr>
            <a:lvl4pPr marL="1371417" indent="0">
              <a:buNone/>
              <a:defRPr sz="1200"/>
            </a:lvl4pPr>
            <a:lvl5pPr marL="182855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88775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2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par>
                          <p:cTn id="19" fill="hold">
                            <p:stCondLst>
                              <p:cond delay="1250"/>
                            </p:stCondLst>
                            <p:childTnLst>
                              <p:par>
                                <p:cTn id="20" presetID="17" presetClass="entr" presetSubtype="1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childTnLst>
                                </p:cTn>
                              </p:par>
                            </p:childTnLst>
                          </p:cTn>
                        </p:par>
                        <p:par>
                          <p:cTn id="24" fill="hold">
                            <p:stCondLst>
                              <p:cond delay="1950"/>
                            </p:stCondLst>
                            <p:childTnLst>
                              <p:par>
                                <p:cTn id="25" presetID="10" presetClass="entr" presetSubtype="0" fill="hold" grpId="0" nodeType="afterEffect">
                                  <p:stCondLst>
                                    <p:cond delay="2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1"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0-#ppt_h/2"/>
                          </p:val>
                        </p:tav>
                        <p:tav tm="100000">
                          <p:val>
                            <p:strVal val="#ppt_y"/>
                          </p:val>
                        </p:tav>
                      </p:tavLst>
                    </p:anim>
                  </p:childTnLst>
                </p:cTn>
              </p:par>
            </p:tnLst>
          </p:tmpl>
        </p:tmplLst>
      </p:bldP>
      <p:bldP spid="3" grpId="1"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4" grpId="0" animBg="1">
        <p:tmplLst>
          <p:tmpl>
            <p:tnLst>
              <p:par>
                <p:cTn presetID="2" presetClass="entr" presetSubtype="1" decel="10000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ppt_x"/>
                          </p:val>
                        </p:tav>
                        <p:tav tm="100000">
                          <p:val>
                            <p:strVal val="#ppt_x"/>
                          </p:val>
                        </p:tav>
                      </p:tavLst>
                    </p:anim>
                    <p:anim calcmode="lin" valueType="num">
                      <p:cBhvr additive="base">
                        <p:cTn dur="1000" fill="hold"/>
                        <p:tgtEl>
                          <p:spTgt spid="4"/>
                        </p:tgtEl>
                        <p:attrNameLst>
                          <p:attrName>ppt_y</p:attrName>
                        </p:attrNameLst>
                      </p:cBhvr>
                      <p:tavLst>
                        <p:tav tm="0">
                          <p:val>
                            <p:strVal val="0-#ppt_h/2"/>
                          </p:val>
                        </p:tav>
                        <p:tav tm="100000">
                          <p:val>
                            <p:strVal val="#ppt_y"/>
                          </p:val>
                        </p:tav>
                      </p:tavLst>
                    </p:anim>
                  </p:childTnLst>
                </p:cTn>
              </p:par>
            </p:tnLst>
          </p:tmpl>
        </p:tmplLst>
      </p:bldP>
      <p:bldP spid="4" grpId="1" animBg="1">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1" y="3225800"/>
            <a:ext cx="12192000" cy="36322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defTabSz="1218775"/>
            <a:endParaRPr lang="en-US" sz="2400">
              <a:solidFill>
                <a:prstClr val="white"/>
              </a:solidFill>
            </a:endParaRPr>
          </a:p>
        </p:txBody>
      </p:sp>
      <p:sp>
        <p:nvSpPr>
          <p:cNvPr id="2" name="Title 1"/>
          <p:cNvSpPr>
            <a:spLocks noGrp="1"/>
          </p:cNvSpPr>
          <p:nvPr>
            <p:ph type="ctrTitle"/>
          </p:nvPr>
        </p:nvSpPr>
        <p:spPr>
          <a:xfrm>
            <a:off x="914401" y="4987991"/>
            <a:ext cx="103632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1828832" y="5509360"/>
            <a:ext cx="8534401"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337" indent="0" algn="ctr">
              <a:buNone/>
              <a:defRPr>
                <a:solidFill>
                  <a:schemeClr val="tx1">
                    <a:tint val="75000"/>
                  </a:schemeClr>
                </a:solidFill>
              </a:defRPr>
            </a:lvl2pPr>
            <a:lvl3pPr marL="1218674" indent="0" algn="ctr">
              <a:buNone/>
              <a:defRPr>
                <a:solidFill>
                  <a:schemeClr val="tx1">
                    <a:tint val="75000"/>
                  </a:schemeClr>
                </a:solidFill>
              </a:defRPr>
            </a:lvl3pPr>
            <a:lvl4pPr marL="1828011" indent="0" algn="ctr">
              <a:buNone/>
              <a:defRPr>
                <a:solidFill>
                  <a:schemeClr val="tx1">
                    <a:tint val="75000"/>
                  </a:schemeClr>
                </a:solidFill>
              </a:defRPr>
            </a:lvl4pPr>
            <a:lvl5pPr marL="2437347" indent="0" algn="ctr">
              <a:buNone/>
              <a:defRPr>
                <a:solidFill>
                  <a:schemeClr val="tx1">
                    <a:tint val="75000"/>
                  </a:schemeClr>
                </a:solidFill>
              </a:defRPr>
            </a:lvl5pPr>
            <a:lvl6pPr marL="3046679" indent="0" algn="ctr">
              <a:buNone/>
              <a:defRPr>
                <a:solidFill>
                  <a:schemeClr val="tx1">
                    <a:tint val="75000"/>
                  </a:schemeClr>
                </a:solidFill>
              </a:defRPr>
            </a:lvl6pPr>
            <a:lvl7pPr marL="3656016" indent="0" algn="ctr">
              <a:buNone/>
              <a:defRPr>
                <a:solidFill>
                  <a:schemeClr val="tx1">
                    <a:tint val="75000"/>
                  </a:schemeClr>
                </a:solidFill>
              </a:defRPr>
            </a:lvl7pPr>
            <a:lvl8pPr marL="4265351" indent="0" algn="ctr">
              <a:buNone/>
              <a:defRPr>
                <a:solidFill>
                  <a:schemeClr val="tx1">
                    <a:tint val="75000"/>
                  </a:schemeClr>
                </a:solidFill>
              </a:defRPr>
            </a:lvl8pPr>
            <a:lvl9pPr marL="487468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1987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6" y="2233126"/>
            <a:ext cx="3903133" cy="1518442"/>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6" name="Straight Connector 5"/>
          <p:cNvCxnSpPr/>
          <p:nvPr userDrawn="1"/>
        </p:nvCxnSpPr>
        <p:spPr>
          <a:xfrm flipV="1">
            <a:off x="5359400" y="2"/>
            <a:ext cx="0" cy="361582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5"/>
          <p:cNvSpPr>
            <a:spLocks noGrp="1"/>
          </p:cNvSpPr>
          <p:nvPr>
            <p:ph type="body" sz="quarter" idx="12" hasCustomPrompt="1"/>
          </p:nvPr>
        </p:nvSpPr>
        <p:spPr>
          <a:xfrm>
            <a:off x="5520268" y="3151145"/>
            <a:ext cx="4656666" cy="2438776"/>
          </a:xfrm>
        </p:spPr>
        <p:txBody>
          <a:bodyPr anchor="t"/>
          <a:lstStyle>
            <a:lvl1pPr marL="0" indent="0" algn="l">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35350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73" y="2493893"/>
            <a:ext cx="8161867" cy="822019"/>
          </a:xfrm>
        </p:spPr>
        <p:txBody>
          <a:bodyPr anchor="b"/>
          <a:lstStyle>
            <a:lvl1pPr algn="ctr">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8" name="Text Placeholder 5"/>
          <p:cNvSpPr>
            <a:spLocks noGrp="1"/>
          </p:cNvSpPr>
          <p:nvPr>
            <p:ph type="body" sz="quarter" idx="12" hasCustomPrompt="1"/>
          </p:nvPr>
        </p:nvSpPr>
        <p:spPr>
          <a:xfrm>
            <a:off x="2015073" y="3428471"/>
            <a:ext cx="8161867" cy="2161450"/>
          </a:xfrm>
        </p:spPr>
        <p:txBody>
          <a:bodyPr anchor="t"/>
          <a:lstStyle>
            <a:lvl1pPr marL="0" indent="0" algn="ctr">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733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6" y="2501631"/>
            <a:ext cx="3903133" cy="1854741"/>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8" name="Text Placeholder 5"/>
          <p:cNvSpPr>
            <a:spLocks noGrp="1"/>
          </p:cNvSpPr>
          <p:nvPr>
            <p:ph type="body" sz="quarter" idx="12" hasCustomPrompt="1"/>
          </p:nvPr>
        </p:nvSpPr>
        <p:spPr>
          <a:xfrm>
            <a:off x="5520268" y="932536"/>
            <a:ext cx="4656666" cy="4986622"/>
          </a:xfrm>
        </p:spPr>
        <p:txBody>
          <a:bodyPr anchor="ctr"/>
          <a:lstStyle>
            <a:lvl1pPr marL="190492" indent="-190492" algn="l">
              <a:spcBef>
                <a:spcPts val="1200"/>
              </a:spcBef>
              <a:buFont typeface="Wingdings" panose="05000000000000000000" pitchFamily="2" charset="2"/>
              <a:buChar char="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3583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73" y="2501631"/>
            <a:ext cx="3183467" cy="1854741"/>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8" name="Text Placeholder 5"/>
          <p:cNvSpPr>
            <a:spLocks noGrp="1"/>
          </p:cNvSpPr>
          <p:nvPr>
            <p:ph type="body" sz="quarter" idx="12" hasCustomPrompt="1"/>
          </p:nvPr>
        </p:nvSpPr>
        <p:spPr>
          <a:xfrm>
            <a:off x="5520268" y="932536"/>
            <a:ext cx="4656666" cy="4986622"/>
          </a:xfrm>
        </p:spPr>
        <p:txBody>
          <a:bodyPr anchor="ctr"/>
          <a:lstStyle>
            <a:lvl1pPr marL="190492" indent="-190492" algn="l">
              <a:spcBef>
                <a:spcPts val="1200"/>
              </a:spcBef>
              <a:buFont typeface="Wingdings" panose="05000000000000000000" pitchFamily="2" charset="2"/>
              <a:buChar char="l"/>
              <a:defRPr>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0909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73" y="2493893"/>
            <a:ext cx="8161867" cy="82201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2015073" y="3428472"/>
            <a:ext cx="8161867" cy="598051"/>
          </a:xfrm>
        </p:spPr>
        <p:txBody>
          <a:bodyPr anchor="t"/>
          <a:lstStyle>
            <a:lvl1pPr marL="0" indent="0" algn="ctr">
              <a:spcBef>
                <a:spcPts val="0"/>
              </a:spcBef>
              <a:buFontTx/>
              <a:buNone/>
              <a:defRPr>
                <a:solidFill>
                  <a:schemeClr val="bg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2015073" y="4677498"/>
            <a:ext cx="8161867" cy="1247967"/>
          </a:xfrm>
        </p:spPr>
        <p:txBody>
          <a:bodyPr anchor="b"/>
          <a:lstStyle>
            <a:lvl1pPr marL="0" indent="0" algn="ctr">
              <a:spcBef>
                <a:spcPts val="0"/>
              </a:spcBef>
              <a:buFontTx/>
              <a:buNone/>
              <a:defRPr>
                <a:solidFill>
                  <a:schemeClr val="bg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3671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23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6" y="2233126"/>
            <a:ext cx="3903133" cy="1518442"/>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6" name="Straight Connector 5"/>
          <p:cNvCxnSpPr/>
          <p:nvPr userDrawn="1"/>
        </p:nvCxnSpPr>
        <p:spPr>
          <a:xfrm flipV="1">
            <a:off x="5359400" y="2"/>
            <a:ext cx="0" cy="361582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3"/>
          </p:nvPr>
        </p:nvSpPr>
        <p:spPr>
          <a:xfrm>
            <a:off x="5520273" y="1869306"/>
            <a:ext cx="6671733" cy="1746519"/>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5461003" y="3770923"/>
            <a:ext cx="4715933" cy="1818999"/>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0283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932542"/>
            <a:ext cx="12192000" cy="2495935"/>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 name="Title 1"/>
          <p:cNvSpPr>
            <a:spLocks noGrp="1"/>
          </p:cNvSpPr>
          <p:nvPr>
            <p:ph type="title" hasCustomPrompt="1"/>
          </p:nvPr>
        </p:nvSpPr>
        <p:spPr>
          <a:xfrm>
            <a:off x="1295400" y="2523401"/>
            <a:ext cx="9601200" cy="905070"/>
          </a:xfrm>
        </p:spPr>
        <p:txBody>
          <a:bodyPr/>
          <a:lstStyle>
            <a:lvl1pPr algn="ctr">
              <a:defRPr>
                <a:solidFill>
                  <a:schemeClr val="bg1"/>
                </a:solidFill>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2891373" y="3700505"/>
            <a:ext cx="6409267" cy="1889417"/>
          </a:xfrm>
        </p:spPr>
        <p:txBody>
          <a:bodyPr anchor="ctr"/>
          <a:lstStyle>
            <a:lvl1pPr marL="0" indent="0" algn="ctr">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8477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932542"/>
            <a:ext cx="12192000" cy="2495935"/>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2891373" y="4446997"/>
            <a:ext cx="6409267" cy="1288087"/>
          </a:xfrm>
        </p:spPr>
        <p:txBody>
          <a:bodyPr anchor="t"/>
          <a:lstStyle>
            <a:lvl1pPr marL="0" indent="0" algn="ctr">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2015073" y="3589058"/>
            <a:ext cx="8161867" cy="761163"/>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96966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100000" fill="hold" grpId="0" nodeType="withEffect">
                                  <p:stCondLst>
                                    <p:cond delay="250"/>
                                  </p:stCondLst>
                                  <p:iterate type="wd">
                                    <p:tmPct val="10000"/>
                                  </p:iterate>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6"/>
            <a:ext cx="12192000" cy="4677497"/>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8" name="Title 1"/>
          <p:cNvSpPr>
            <a:spLocks noGrp="1"/>
          </p:cNvSpPr>
          <p:nvPr>
            <p:ph type="title" hasCustomPrompt="1"/>
          </p:nvPr>
        </p:nvSpPr>
        <p:spPr>
          <a:xfrm>
            <a:off x="935568" y="4995977"/>
            <a:ext cx="3816350" cy="703098"/>
          </a:xfrm>
        </p:spPr>
        <p:txBody>
          <a:bodyPr anchor="ctr"/>
          <a:lstStyle>
            <a:lvl1pPr algn="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5052652" y="4792874"/>
            <a:ext cx="5124287" cy="1109304"/>
          </a:xfrm>
        </p:spPr>
        <p:txBody>
          <a:bodyPr anchor="ctr"/>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2280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decel="100000" fill="hold" grpId="0" nodeType="afterEffect">
                                  <p:stCondLst>
                                    <p:cond delay="250"/>
                                  </p:stCondLst>
                                  <p:iterate type="wd">
                                    <p:tmPct val="10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850"/>
                            </p:stCondLst>
                            <p:childTnLst>
                              <p:par>
                                <p:cTn id="14" presetID="10"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Wide image and text 4">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932542"/>
            <a:ext cx="12192000" cy="2495935"/>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6417733" y="3793652"/>
            <a:ext cx="3759200" cy="1796268"/>
          </a:xfrm>
        </p:spPr>
        <p:txBody>
          <a:bodyPr anchor="b"/>
          <a:lstStyle>
            <a:lvl1pPr marL="0" indent="0" algn="l">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2015073" y="2239785"/>
            <a:ext cx="4080933" cy="3409417"/>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186212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100000" fill="hold" grpId="0" nodeType="withEffect">
                                  <p:stCondLst>
                                    <p:cond delay="250"/>
                                  </p:stCondLst>
                                  <p:iterate type="wd">
                                    <p:tmPct val="5000"/>
                                  </p:iterate>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14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no Head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71E5E3D-6A1C-49BA-9E11-FC053AD81804}"/>
              </a:ext>
            </a:extLst>
          </p:cNvPr>
          <p:cNvSpPr>
            <a:spLocks noGrp="1"/>
          </p:cNvSpPr>
          <p:nvPr>
            <p:ph type="pic" sz="quarter" idx="13" hasCustomPrompt="1"/>
          </p:nvPr>
        </p:nvSpPr>
        <p:spPr>
          <a:xfrm>
            <a:off x="0" y="0"/>
            <a:ext cx="12192000" cy="6013450"/>
          </a:xfrm>
          <a:solidFill>
            <a:schemeClr val="bg1">
              <a:lumMod val="95000"/>
            </a:schemeClr>
          </a:solidFill>
        </p:spPr>
        <p:txBody>
          <a:bodyPr lIns="575940" tIns="0" rIns="35994" bIns="0" anchor="ctr"/>
          <a:lstStyle>
            <a:lvl1pPr marL="0" indent="0" algn="l">
              <a:buNone/>
              <a:defRPr/>
            </a:lvl1pPr>
          </a:lstStyle>
          <a:p>
            <a:r>
              <a:rPr lang="en-US" noProof="0" dirty="0"/>
              <a:t>Insert or Drag and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189200" y="163897"/>
            <a:ext cx="4860000" cy="5724000"/>
          </a:xfrm>
          <a:solidFill>
            <a:schemeClr val="bg1"/>
          </a:solidFill>
          <a:ln>
            <a:noFill/>
          </a:ln>
        </p:spPr>
        <p:txBody>
          <a:bodyPr lIns="431958" tIns="71994" rIns="287970" bIns="1403862" anchor="b"/>
          <a:lstStyle>
            <a:lvl1pPr algn="l">
              <a:defRPr sz="5000">
                <a:solidFill>
                  <a:schemeClr val="tx1">
                    <a:lumMod val="75000"/>
                    <a:lumOff val="25000"/>
                  </a:schemeClr>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652807" y="4837186"/>
            <a:ext cx="3932788" cy="750814"/>
          </a:xfrm>
          <a:noFill/>
        </p:spPr>
        <p:txBody>
          <a:bodyPr lIns="0" tIns="0" rIns="0" bIns="0" anchor="t"/>
          <a:lstStyle>
            <a:lvl1pPr marL="0" indent="0" algn="l">
              <a:buNone/>
              <a:defRPr sz="1800">
                <a:solidFill>
                  <a:schemeClr val="tx1">
                    <a:lumMod val="75000"/>
                    <a:lumOff val="25000"/>
                  </a:schemeClr>
                </a:solidFill>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AE6A6BE3-DFA9-4797-868F-D23E7118FAB9}"/>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827C91B9-2B28-435F-8A65-9FB91CE2F765}"/>
              </a:ext>
            </a:extLst>
          </p:cNvPr>
          <p:cNvSpPr>
            <a:spLocks noGrp="1"/>
          </p:cNvSpPr>
          <p:nvPr>
            <p:ph type="ftr" sz="quarter" idx="12"/>
          </p:nvPr>
        </p:nvSpPr>
        <p:spPr/>
        <p:txBody>
          <a:bodyPr/>
          <a:lstStyle/>
          <a:p>
            <a:r>
              <a:rPr lang="en-US" noProof="0" dirty="0"/>
              <a:t>Add a footer</a:t>
            </a:r>
          </a:p>
        </p:txBody>
      </p:sp>
      <p:sp>
        <p:nvSpPr>
          <p:cNvPr id="8" name="Picture Placeholder 5">
            <a:extLst>
              <a:ext uri="{FF2B5EF4-FFF2-40B4-BE49-F238E27FC236}">
                <a16:creationId xmlns:a16="http://schemas.microsoft.com/office/drawing/2014/main" id="{22A84B62-AFF6-45B7-8ACB-FE91AB69BFEA}"/>
              </a:ext>
            </a:extLst>
          </p:cNvPr>
          <p:cNvSpPr>
            <a:spLocks noGrp="1"/>
          </p:cNvSpPr>
          <p:nvPr>
            <p:ph type="pic" sz="quarter" idx="14"/>
          </p:nvPr>
        </p:nvSpPr>
        <p:spPr>
          <a:xfrm>
            <a:off x="7652807" y="764519"/>
            <a:ext cx="3932788" cy="1872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3648962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89"/>
            <a:ext cx="10363200" cy="1470025"/>
          </a:xfrm>
        </p:spPr>
        <p:txBody>
          <a:bodyPr/>
          <a:lstStyle/>
          <a:p>
            <a:r>
              <a:rPr lang="en-US"/>
              <a:t>Click to edit Master title style</a:t>
            </a:r>
          </a:p>
        </p:txBody>
      </p:sp>
      <p:sp>
        <p:nvSpPr>
          <p:cNvPr id="3" name="Subtitle 2"/>
          <p:cNvSpPr>
            <a:spLocks noGrp="1"/>
          </p:cNvSpPr>
          <p:nvPr>
            <p:ph type="subTitle" idx="1"/>
          </p:nvPr>
        </p:nvSpPr>
        <p:spPr>
          <a:xfrm>
            <a:off x="1828832" y="3886200"/>
            <a:ext cx="8534401" cy="1752600"/>
          </a:xfrm>
        </p:spPr>
        <p:txBody>
          <a:bodyPr/>
          <a:lstStyle>
            <a:lvl1pPr marL="0" indent="0" algn="ctr">
              <a:buNone/>
              <a:defRPr>
                <a:solidFill>
                  <a:schemeClr val="tx1">
                    <a:tint val="75000"/>
                  </a:schemeClr>
                </a:solidFill>
              </a:defRPr>
            </a:lvl1pPr>
            <a:lvl2pPr marL="609362" indent="0" algn="ctr">
              <a:buNone/>
              <a:defRPr>
                <a:solidFill>
                  <a:schemeClr val="tx1">
                    <a:tint val="75000"/>
                  </a:schemeClr>
                </a:solidFill>
              </a:defRPr>
            </a:lvl2pPr>
            <a:lvl3pPr marL="1218725" indent="0" algn="ctr">
              <a:buNone/>
              <a:defRPr>
                <a:solidFill>
                  <a:schemeClr val="tx1">
                    <a:tint val="75000"/>
                  </a:schemeClr>
                </a:solidFill>
              </a:defRPr>
            </a:lvl3pPr>
            <a:lvl4pPr marL="1828087" indent="0" algn="ctr">
              <a:buNone/>
              <a:defRPr>
                <a:solidFill>
                  <a:schemeClr val="tx1">
                    <a:tint val="75000"/>
                  </a:schemeClr>
                </a:solidFill>
              </a:defRPr>
            </a:lvl4pPr>
            <a:lvl5pPr marL="2437449" indent="0" algn="ctr">
              <a:buNone/>
              <a:defRPr>
                <a:solidFill>
                  <a:schemeClr val="tx1">
                    <a:tint val="75000"/>
                  </a:schemeClr>
                </a:solidFill>
              </a:defRPr>
            </a:lvl5pPr>
            <a:lvl6pPr marL="3046805" indent="0" algn="ctr">
              <a:buNone/>
              <a:defRPr>
                <a:solidFill>
                  <a:schemeClr val="tx1">
                    <a:tint val="75000"/>
                  </a:schemeClr>
                </a:solidFill>
              </a:defRPr>
            </a:lvl6pPr>
            <a:lvl7pPr marL="3656168" indent="0" algn="ctr">
              <a:buNone/>
              <a:defRPr>
                <a:solidFill>
                  <a:schemeClr val="tx1">
                    <a:tint val="75000"/>
                  </a:schemeClr>
                </a:solidFill>
              </a:defRPr>
            </a:lvl7pPr>
            <a:lvl8pPr marL="4265529" indent="0" algn="ctr">
              <a:buNone/>
              <a:defRPr>
                <a:solidFill>
                  <a:schemeClr val="tx1">
                    <a:tint val="75000"/>
                  </a:schemeClr>
                </a:solidFill>
              </a:defRPr>
            </a:lvl8pPr>
            <a:lvl9pPr marL="487488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51524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6"/>
            <a:ext cx="12192000" cy="3428471"/>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7" name="Text Placeholder 5"/>
          <p:cNvSpPr>
            <a:spLocks noGrp="1"/>
          </p:cNvSpPr>
          <p:nvPr>
            <p:ph type="body" sz="quarter" idx="12" hasCustomPrompt="1"/>
          </p:nvPr>
        </p:nvSpPr>
        <p:spPr>
          <a:xfrm>
            <a:off x="935573" y="4422712"/>
            <a:ext cx="2805161" cy="149645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935573" y="3983147"/>
            <a:ext cx="2805161" cy="390888"/>
          </a:xfrm>
        </p:spPr>
        <p:txBody>
          <a:bodyPr anchor="b">
            <a:normAutofit/>
          </a:bodyPr>
          <a:lstStyle>
            <a:lvl1pPr marL="0" indent="0" algn="ctr">
              <a:lnSpc>
                <a:spcPct val="100000"/>
              </a:lnSpc>
              <a:spcBef>
                <a:spcPts val="0"/>
              </a:spcBef>
              <a:buFontTx/>
              <a:buNone/>
              <a:defRPr sz="1900" baseline="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1" name="Text Placeholder 5"/>
          <p:cNvSpPr>
            <a:spLocks noGrp="1"/>
          </p:cNvSpPr>
          <p:nvPr>
            <p:ph type="body" sz="quarter" idx="15" hasCustomPrompt="1"/>
          </p:nvPr>
        </p:nvSpPr>
        <p:spPr>
          <a:xfrm>
            <a:off x="4693426" y="4422712"/>
            <a:ext cx="2805161" cy="149645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6" hasCustomPrompt="1"/>
          </p:nvPr>
        </p:nvSpPr>
        <p:spPr>
          <a:xfrm>
            <a:off x="4693426" y="398314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17" hasCustomPrompt="1"/>
          </p:nvPr>
        </p:nvSpPr>
        <p:spPr>
          <a:xfrm>
            <a:off x="8451276" y="4422712"/>
            <a:ext cx="2805161" cy="149645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8" hasCustomPrompt="1"/>
          </p:nvPr>
        </p:nvSpPr>
        <p:spPr>
          <a:xfrm>
            <a:off x="8451276" y="398314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7" name="Title 1"/>
          <p:cNvSpPr>
            <a:spLocks noGrp="1"/>
          </p:cNvSpPr>
          <p:nvPr>
            <p:ph type="title" hasCustomPrompt="1"/>
          </p:nvPr>
        </p:nvSpPr>
        <p:spPr>
          <a:xfrm>
            <a:off x="1295400" y="2523401"/>
            <a:ext cx="9601200" cy="905070"/>
          </a:xfrm>
        </p:spPr>
        <p:txBody>
          <a:bodyPr/>
          <a:lstStyle>
            <a:lvl1pPr algn="ctr">
              <a:defRPr>
                <a:solidFill>
                  <a:schemeClr val="bg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420567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3050"/>
                            </p:stCondLst>
                            <p:childTnLst>
                              <p:par>
                                <p:cTn id="22" presetID="22" presetClass="entr" presetSubtype="8"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4300"/>
                            </p:stCondLst>
                            <p:childTnLst>
                              <p:par>
                                <p:cTn id="30" presetID="22" presetClass="entr" presetSubtype="8" fill="hold" grpId="0" nodeType="after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par>
                          <p:cTn id="33" fill="hold">
                            <p:stCondLst>
                              <p:cond delay="4800"/>
                            </p:stCondLst>
                            <p:childTnLst>
                              <p:par>
                                <p:cTn id="34" presetID="10" presetClass="entr" presetSubtype="0" fill="hold" grpId="0" nodeType="afterEffect">
                                  <p:stCondLst>
                                    <p:cond delay="25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7" grpId="0"/>
    </p:bld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 wide image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3"/>
          </p:nvPr>
        </p:nvSpPr>
        <p:spPr>
          <a:xfrm>
            <a:off x="0" y="932542"/>
            <a:ext cx="6096000" cy="2495935"/>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4"/>
          </p:nvPr>
        </p:nvSpPr>
        <p:spPr>
          <a:xfrm>
            <a:off x="6096000" y="3423230"/>
            <a:ext cx="6096000" cy="2495935"/>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7344840" y="1410643"/>
            <a:ext cx="3456517" cy="1496453"/>
          </a:xfrm>
        </p:spPr>
        <p:txBody>
          <a:bodyPr anchor="ctr"/>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0" name="Title 1"/>
          <p:cNvSpPr>
            <a:spLocks noGrp="1"/>
          </p:cNvSpPr>
          <p:nvPr>
            <p:ph type="title" hasCustomPrompt="1"/>
          </p:nvPr>
        </p:nvSpPr>
        <p:spPr>
          <a:xfrm>
            <a:off x="1295406" y="3704806"/>
            <a:ext cx="3450167" cy="194539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74293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iterate type="wd">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p:bld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Picture Placeholder 6"/>
          <p:cNvSpPr>
            <a:spLocks noGrp="1"/>
          </p:cNvSpPr>
          <p:nvPr>
            <p:ph type="pic" sz="quarter" idx="13"/>
          </p:nvPr>
        </p:nvSpPr>
        <p:spPr>
          <a:xfrm>
            <a:off x="0" y="2180509"/>
            <a:ext cx="4751916" cy="2495935"/>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6096006" y="2013887"/>
            <a:ext cx="4814603" cy="761059"/>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6096006" y="3364737"/>
            <a:ext cx="4814603" cy="1312761"/>
          </a:xfrm>
        </p:spPr>
        <p:txBody>
          <a:bodyPr anchor="b"/>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096006" y="2693956"/>
            <a:ext cx="4814603" cy="467587"/>
          </a:xfrm>
        </p:spPr>
        <p:txBody>
          <a:bodyPr anchor="t">
            <a:normAutofit/>
          </a:bodyPr>
          <a:lstStyle>
            <a:lvl1pPr marL="0" indent="0" algn="just">
              <a:lnSpc>
                <a:spcPct val="13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52626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ppt_x"/>
                                          </p:val>
                                        </p:tav>
                                        <p:tav tm="100000">
                                          <p:val>
                                            <p:strVal val="#ppt_x"/>
                                          </p:val>
                                        </p:tav>
                                      </p:tavLst>
                                    </p:anim>
                                    <p:anim calcmode="lin" valueType="num">
                                      <p:cBhvr additive="base">
                                        <p:cTn id="11" dur="1000" fill="hold"/>
                                        <p:tgtEl>
                                          <p:spTgt spid="10"/>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quare image and text">
    <p:spTree>
      <p:nvGrpSpPr>
        <p:cNvPr id="1" name=""/>
        <p:cNvGrpSpPr/>
        <p:nvPr/>
      </p:nvGrpSpPr>
      <p:grpSpPr>
        <a:xfrm>
          <a:off x="0" y="0"/>
          <a:ext cx="0" cy="0"/>
          <a:chOff x="0" y="0"/>
          <a:chExt cx="0" cy="0"/>
        </a:xfrm>
      </p:grpSpPr>
      <p:sp>
        <p:nvSpPr>
          <p:cNvPr id="9" name="Rectangle 8"/>
          <p:cNvSpPr/>
          <p:nvPr userDrawn="1"/>
        </p:nvSpPr>
        <p:spPr>
          <a:xfrm>
            <a:off x="6"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Picture Placeholder 6"/>
          <p:cNvSpPr>
            <a:spLocks noGrp="1"/>
          </p:cNvSpPr>
          <p:nvPr>
            <p:ph type="pic" sz="quarter" idx="13"/>
          </p:nvPr>
        </p:nvSpPr>
        <p:spPr>
          <a:xfrm>
            <a:off x="2015067" y="1700735"/>
            <a:ext cx="3456516" cy="3456533"/>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Title 1"/>
          <p:cNvSpPr>
            <a:spLocks noGrp="1"/>
          </p:cNvSpPr>
          <p:nvPr>
            <p:ph type="title" hasCustomPrompt="1"/>
          </p:nvPr>
        </p:nvSpPr>
        <p:spPr>
          <a:xfrm>
            <a:off x="6096000" y="1595814"/>
            <a:ext cx="4080933" cy="1274211"/>
          </a:xfrm>
        </p:spPr>
        <p:txBody>
          <a:bodyPr anchor="b"/>
          <a:lstStyle>
            <a:lvl1pPr algn="l">
              <a:defRPr>
                <a:solidFill>
                  <a:schemeClr val="tx1"/>
                </a:solidFill>
              </a:defRPr>
            </a:lvl1pPr>
          </a:lstStyle>
          <a:p>
            <a:r>
              <a:rPr kumimoji="1" lang="en-US" altLang="ja-JP" dirty="0"/>
              <a:t>Slide title goes here</a:t>
            </a:r>
            <a:endParaRPr kumimoji="1" lang="ja-JP" altLang="en-US" dirty="0"/>
          </a:p>
        </p:txBody>
      </p:sp>
      <p:sp>
        <p:nvSpPr>
          <p:cNvPr id="11" name="Text Placeholder 5"/>
          <p:cNvSpPr>
            <a:spLocks noGrp="1"/>
          </p:cNvSpPr>
          <p:nvPr>
            <p:ph type="body" sz="quarter" idx="12" hasCustomPrompt="1"/>
          </p:nvPr>
        </p:nvSpPr>
        <p:spPr>
          <a:xfrm>
            <a:off x="6096000" y="4123696"/>
            <a:ext cx="4080933" cy="1034574"/>
          </a:xfrm>
        </p:spPr>
        <p:txBody>
          <a:bodyPr anchor="b"/>
          <a:lstStyle>
            <a:lvl1pPr marL="190492" indent="-190492" algn="just">
              <a:spcBef>
                <a:spcPts val="0"/>
              </a:spcBef>
              <a:buFont typeface="Wingdings" panose="05000000000000000000" pitchFamily="2" charset="2"/>
              <a:buChar char="l"/>
              <a:defRPr>
                <a:solidFill>
                  <a:schemeClr val="accent4"/>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6096000" y="2936767"/>
            <a:ext cx="4080933" cy="1043768"/>
          </a:xfrm>
        </p:spPr>
        <p:txBody>
          <a:bodyPr anchor="t"/>
          <a:lstStyle>
            <a:lvl1pPr marL="190492" indent="-190492" algn="just">
              <a:spcBef>
                <a:spcPts val="0"/>
              </a:spcBef>
              <a:buFont typeface="Wingdings" panose="05000000000000000000" pitchFamily="2" charset="2"/>
              <a:buChar char="l"/>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84495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50"/>
                            </p:stCondLst>
                            <p:childTnLst>
                              <p:par>
                                <p:cTn id="21" presetID="10" presetClass="entr" presetSubtype="0"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3"/>
          </p:nvPr>
        </p:nvSpPr>
        <p:spPr>
          <a:xfrm>
            <a:off x="935568" y="0"/>
            <a:ext cx="3816350" cy="6858000"/>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5943476" y="1846750"/>
            <a:ext cx="4954433" cy="1518442"/>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8" name="Straight Connector 7"/>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5"/>
          <p:cNvSpPr>
            <a:spLocks noGrp="1"/>
          </p:cNvSpPr>
          <p:nvPr>
            <p:ph type="body" sz="quarter" idx="12" hasCustomPrompt="1"/>
          </p:nvPr>
        </p:nvSpPr>
        <p:spPr>
          <a:xfrm>
            <a:off x="5956176" y="3574543"/>
            <a:ext cx="49544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7950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3"/>
          </p:nvPr>
        </p:nvSpPr>
        <p:spPr>
          <a:xfrm>
            <a:off x="7" y="-528"/>
            <a:ext cx="3487615" cy="6858000"/>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8231634" y="1820536"/>
            <a:ext cx="3024805" cy="3215881"/>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348762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9" name="Text Placeholder 5"/>
          <p:cNvSpPr>
            <a:spLocks noGrp="1"/>
          </p:cNvSpPr>
          <p:nvPr>
            <p:ph type="body" sz="quarter" idx="12" hasCustomPrompt="1"/>
          </p:nvPr>
        </p:nvSpPr>
        <p:spPr>
          <a:xfrm>
            <a:off x="4085075" y="2799964"/>
            <a:ext cx="3145515" cy="2015378"/>
          </a:xfrm>
        </p:spPr>
        <p:txBody>
          <a:bodyPr anchor="t"/>
          <a:lstStyle>
            <a:lvl1pPr marL="0" indent="0" algn="just">
              <a:spcBef>
                <a:spcPts val="0"/>
              </a:spcBef>
              <a:buFontTx/>
              <a:buNone/>
              <a:defRPr>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4085075" y="2322643"/>
            <a:ext cx="3145515" cy="424810"/>
          </a:xfrm>
        </p:spPr>
        <p:txBody>
          <a:bodyPr anchor="b">
            <a:noAutofit/>
          </a:bodyPr>
          <a:lstStyle>
            <a:lvl1pPr marL="0" indent="0" algn="just">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40250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8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2300"/>
                            </p:stCondLst>
                            <p:childTnLst>
                              <p:par>
                                <p:cTn id="18" presetID="10" presetClass="entr" presetSubtype="0" fill="hold" grpId="0" nodeType="after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11" name="Picture Placeholder 6"/>
          <p:cNvSpPr>
            <a:spLocks noGrp="1"/>
          </p:cNvSpPr>
          <p:nvPr>
            <p:ph type="pic" sz="quarter" idx="13"/>
          </p:nvPr>
        </p:nvSpPr>
        <p:spPr>
          <a:xfrm>
            <a:off x="7440084" y="0"/>
            <a:ext cx="3816350" cy="6858000"/>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935571" y="932537"/>
            <a:ext cx="49544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4" name="Straight Connector 13"/>
          <p:cNvCxnSpPr>
            <a:endCxn id="11" idx="1"/>
          </p:cNvCxnSpPr>
          <p:nvPr userDrawn="1"/>
        </p:nvCxnSpPr>
        <p:spPr>
          <a:xfrm>
            <a:off x="1011767" y="3428477"/>
            <a:ext cx="6428316" cy="52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5"/>
          <p:cNvSpPr>
            <a:spLocks noGrp="1"/>
          </p:cNvSpPr>
          <p:nvPr>
            <p:ph type="body" sz="quarter" idx="12" hasCustomPrompt="1"/>
          </p:nvPr>
        </p:nvSpPr>
        <p:spPr>
          <a:xfrm>
            <a:off x="948271" y="3574543"/>
            <a:ext cx="49544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8" name="Footer Placeholder 2"/>
          <p:cNvSpPr>
            <a:spLocks noGrp="1"/>
          </p:cNvSpPr>
          <p:nvPr>
            <p:ph type="ftr" sz="quarter" idx="10"/>
          </p:nvPr>
        </p:nvSpPr>
        <p:spPr>
          <a:xfrm>
            <a:off x="305405" y="6411946"/>
            <a:ext cx="4521200"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9"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Tree>
    <p:extLst>
      <p:ext uri="{BB962C8B-B14F-4D97-AF65-F5344CB8AC3E}">
        <p14:creationId xmlns:p14="http://schemas.microsoft.com/office/powerpoint/2010/main" val="134904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91" y="-528"/>
            <a:ext cx="3487615" cy="6858000"/>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35573" y="2422737"/>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4363968"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9" name="Text Placeholder 5"/>
          <p:cNvSpPr>
            <a:spLocks noGrp="1"/>
          </p:cNvSpPr>
          <p:nvPr>
            <p:ph type="body" sz="quarter" idx="12" hasCustomPrompt="1"/>
          </p:nvPr>
        </p:nvSpPr>
        <p:spPr>
          <a:xfrm>
            <a:off x="4970721" y="2687646"/>
            <a:ext cx="3126917" cy="2176450"/>
          </a:xfrm>
        </p:spPr>
        <p:txBody>
          <a:bodyPr anchor="t"/>
          <a:lstStyle>
            <a:lvl1pPr marL="0" indent="0" algn="just">
              <a:spcBef>
                <a:spcPts val="0"/>
              </a:spcBef>
              <a:buFontTx/>
              <a:buNone/>
              <a:defRPr>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4970721" y="2210325"/>
            <a:ext cx="3126917" cy="424810"/>
          </a:xfrm>
        </p:spPr>
        <p:txBody>
          <a:bodyPr anchor="b">
            <a:noAutofit/>
          </a:bodyPr>
          <a:lstStyle>
            <a:lvl1pPr marL="0" indent="0" algn="just">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305411" y="6411946"/>
            <a:ext cx="4058557"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11"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Tree>
    <p:extLst>
      <p:ext uri="{BB962C8B-B14F-4D97-AF65-F5344CB8AC3E}">
        <p14:creationId xmlns:p14="http://schemas.microsoft.com/office/powerpoint/2010/main" val="306119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28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91" y="-528"/>
            <a:ext cx="3487615" cy="6858000"/>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935573" y="2422737"/>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 name="Rectangle 1"/>
          <p:cNvSpPr/>
          <p:nvPr userDrawn="1"/>
        </p:nvSpPr>
        <p:spPr>
          <a:xfrm>
            <a:off x="4363968"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9" name="Text Placeholder 5"/>
          <p:cNvSpPr>
            <a:spLocks noGrp="1"/>
          </p:cNvSpPr>
          <p:nvPr>
            <p:ph type="body" sz="quarter" idx="12" hasCustomPrompt="1"/>
          </p:nvPr>
        </p:nvSpPr>
        <p:spPr>
          <a:xfrm>
            <a:off x="4970721" y="1953122"/>
            <a:ext cx="3126917" cy="1448539"/>
          </a:xfrm>
        </p:spPr>
        <p:txBody>
          <a:bodyPr anchor="t"/>
          <a:lstStyle>
            <a:lvl1pPr marL="0" indent="0" algn="just">
              <a:spcBef>
                <a:spcPts val="0"/>
              </a:spcBef>
              <a:buFontTx/>
              <a:buNone/>
              <a:defRPr>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14" hasCustomPrompt="1"/>
          </p:nvPr>
        </p:nvSpPr>
        <p:spPr>
          <a:xfrm>
            <a:off x="4970721" y="1471013"/>
            <a:ext cx="3126917" cy="429599"/>
          </a:xfrm>
        </p:spPr>
        <p:txBody>
          <a:bodyPr anchor="b">
            <a:noAutofit/>
          </a:bodyPr>
          <a:lstStyle>
            <a:lvl1pPr marL="0" indent="0" algn="just">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0" name="Footer Placeholder 2"/>
          <p:cNvSpPr>
            <a:spLocks noGrp="1"/>
          </p:cNvSpPr>
          <p:nvPr>
            <p:ph type="ftr" sz="quarter" idx="10"/>
          </p:nvPr>
        </p:nvSpPr>
        <p:spPr>
          <a:xfrm>
            <a:off x="305411" y="6411946"/>
            <a:ext cx="4058557"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11"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12" name="Text Placeholder 5"/>
          <p:cNvSpPr>
            <a:spLocks noGrp="1"/>
          </p:cNvSpPr>
          <p:nvPr>
            <p:ph type="body" sz="quarter" idx="15" hasCustomPrompt="1"/>
          </p:nvPr>
        </p:nvSpPr>
        <p:spPr>
          <a:xfrm>
            <a:off x="4970721" y="4142547"/>
            <a:ext cx="3126917" cy="1448539"/>
          </a:xfrm>
        </p:spPr>
        <p:txBody>
          <a:bodyPr anchor="t"/>
          <a:lstStyle>
            <a:lvl1pPr marL="0" indent="0" algn="just">
              <a:spcBef>
                <a:spcPts val="0"/>
              </a:spcBef>
              <a:buFontTx/>
              <a:buNone/>
              <a:defRPr>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4970721" y="3660437"/>
            <a:ext cx="3126917" cy="429599"/>
          </a:xfrm>
        </p:spPr>
        <p:txBody>
          <a:bodyPr anchor="b">
            <a:noAutofit/>
          </a:bodyPr>
          <a:lstStyle>
            <a:lvl1pPr marL="0" indent="0" algn="just">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20121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28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405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6"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6" name="Title 1"/>
          <p:cNvSpPr>
            <a:spLocks noGrp="1"/>
          </p:cNvSpPr>
          <p:nvPr>
            <p:ph type="title" hasCustomPrompt="1"/>
          </p:nvPr>
        </p:nvSpPr>
        <p:spPr>
          <a:xfrm>
            <a:off x="392192" y="2422737"/>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5263854" y="955823"/>
            <a:ext cx="5992585" cy="2472648"/>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5196120" y="3710999"/>
            <a:ext cx="6134705" cy="2208159"/>
          </a:xfrm>
        </p:spPr>
        <p:txBody>
          <a:bodyPr numCol="1" spcCol="359982" anchor="t"/>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9096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64379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6"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6" name="Title 1"/>
          <p:cNvSpPr>
            <a:spLocks noGrp="1"/>
          </p:cNvSpPr>
          <p:nvPr>
            <p:ph type="title" hasCustomPrompt="1"/>
          </p:nvPr>
        </p:nvSpPr>
        <p:spPr>
          <a:xfrm>
            <a:off x="392192" y="2422737"/>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6096000" y="955823"/>
            <a:ext cx="701662" cy="701770"/>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10" name="Text Placeholder 5"/>
          <p:cNvSpPr>
            <a:spLocks noGrp="1"/>
          </p:cNvSpPr>
          <p:nvPr>
            <p:ph type="body" sz="quarter" idx="15" hasCustomPrompt="1"/>
          </p:nvPr>
        </p:nvSpPr>
        <p:spPr>
          <a:xfrm>
            <a:off x="6204413" y="1003218"/>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6926287" y="1335581"/>
            <a:ext cx="3250653" cy="224717"/>
          </a:xfrm>
        </p:spPr>
        <p:txBody>
          <a:bodyPr anchor="t"/>
          <a:lstStyle>
            <a:lvl1pPr marL="0" indent="0" algn="just">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926287" y="955823"/>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grpSp>
        <p:nvGrpSpPr>
          <p:cNvPr id="13" name="Group 12"/>
          <p:cNvGrpSpPr/>
          <p:nvPr userDrawn="1"/>
        </p:nvGrpSpPr>
        <p:grpSpPr>
          <a:xfrm>
            <a:off x="6096000" y="2018216"/>
            <a:ext cx="701662" cy="701770"/>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16" name="Text Placeholder 5"/>
          <p:cNvSpPr>
            <a:spLocks noGrp="1"/>
          </p:cNvSpPr>
          <p:nvPr>
            <p:ph type="body" sz="quarter" idx="16" hasCustomPrompt="1"/>
          </p:nvPr>
        </p:nvSpPr>
        <p:spPr>
          <a:xfrm>
            <a:off x="6204413" y="2065611"/>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6926287" y="2397974"/>
            <a:ext cx="3250653" cy="224717"/>
          </a:xfrm>
        </p:spPr>
        <p:txBody>
          <a:bodyPr anchor="t"/>
          <a:lstStyle>
            <a:lvl1pPr marL="0" indent="0" algn="just">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6926287" y="2018216"/>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grpSp>
        <p:nvGrpSpPr>
          <p:cNvPr id="19" name="Group 18"/>
          <p:cNvGrpSpPr/>
          <p:nvPr userDrawn="1"/>
        </p:nvGrpSpPr>
        <p:grpSpPr>
          <a:xfrm>
            <a:off x="6096000" y="3080609"/>
            <a:ext cx="701662" cy="701770"/>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22" name="Text Placeholder 5"/>
          <p:cNvSpPr>
            <a:spLocks noGrp="1"/>
          </p:cNvSpPr>
          <p:nvPr>
            <p:ph type="body" sz="quarter" idx="19" hasCustomPrompt="1"/>
          </p:nvPr>
        </p:nvSpPr>
        <p:spPr>
          <a:xfrm>
            <a:off x="6204413" y="3128003"/>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6926287" y="3460367"/>
            <a:ext cx="3250653" cy="224717"/>
          </a:xfrm>
        </p:spPr>
        <p:txBody>
          <a:bodyPr anchor="t"/>
          <a:lstStyle>
            <a:lvl1pPr marL="0" indent="0" algn="just">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6926287" y="3080610"/>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grpSp>
        <p:nvGrpSpPr>
          <p:cNvPr id="25" name="Group 24"/>
          <p:cNvGrpSpPr/>
          <p:nvPr userDrawn="1"/>
        </p:nvGrpSpPr>
        <p:grpSpPr>
          <a:xfrm>
            <a:off x="6096000" y="4143002"/>
            <a:ext cx="701662" cy="701770"/>
            <a:chOff x="9144000" y="1433513"/>
            <a:chExt cx="1408161" cy="1408161"/>
          </a:xfrm>
        </p:grpSpPr>
        <p:sp>
          <p:nvSpPr>
            <p:cNvPr id="26" name="Rectangle 2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sp>
          <p:nvSpPr>
            <p:cNvPr id="27" name="Rectangle 2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28" name="Text Placeholder 5"/>
          <p:cNvSpPr>
            <a:spLocks noGrp="1"/>
          </p:cNvSpPr>
          <p:nvPr>
            <p:ph type="body" sz="quarter" idx="22" hasCustomPrompt="1"/>
          </p:nvPr>
        </p:nvSpPr>
        <p:spPr>
          <a:xfrm>
            <a:off x="6204413" y="4190396"/>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29" name="Text Placeholder 5"/>
          <p:cNvSpPr>
            <a:spLocks noGrp="1"/>
          </p:cNvSpPr>
          <p:nvPr>
            <p:ph type="body" sz="quarter" idx="23" hasCustomPrompt="1"/>
          </p:nvPr>
        </p:nvSpPr>
        <p:spPr>
          <a:xfrm>
            <a:off x="6926287" y="4522759"/>
            <a:ext cx="3250653" cy="224717"/>
          </a:xfrm>
        </p:spPr>
        <p:txBody>
          <a:bodyPr anchor="t"/>
          <a:lstStyle>
            <a:lvl1pPr marL="0" indent="0" algn="just">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6926287" y="4143002"/>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grpSp>
        <p:nvGrpSpPr>
          <p:cNvPr id="31" name="Group 30"/>
          <p:cNvGrpSpPr/>
          <p:nvPr userDrawn="1"/>
        </p:nvGrpSpPr>
        <p:grpSpPr>
          <a:xfrm>
            <a:off x="6096000" y="5205396"/>
            <a:ext cx="701662" cy="701770"/>
            <a:chOff x="9144000" y="1433513"/>
            <a:chExt cx="1408161" cy="1408161"/>
          </a:xfrm>
        </p:grpSpPr>
        <p:sp>
          <p:nvSpPr>
            <p:cNvPr id="32" name="Rectangle 31"/>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33" name="Rectangle 32"/>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34" name="Text Placeholder 5"/>
          <p:cNvSpPr>
            <a:spLocks noGrp="1"/>
          </p:cNvSpPr>
          <p:nvPr>
            <p:ph type="body" sz="quarter" idx="25" hasCustomPrompt="1"/>
          </p:nvPr>
        </p:nvSpPr>
        <p:spPr>
          <a:xfrm>
            <a:off x="6204413" y="5252789"/>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35" name="Text Placeholder 5"/>
          <p:cNvSpPr>
            <a:spLocks noGrp="1"/>
          </p:cNvSpPr>
          <p:nvPr>
            <p:ph type="body" sz="quarter" idx="26" hasCustomPrompt="1"/>
          </p:nvPr>
        </p:nvSpPr>
        <p:spPr>
          <a:xfrm>
            <a:off x="6926287" y="5585152"/>
            <a:ext cx="3250653" cy="224717"/>
          </a:xfrm>
        </p:spPr>
        <p:txBody>
          <a:bodyPr anchor="t"/>
          <a:lstStyle>
            <a:lvl1pPr marL="0" indent="0" algn="just">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6926287" y="5205395"/>
            <a:ext cx="3250653"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9521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 presetClass="entr" presetSubtype="2" decel="10000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49" presetClass="entr" presetSubtype="0" decel="100000" fill="hold" grpId="1"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26" dur="1000"/>
                                        <p:tgtEl>
                                          <p:spTgt spid="10">
                                            <p:txEl>
                                              <p:pRg st="0" end="0"/>
                                            </p:txEl>
                                          </p:spTgt>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360"/>
                                          </p:val>
                                        </p:tav>
                                        <p:tav tm="100000">
                                          <p:val>
                                            <p:fltVal val="0"/>
                                          </p:val>
                                        </p:tav>
                                      </p:tavLst>
                                    </p:anim>
                                    <p:animEffect transition="in" filter="fade">
                                      <p:cBhvr>
                                        <p:cTn id="32" dur="1000"/>
                                        <p:tgtEl>
                                          <p:spTgt spid="9"/>
                                        </p:tgtEl>
                                      </p:cBhvr>
                                    </p:animEffect>
                                  </p:childTnLst>
                                </p:cTn>
                              </p:par>
                            </p:childTnLst>
                          </p:cTn>
                        </p:par>
                        <p:par>
                          <p:cTn id="33" fill="hold">
                            <p:stCondLst>
                              <p:cond delay="255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3050"/>
                            </p:stCondLst>
                            <p:childTnLst>
                              <p:par>
                                <p:cTn id="41" presetID="2" presetClass="entr" presetSubtype="2" decel="10000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1+#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par>
                                <p:cTn id="49" presetID="49" presetClass="entr" presetSubtype="0" decel="100000" fill="hold" grpId="1" nodeType="with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 calcmode="lin" valueType="num">
                                      <p:cBhvr>
                                        <p:cTn id="51"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54" dur="1000"/>
                                        <p:tgtEl>
                                          <p:spTgt spid="16">
                                            <p:txEl>
                                              <p:pRg st="0" end="0"/>
                                            </p:txEl>
                                          </p:spTgt>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360"/>
                                          </p:val>
                                        </p:tav>
                                        <p:tav tm="100000">
                                          <p:val>
                                            <p:fltVal val="0"/>
                                          </p:val>
                                        </p:tav>
                                      </p:tavLst>
                                    </p:anim>
                                    <p:animEffect transition="in" filter="fade">
                                      <p:cBhvr>
                                        <p:cTn id="60" dur="1000"/>
                                        <p:tgtEl>
                                          <p:spTgt spid="13"/>
                                        </p:tgtEl>
                                      </p:cBhvr>
                                    </p:animEffect>
                                  </p:childTnLst>
                                </p:cTn>
                              </p:par>
                            </p:childTnLst>
                          </p:cTn>
                        </p:par>
                        <p:par>
                          <p:cTn id="61" fill="hold">
                            <p:stCondLst>
                              <p:cond delay="4050"/>
                            </p:stCondLst>
                            <p:childTnLst>
                              <p:par>
                                <p:cTn id="62" presetID="10"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4550"/>
                            </p:stCondLst>
                            <p:childTnLst>
                              <p:par>
                                <p:cTn id="69" presetID="2" presetClass="entr" presetSubtype="2" decel="100000" fill="hold" grpId="0" nodeType="after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 calcmode="lin" valueType="num">
                                      <p:cBhvr additive="base">
                                        <p:cTn id="71"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22">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1000" fill="hold"/>
                                        <p:tgtEl>
                                          <p:spTgt spid="19"/>
                                        </p:tgtEl>
                                        <p:attrNameLst>
                                          <p:attrName>ppt_x</p:attrName>
                                        </p:attrNameLst>
                                      </p:cBhvr>
                                      <p:tavLst>
                                        <p:tav tm="0">
                                          <p:val>
                                            <p:strVal val="1+#ppt_w/2"/>
                                          </p:val>
                                        </p:tav>
                                        <p:tav tm="100000">
                                          <p:val>
                                            <p:strVal val="#ppt_x"/>
                                          </p:val>
                                        </p:tav>
                                      </p:tavLst>
                                    </p:anim>
                                    <p:anim calcmode="lin" valueType="num">
                                      <p:cBhvr additive="base">
                                        <p:cTn id="76" dur="1000" fill="hold"/>
                                        <p:tgtEl>
                                          <p:spTgt spid="19"/>
                                        </p:tgtEl>
                                        <p:attrNameLst>
                                          <p:attrName>ppt_y</p:attrName>
                                        </p:attrNameLst>
                                      </p:cBhvr>
                                      <p:tavLst>
                                        <p:tav tm="0">
                                          <p:val>
                                            <p:strVal val="#ppt_y"/>
                                          </p:val>
                                        </p:tav>
                                        <p:tav tm="100000">
                                          <p:val>
                                            <p:strVal val="#ppt_y"/>
                                          </p:val>
                                        </p:tav>
                                      </p:tavLst>
                                    </p:anim>
                                  </p:childTnLst>
                                </p:cTn>
                              </p:par>
                              <p:par>
                                <p:cTn id="77" presetID="49" presetClass="entr" presetSubtype="0" decel="100000" fill="hold" grpId="1" nodeType="with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22">
                                            <p:txEl>
                                              <p:pRg st="0" end="0"/>
                                            </p:txEl>
                                          </p:spTgt>
                                        </p:tgtEl>
                                        <p:attrNameLst>
                                          <p:attrName>style.rotation</p:attrName>
                                        </p:attrNameLst>
                                      </p:cBhvr>
                                      <p:tavLst>
                                        <p:tav tm="0">
                                          <p:val>
                                            <p:fltVal val="360"/>
                                          </p:val>
                                        </p:tav>
                                        <p:tav tm="100000">
                                          <p:val>
                                            <p:fltVal val="0"/>
                                          </p:val>
                                        </p:tav>
                                      </p:tavLst>
                                    </p:anim>
                                    <p:animEffect transition="in" filter="fade">
                                      <p:cBhvr>
                                        <p:cTn id="82" dur="1000"/>
                                        <p:tgtEl>
                                          <p:spTgt spid="22">
                                            <p:txEl>
                                              <p:pRg st="0" end="0"/>
                                            </p:txEl>
                                          </p:spTgt>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 calcmode="lin" valueType="num">
                                      <p:cBhvr>
                                        <p:cTn id="87" dur="1000" fill="hold"/>
                                        <p:tgtEl>
                                          <p:spTgt spid="19"/>
                                        </p:tgtEl>
                                        <p:attrNameLst>
                                          <p:attrName>style.rotation</p:attrName>
                                        </p:attrNameLst>
                                      </p:cBhvr>
                                      <p:tavLst>
                                        <p:tav tm="0">
                                          <p:val>
                                            <p:fltVal val="360"/>
                                          </p:val>
                                        </p:tav>
                                        <p:tav tm="100000">
                                          <p:val>
                                            <p:fltVal val="0"/>
                                          </p:val>
                                        </p:tav>
                                      </p:tavLst>
                                    </p:anim>
                                    <p:animEffect transition="in" filter="fade">
                                      <p:cBhvr>
                                        <p:cTn id="88" dur="1000"/>
                                        <p:tgtEl>
                                          <p:spTgt spid="19"/>
                                        </p:tgtEl>
                                      </p:cBhvr>
                                    </p:animEffect>
                                  </p:childTnLst>
                                </p:cTn>
                              </p:par>
                            </p:childTnLst>
                          </p:cTn>
                        </p:par>
                        <p:par>
                          <p:cTn id="89" fill="hold">
                            <p:stCondLst>
                              <p:cond delay="5550"/>
                            </p:stCondLst>
                            <p:childTnLst>
                              <p:par>
                                <p:cTn id="90" presetID="10"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par>
                          <p:cTn id="96" fill="hold">
                            <p:stCondLst>
                              <p:cond delay="6050"/>
                            </p:stCondLst>
                            <p:childTnLst>
                              <p:par>
                                <p:cTn id="97" presetID="2" presetClass="entr" presetSubtype="2" decel="100000" fill="hold" grpId="0" nodeType="afterEffect">
                                  <p:stCondLst>
                                    <p:cond delay="0"/>
                                  </p:stCondLst>
                                  <p:childTnLst>
                                    <p:set>
                                      <p:cBhvr>
                                        <p:cTn id="98" dur="1" fill="hold">
                                          <p:stCondLst>
                                            <p:cond delay="0"/>
                                          </p:stCondLst>
                                        </p:cTn>
                                        <p:tgtEl>
                                          <p:spTgt spid="28">
                                            <p:txEl>
                                              <p:pRg st="0" end="0"/>
                                            </p:txEl>
                                          </p:spTgt>
                                        </p:tgtEl>
                                        <p:attrNameLst>
                                          <p:attrName>style.visibility</p:attrName>
                                        </p:attrNameLst>
                                      </p:cBhvr>
                                      <p:to>
                                        <p:strVal val="visible"/>
                                      </p:to>
                                    </p:set>
                                    <p:anim calcmode="lin" valueType="num">
                                      <p:cBhvr additive="base">
                                        <p:cTn id="99"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00" dur="1000" fill="hold"/>
                                        <p:tgtEl>
                                          <p:spTgt spid="28">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1000" fill="hold"/>
                                        <p:tgtEl>
                                          <p:spTgt spid="25"/>
                                        </p:tgtEl>
                                        <p:attrNameLst>
                                          <p:attrName>ppt_x</p:attrName>
                                        </p:attrNameLst>
                                      </p:cBhvr>
                                      <p:tavLst>
                                        <p:tav tm="0">
                                          <p:val>
                                            <p:strVal val="1+#ppt_w/2"/>
                                          </p:val>
                                        </p:tav>
                                        <p:tav tm="100000">
                                          <p:val>
                                            <p:strVal val="#ppt_x"/>
                                          </p:val>
                                        </p:tav>
                                      </p:tavLst>
                                    </p:anim>
                                    <p:anim calcmode="lin" valueType="num">
                                      <p:cBhvr additive="base">
                                        <p:cTn id="104" dur="1000" fill="hold"/>
                                        <p:tgtEl>
                                          <p:spTgt spid="25"/>
                                        </p:tgtEl>
                                        <p:attrNameLst>
                                          <p:attrName>ppt_y</p:attrName>
                                        </p:attrNameLst>
                                      </p:cBhvr>
                                      <p:tavLst>
                                        <p:tav tm="0">
                                          <p:val>
                                            <p:strVal val="#ppt_y"/>
                                          </p:val>
                                        </p:tav>
                                        <p:tav tm="100000">
                                          <p:val>
                                            <p:strVal val="#ppt_y"/>
                                          </p:val>
                                        </p:tav>
                                      </p:tavLst>
                                    </p:anim>
                                  </p:childTnLst>
                                </p:cTn>
                              </p:par>
                              <p:par>
                                <p:cTn id="105" presetID="49" presetClass="entr" presetSubtype="0" decel="100000" fill="hold" grpId="1" nodeType="withEffect">
                                  <p:stCondLst>
                                    <p:cond delay="0"/>
                                  </p:stCondLst>
                                  <p:childTnLst>
                                    <p:set>
                                      <p:cBhvr>
                                        <p:cTn id="106" dur="1" fill="hold">
                                          <p:stCondLst>
                                            <p:cond delay="0"/>
                                          </p:stCondLst>
                                        </p:cTn>
                                        <p:tgtEl>
                                          <p:spTgt spid="28">
                                            <p:txEl>
                                              <p:pRg st="0" end="0"/>
                                            </p:txEl>
                                          </p:spTgt>
                                        </p:tgtEl>
                                        <p:attrNameLst>
                                          <p:attrName>style.visibility</p:attrName>
                                        </p:attrNameLst>
                                      </p:cBhvr>
                                      <p:to>
                                        <p:strVal val="visible"/>
                                      </p:to>
                                    </p:set>
                                    <p:anim calcmode="lin" valueType="num">
                                      <p:cBhvr>
                                        <p:cTn id="107"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08" dur="10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109" dur="1000" fill="hold"/>
                                        <p:tgtEl>
                                          <p:spTgt spid="28">
                                            <p:txEl>
                                              <p:pRg st="0" end="0"/>
                                            </p:txEl>
                                          </p:spTgt>
                                        </p:tgtEl>
                                        <p:attrNameLst>
                                          <p:attrName>style.rotation</p:attrName>
                                        </p:attrNameLst>
                                      </p:cBhvr>
                                      <p:tavLst>
                                        <p:tav tm="0">
                                          <p:val>
                                            <p:fltVal val="360"/>
                                          </p:val>
                                        </p:tav>
                                        <p:tav tm="100000">
                                          <p:val>
                                            <p:fltVal val="0"/>
                                          </p:val>
                                        </p:tav>
                                      </p:tavLst>
                                    </p:anim>
                                    <p:animEffect transition="in" filter="fade">
                                      <p:cBhvr>
                                        <p:cTn id="110" dur="1000"/>
                                        <p:tgtEl>
                                          <p:spTgt spid="28">
                                            <p:txEl>
                                              <p:pRg st="0" end="0"/>
                                            </p:txEl>
                                          </p:spTgt>
                                        </p:tgtEl>
                                      </p:cBhvr>
                                    </p:animEffect>
                                  </p:childTnLst>
                                </p:cTn>
                              </p:par>
                              <p:par>
                                <p:cTn id="111" presetID="49" presetClass="entr" presetSubtype="0" decel="100000" fill="hold" nodeType="with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1000" fill="hold"/>
                                        <p:tgtEl>
                                          <p:spTgt spid="25"/>
                                        </p:tgtEl>
                                        <p:attrNameLst>
                                          <p:attrName>ppt_w</p:attrName>
                                        </p:attrNameLst>
                                      </p:cBhvr>
                                      <p:tavLst>
                                        <p:tav tm="0">
                                          <p:val>
                                            <p:fltVal val="0"/>
                                          </p:val>
                                        </p:tav>
                                        <p:tav tm="100000">
                                          <p:val>
                                            <p:strVal val="#ppt_w"/>
                                          </p:val>
                                        </p:tav>
                                      </p:tavLst>
                                    </p:anim>
                                    <p:anim calcmode="lin" valueType="num">
                                      <p:cBhvr>
                                        <p:cTn id="114" dur="1000" fill="hold"/>
                                        <p:tgtEl>
                                          <p:spTgt spid="25"/>
                                        </p:tgtEl>
                                        <p:attrNameLst>
                                          <p:attrName>ppt_h</p:attrName>
                                        </p:attrNameLst>
                                      </p:cBhvr>
                                      <p:tavLst>
                                        <p:tav tm="0">
                                          <p:val>
                                            <p:fltVal val="0"/>
                                          </p:val>
                                        </p:tav>
                                        <p:tav tm="100000">
                                          <p:val>
                                            <p:strVal val="#ppt_h"/>
                                          </p:val>
                                        </p:tav>
                                      </p:tavLst>
                                    </p:anim>
                                    <p:anim calcmode="lin" valueType="num">
                                      <p:cBhvr>
                                        <p:cTn id="115" dur="1000" fill="hold"/>
                                        <p:tgtEl>
                                          <p:spTgt spid="25"/>
                                        </p:tgtEl>
                                        <p:attrNameLst>
                                          <p:attrName>style.rotation</p:attrName>
                                        </p:attrNameLst>
                                      </p:cBhvr>
                                      <p:tavLst>
                                        <p:tav tm="0">
                                          <p:val>
                                            <p:fltVal val="360"/>
                                          </p:val>
                                        </p:tav>
                                        <p:tav tm="100000">
                                          <p:val>
                                            <p:fltVal val="0"/>
                                          </p:val>
                                        </p:tav>
                                      </p:tavLst>
                                    </p:anim>
                                    <p:animEffect transition="in" filter="fade">
                                      <p:cBhvr>
                                        <p:cTn id="116" dur="1000"/>
                                        <p:tgtEl>
                                          <p:spTgt spid="25"/>
                                        </p:tgtEl>
                                      </p:cBhvr>
                                    </p:animEffect>
                                  </p:childTnLst>
                                </p:cTn>
                              </p:par>
                            </p:childTnLst>
                          </p:cTn>
                        </p:par>
                        <p:par>
                          <p:cTn id="117" fill="hold">
                            <p:stCondLst>
                              <p:cond delay="7050"/>
                            </p:stCondLst>
                            <p:childTnLst>
                              <p:par>
                                <p:cTn id="118" presetID="10" presetClass="entr" presetSubtype="0" fill="hold" grpId="0" nodeType="after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500"/>
                                        <p:tgtEl>
                                          <p:spTgt spid="29"/>
                                        </p:tgtEl>
                                      </p:cBhvr>
                                    </p:animEffect>
                                  </p:childTnLst>
                                </p:cTn>
                              </p:par>
                            </p:childTnLst>
                          </p:cTn>
                        </p:par>
                        <p:par>
                          <p:cTn id="124" fill="hold">
                            <p:stCondLst>
                              <p:cond delay="7550"/>
                            </p:stCondLst>
                            <p:childTnLst>
                              <p:par>
                                <p:cTn id="125" presetID="2" presetClass="entr" presetSubtype="2" decel="100000" fill="hold" grpId="0" nodeType="afterEffect">
                                  <p:stCondLst>
                                    <p:cond delay="0"/>
                                  </p:stCondLst>
                                  <p:childTnLst>
                                    <p:set>
                                      <p:cBhvr>
                                        <p:cTn id="126" dur="1" fill="hold">
                                          <p:stCondLst>
                                            <p:cond delay="0"/>
                                          </p:stCondLst>
                                        </p:cTn>
                                        <p:tgtEl>
                                          <p:spTgt spid="34">
                                            <p:txEl>
                                              <p:pRg st="0" end="0"/>
                                            </p:txEl>
                                          </p:spTgt>
                                        </p:tgtEl>
                                        <p:attrNameLst>
                                          <p:attrName>style.visibility</p:attrName>
                                        </p:attrNameLst>
                                      </p:cBhvr>
                                      <p:to>
                                        <p:strVal val="visible"/>
                                      </p:to>
                                    </p:set>
                                    <p:anim calcmode="lin" valueType="num">
                                      <p:cBhvr additive="base">
                                        <p:cTn id="127" dur="10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128" dur="1000" fill="hold"/>
                                        <p:tgtEl>
                                          <p:spTgt spid="34">
                                            <p:txEl>
                                              <p:pRg st="0" end="0"/>
                                            </p:txEl>
                                          </p:spTgt>
                                        </p:tgtEl>
                                        <p:attrNameLst>
                                          <p:attrName>ppt_y</p:attrName>
                                        </p:attrNameLst>
                                      </p:cBhvr>
                                      <p:tavLst>
                                        <p:tav tm="0">
                                          <p:val>
                                            <p:strVal val="#ppt_y"/>
                                          </p:val>
                                        </p:tav>
                                        <p:tav tm="100000">
                                          <p:val>
                                            <p:strVal val="#ppt_y"/>
                                          </p:val>
                                        </p:tav>
                                      </p:tavLst>
                                    </p:anim>
                                  </p:childTnLst>
                                </p:cTn>
                              </p:par>
                              <p:par>
                                <p:cTn id="129" presetID="2" presetClass="entr" presetSubtype="2" decel="100000" fill="hold" nodeType="withEffect">
                                  <p:stCondLst>
                                    <p:cond delay="0"/>
                                  </p:stCondLst>
                                  <p:childTnLst>
                                    <p:set>
                                      <p:cBhvr>
                                        <p:cTn id="130" dur="1" fill="hold">
                                          <p:stCondLst>
                                            <p:cond delay="0"/>
                                          </p:stCondLst>
                                        </p:cTn>
                                        <p:tgtEl>
                                          <p:spTgt spid="31"/>
                                        </p:tgtEl>
                                        <p:attrNameLst>
                                          <p:attrName>style.visibility</p:attrName>
                                        </p:attrNameLst>
                                      </p:cBhvr>
                                      <p:to>
                                        <p:strVal val="visible"/>
                                      </p:to>
                                    </p:set>
                                    <p:anim calcmode="lin" valueType="num">
                                      <p:cBhvr additive="base">
                                        <p:cTn id="131" dur="1000" fill="hold"/>
                                        <p:tgtEl>
                                          <p:spTgt spid="31"/>
                                        </p:tgtEl>
                                        <p:attrNameLst>
                                          <p:attrName>ppt_x</p:attrName>
                                        </p:attrNameLst>
                                      </p:cBhvr>
                                      <p:tavLst>
                                        <p:tav tm="0">
                                          <p:val>
                                            <p:strVal val="1+#ppt_w/2"/>
                                          </p:val>
                                        </p:tav>
                                        <p:tav tm="100000">
                                          <p:val>
                                            <p:strVal val="#ppt_x"/>
                                          </p:val>
                                        </p:tav>
                                      </p:tavLst>
                                    </p:anim>
                                    <p:anim calcmode="lin" valueType="num">
                                      <p:cBhvr additive="base">
                                        <p:cTn id="132" dur="1000" fill="hold"/>
                                        <p:tgtEl>
                                          <p:spTgt spid="31"/>
                                        </p:tgtEl>
                                        <p:attrNameLst>
                                          <p:attrName>ppt_y</p:attrName>
                                        </p:attrNameLst>
                                      </p:cBhvr>
                                      <p:tavLst>
                                        <p:tav tm="0">
                                          <p:val>
                                            <p:strVal val="#ppt_y"/>
                                          </p:val>
                                        </p:tav>
                                        <p:tav tm="100000">
                                          <p:val>
                                            <p:strVal val="#ppt_y"/>
                                          </p:val>
                                        </p:tav>
                                      </p:tavLst>
                                    </p:anim>
                                  </p:childTnLst>
                                </p:cTn>
                              </p:par>
                              <p:par>
                                <p:cTn id="133" presetID="49" presetClass="entr" presetSubtype="0" decel="100000" fill="hold" grpId="1" nodeType="withEffect">
                                  <p:stCondLst>
                                    <p:cond delay="0"/>
                                  </p:stCondLst>
                                  <p:childTnLst>
                                    <p:set>
                                      <p:cBhvr>
                                        <p:cTn id="134" dur="1" fill="hold">
                                          <p:stCondLst>
                                            <p:cond delay="0"/>
                                          </p:stCondLst>
                                        </p:cTn>
                                        <p:tgtEl>
                                          <p:spTgt spid="34">
                                            <p:txEl>
                                              <p:pRg st="0" end="0"/>
                                            </p:txEl>
                                          </p:spTgt>
                                        </p:tgtEl>
                                        <p:attrNameLst>
                                          <p:attrName>style.visibility</p:attrName>
                                        </p:attrNameLst>
                                      </p:cBhvr>
                                      <p:to>
                                        <p:strVal val="visible"/>
                                      </p:to>
                                    </p:set>
                                    <p:anim calcmode="lin" valueType="num">
                                      <p:cBhvr>
                                        <p:cTn id="135" dur="10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36" dur="10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137" dur="1000" fill="hold"/>
                                        <p:tgtEl>
                                          <p:spTgt spid="34">
                                            <p:txEl>
                                              <p:pRg st="0" end="0"/>
                                            </p:txEl>
                                          </p:spTgt>
                                        </p:tgtEl>
                                        <p:attrNameLst>
                                          <p:attrName>style.rotation</p:attrName>
                                        </p:attrNameLst>
                                      </p:cBhvr>
                                      <p:tavLst>
                                        <p:tav tm="0">
                                          <p:val>
                                            <p:fltVal val="360"/>
                                          </p:val>
                                        </p:tav>
                                        <p:tav tm="100000">
                                          <p:val>
                                            <p:fltVal val="0"/>
                                          </p:val>
                                        </p:tav>
                                      </p:tavLst>
                                    </p:anim>
                                    <p:animEffect transition="in" filter="fade">
                                      <p:cBhvr>
                                        <p:cTn id="138" dur="1000"/>
                                        <p:tgtEl>
                                          <p:spTgt spid="34">
                                            <p:txEl>
                                              <p:pRg st="0" end="0"/>
                                            </p:txEl>
                                          </p:spTgt>
                                        </p:tgtEl>
                                      </p:cBhvr>
                                    </p:animEffect>
                                  </p:childTnLst>
                                </p:cTn>
                              </p:par>
                              <p:par>
                                <p:cTn id="139" presetID="49" presetClass="entr" presetSubtype="0" decel="100000" fill="hold" nodeType="with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p:cTn id="141" dur="1000" fill="hold"/>
                                        <p:tgtEl>
                                          <p:spTgt spid="31"/>
                                        </p:tgtEl>
                                        <p:attrNameLst>
                                          <p:attrName>ppt_w</p:attrName>
                                        </p:attrNameLst>
                                      </p:cBhvr>
                                      <p:tavLst>
                                        <p:tav tm="0">
                                          <p:val>
                                            <p:fltVal val="0"/>
                                          </p:val>
                                        </p:tav>
                                        <p:tav tm="100000">
                                          <p:val>
                                            <p:strVal val="#ppt_w"/>
                                          </p:val>
                                        </p:tav>
                                      </p:tavLst>
                                    </p:anim>
                                    <p:anim calcmode="lin" valueType="num">
                                      <p:cBhvr>
                                        <p:cTn id="142" dur="1000" fill="hold"/>
                                        <p:tgtEl>
                                          <p:spTgt spid="31"/>
                                        </p:tgtEl>
                                        <p:attrNameLst>
                                          <p:attrName>ppt_h</p:attrName>
                                        </p:attrNameLst>
                                      </p:cBhvr>
                                      <p:tavLst>
                                        <p:tav tm="0">
                                          <p:val>
                                            <p:fltVal val="0"/>
                                          </p:val>
                                        </p:tav>
                                        <p:tav tm="100000">
                                          <p:val>
                                            <p:strVal val="#ppt_h"/>
                                          </p:val>
                                        </p:tav>
                                      </p:tavLst>
                                    </p:anim>
                                    <p:anim calcmode="lin" valueType="num">
                                      <p:cBhvr>
                                        <p:cTn id="143" dur="1000" fill="hold"/>
                                        <p:tgtEl>
                                          <p:spTgt spid="31"/>
                                        </p:tgtEl>
                                        <p:attrNameLst>
                                          <p:attrName>style.rotation</p:attrName>
                                        </p:attrNameLst>
                                      </p:cBhvr>
                                      <p:tavLst>
                                        <p:tav tm="0">
                                          <p:val>
                                            <p:fltVal val="360"/>
                                          </p:val>
                                        </p:tav>
                                        <p:tav tm="100000">
                                          <p:val>
                                            <p:fltVal val="0"/>
                                          </p:val>
                                        </p:tav>
                                      </p:tavLst>
                                    </p:anim>
                                    <p:animEffect transition="in" filter="fade">
                                      <p:cBhvr>
                                        <p:cTn id="144" dur="1000"/>
                                        <p:tgtEl>
                                          <p:spTgt spid="31"/>
                                        </p:tgtEl>
                                      </p:cBhvr>
                                    </p:animEffect>
                                  </p:childTnLst>
                                </p:cTn>
                              </p:par>
                            </p:childTnLst>
                          </p:cTn>
                        </p:par>
                        <p:par>
                          <p:cTn id="145" fill="hold">
                            <p:stCondLst>
                              <p:cond delay="8550"/>
                            </p:stCondLst>
                            <p:childTnLst>
                              <p:par>
                                <p:cTn id="146" presetID="10" presetClass="entr" presetSubtype="0" fill="hold" grpId="0" nodeType="afterEffect">
                                  <p:stCondLst>
                                    <p:cond delay="0"/>
                                  </p:stCondLst>
                                  <p:childTnLst>
                                    <p:set>
                                      <p:cBhvr>
                                        <p:cTn id="147" dur="1" fill="hold">
                                          <p:stCondLst>
                                            <p:cond delay="0"/>
                                          </p:stCondLst>
                                        </p:cTn>
                                        <p:tgtEl>
                                          <p:spTgt spid="36"/>
                                        </p:tgtEl>
                                        <p:attrNameLst>
                                          <p:attrName>style.visibility</p:attrName>
                                        </p:attrNameLst>
                                      </p:cBhvr>
                                      <p:to>
                                        <p:strVal val="visible"/>
                                      </p:to>
                                    </p:set>
                                    <p:animEffect transition="in" filter="fade">
                                      <p:cBhvr>
                                        <p:cTn id="148" dur="500"/>
                                        <p:tgtEl>
                                          <p:spTgt spid="3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fade">
                                      <p:cBhvr>
                                        <p:cTn id="1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build="p">
        <p:tmplLst>
          <p:tmpl lvl="1">
            <p:tnLst>
              <p:par>
                <p:cTn presetID="2" presetClass="entr" presetSubtype="2"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1+#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6" grpId="1" build="p">
        <p:tmplLst>
          <p:tmpl lvl="1">
            <p:tnLst>
              <p:par>
                <p:cTn presetID="49" presetClass="entr" presetSubtype="0"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1000" fill="hold"/>
                        <p:tgtEl>
                          <p:spTgt spid="16"/>
                        </p:tgtEl>
                        <p:attrNameLst>
                          <p:attrName>ppt_w</p:attrName>
                        </p:attrNameLst>
                      </p:cBhvr>
                      <p:tavLst>
                        <p:tav tm="0">
                          <p:val>
                            <p:fltVal val="0"/>
                          </p:val>
                        </p:tav>
                        <p:tav tm="100000">
                          <p:val>
                            <p:strVal val="#ppt_w"/>
                          </p:val>
                        </p:tav>
                      </p:tavLst>
                    </p:anim>
                    <p:anim calcmode="lin" valueType="num">
                      <p:cBhvr>
                        <p:cTn dur="1000" fill="hold"/>
                        <p:tgtEl>
                          <p:spTgt spid="16"/>
                        </p:tgtEl>
                        <p:attrNameLst>
                          <p:attrName>ppt_h</p:attrName>
                        </p:attrNameLst>
                      </p:cBhvr>
                      <p:tavLst>
                        <p:tav tm="0">
                          <p:val>
                            <p:fltVal val="0"/>
                          </p:val>
                        </p:tav>
                        <p:tav tm="100000">
                          <p:val>
                            <p:strVal val="#ppt_h"/>
                          </p:val>
                        </p:tav>
                      </p:tavLst>
                    </p:anim>
                    <p:anim calcmode="lin" valueType="num">
                      <p:cBhvr>
                        <p:cTn dur="1000" fill="hold"/>
                        <p:tgtEl>
                          <p:spTgt spid="16"/>
                        </p:tgtEl>
                        <p:attrNameLst>
                          <p:attrName>style.rotation</p:attrName>
                        </p:attrNameLst>
                      </p:cBhvr>
                      <p:tavLst>
                        <p:tav tm="0">
                          <p:val>
                            <p:fltVal val="360"/>
                          </p:val>
                        </p:tav>
                        <p:tav tm="100000">
                          <p:val>
                            <p:fltVal val="0"/>
                          </p:val>
                        </p:tav>
                      </p:tavLst>
                    </p:anim>
                    <p:animEffect transition="in" filter="fade">
                      <p:cBhvr>
                        <p:cTn dur="1000"/>
                        <p:tgtEl>
                          <p:spTgt spid="16"/>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2" grpId="0" build="p">
        <p:tmplLst>
          <p:tmpl lvl="1">
            <p:tnLst>
              <p:par>
                <p:cTn presetID="2" presetClass="entr" presetSubtype="2"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2" grpId="1" build="p">
        <p:tmplLst>
          <p:tmpl lvl="1">
            <p:tnLst>
              <p:par>
                <p:cTn presetID="49" presetClass="entr" presetSubtype="0"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1000" fill="hold"/>
                        <p:tgtEl>
                          <p:spTgt spid="22"/>
                        </p:tgtEl>
                        <p:attrNameLst>
                          <p:attrName>ppt_w</p:attrName>
                        </p:attrNameLst>
                      </p:cBhvr>
                      <p:tavLst>
                        <p:tav tm="0">
                          <p:val>
                            <p:fltVal val="0"/>
                          </p:val>
                        </p:tav>
                        <p:tav tm="100000">
                          <p:val>
                            <p:strVal val="#ppt_w"/>
                          </p:val>
                        </p:tav>
                      </p:tavLst>
                    </p:anim>
                    <p:anim calcmode="lin" valueType="num">
                      <p:cBhvr>
                        <p:cTn dur="1000" fill="hold"/>
                        <p:tgtEl>
                          <p:spTgt spid="22"/>
                        </p:tgtEl>
                        <p:attrNameLst>
                          <p:attrName>ppt_h</p:attrName>
                        </p:attrNameLst>
                      </p:cBhvr>
                      <p:tavLst>
                        <p:tav tm="0">
                          <p:val>
                            <p:fltVal val="0"/>
                          </p:val>
                        </p:tav>
                        <p:tav tm="100000">
                          <p:val>
                            <p:strVal val="#ppt_h"/>
                          </p:val>
                        </p:tav>
                      </p:tavLst>
                    </p:anim>
                    <p:anim calcmode="lin" valueType="num">
                      <p:cBhvr>
                        <p:cTn dur="1000" fill="hold"/>
                        <p:tgtEl>
                          <p:spTgt spid="22"/>
                        </p:tgtEl>
                        <p:attrNameLst>
                          <p:attrName>style.rotation</p:attrName>
                        </p:attrNameLst>
                      </p:cBhvr>
                      <p:tavLst>
                        <p:tav tm="0">
                          <p:val>
                            <p:fltVal val="360"/>
                          </p:val>
                        </p:tav>
                        <p:tav tm="100000">
                          <p:val>
                            <p:fltVal val="0"/>
                          </p:val>
                        </p:tav>
                      </p:tavLst>
                    </p:anim>
                    <p:animEffect transition="in" filter="fade">
                      <p:cBhvr>
                        <p:cTn dur="10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build="p">
        <p:tmplLst>
          <p:tmpl lvl="1">
            <p:tnLst>
              <p:par>
                <p:cTn presetID="2" presetClass="entr" presetSubtype="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28" grpId="1" build="p">
        <p:tmplLst>
          <p:tmpl lvl="1">
            <p:tnLst>
              <p:par>
                <p:cTn presetID="49" presetClass="entr" presetSubtype="0"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 calcmode="lin" valueType="num">
                      <p:cBhvr>
                        <p:cTn dur="1000" fill="hold"/>
                        <p:tgtEl>
                          <p:spTgt spid="28"/>
                        </p:tgtEl>
                        <p:attrNameLst>
                          <p:attrName>style.rotation</p:attrName>
                        </p:attrNameLst>
                      </p:cBhvr>
                      <p:tavLst>
                        <p:tav tm="0">
                          <p:val>
                            <p:fltVal val="360"/>
                          </p:val>
                        </p:tav>
                        <p:tav tm="100000">
                          <p:val>
                            <p:fltVal val="0"/>
                          </p:val>
                        </p:tav>
                      </p:tavLst>
                    </p:anim>
                    <p:animEffect transition="in" filter="fade">
                      <p:cBhvr>
                        <p:cTn dur="100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4" grpId="0" build="p">
        <p:tmplLst>
          <p:tmpl lvl="1">
            <p:tnLst>
              <p:par>
                <p:cTn presetID="2" presetClass="entr" presetSubtype="2"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1000" fill="hold"/>
                        <p:tgtEl>
                          <p:spTgt spid="34"/>
                        </p:tgtEl>
                        <p:attrNameLst>
                          <p:attrName>ppt_x</p:attrName>
                        </p:attrNameLst>
                      </p:cBhvr>
                      <p:tavLst>
                        <p:tav tm="0">
                          <p:val>
                            <p:strVal val="1+#ppt_w/2"/>
                          </p:val>
                        </p:tav>
                        <p:tav tm="100000">
                          <p:val>
                            <p:strVal val="#ppt_x"/>
                          </p:val>
                        </p:tav>
                      </p:tavLst>
                    </p:anim>
                    <p:anim calcmode="lin" valueType="num">
                      <p:cBhvr additive="base">
                        <p:cTn dur="1000" fill="hold"/>
                        <p:tgtEl>
                          <p:spTgt spid="34"/>
                        </p:tgtEl>
                        <p:attrNameLst>
                          <p:attrName>ppt_y</p:attrName>
                        </p:attrNameLst>
                      </p:cBhvr>
                      <p:tavLst>
                        <p:tav tm="0">
                          <p:val>
                            <p:strVal val="#ppt_y"/>
                          </p:val>
                        </p:tav>
                        <p:tav tm="100000">
                          <p:val>
                            <p:strVal val="#ppt_y"/>
                          </p:val>
                        </p:tav>
                      </p:tavLst>
                    </p:anim>
                  </p:childTnLst>
                </p:cTn>
              </p:par>
            </p:tnLst>
          </p:tmpl>
        </p:tmplLst>
      </p:bldP>
      <p:bldP spid="34" grpId="1" build="p">
        <p:tmplLst>
          <p:tmpl lvl="1">
            <p:tnLst>
              <p:par>
                <p:cTn presetID="49" presetClass="entr" presetSubtype="0" decel="10000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1000" fill="hold"/>
                        <p:tgtEl>
                          <p:spTgt spid="34"/>
                        </p:tgtEl>
                        <p:attrNameLst>
                          <p:attrName>ppt_w</p:attrName>
                        </p:attrNameLst>
                      </p:cBhvr>
                      <p:tavLst>
                        <p:tav tm="0">
                          <p:val>
                            <p:fltVal val="0"/>
                          </p:val>
                        </p:tav>
                        <p:tav tm="100000">
                          <p:val>
                            <p:strVal val="#ppt_w"/>
                          </p:val>
                        </p:tav>
                      </p:tavLst>
                    </p:anim>
                    <p:anim calcmode="lin" valueType="num">
                      <p:cBhvr>
                        <p:cTn dur="1000" fill="hold"/>
                        <p:tgtEl>
                          <p:spTgt spid="34"/>
                        </p:tgtEl>
                        <p:attrNameLst>
                          <p:attrName>ppt_h</p:attrName>
                        </p:attrNameLst>
                      </p:cBhvr>
                      <p:tavLst>
                        <p:tav tm="0">
                          <p:val>
                            <p:fltVal val="0"/>
                          </p:val>
                        </p:tav>
                        <p:tav tm="100000">
                          <p:val>
                            <p:strVal val="#ppt_h"/>
                          </p:val>
                        </p:tav>
                      </p:tavLst>
                    </p:anim>
                    <p:anim calcmode="lin" valueType="num">
                      <p:cBhvr>
                        <p:cTn dur="1000" fill="hold"/>
                        <p:tgtEl>
                          <p:spTgt spid="34"/>
                        </p:tgtEl>
                        <p:attrNameLst>
                          <p:attrName>style.rotation</p:attrName>
                        </p:attrNameLst>
                      </p:cBhvr>
                      <p:tavLst>
                        <p:tav tm="0">
                          <p:val>
                            <p:fltVal val="360"/>
                          </p:val>
                        </p:tav>
                        <p:tav tm="100000">
                          <p:val>
                            <p:fltVal val="0"/>
                          </p:val>
                        </p:tav>
                      </p:tavLst>
                    </p:anim>
                    <p:animEffect transition="in" filter="fade">
                      <p:cBhvr>
                        <p:cTn dur="10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p:tmplLst>
          <p:tmpl>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6"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6" name="Title 1"/>
          <p:cNvSpPr>
            <a:spLocks noGrp="1"/>
          </p:cNvSpPr>
          <p:nvPr>
            <p:ph type="title" hasCustomPrompt="1"/>
          </p:nvPr>
        </p:nvSpPr>
        <p:spPr>
          <a:xfrm>
            <a:off x="392192" y="2422737"/>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grpSp>
        <p:nvGrpSpPr>
          <p:cNvPr id="9" name="Group 8"/>
          <p:cNvGrpSpPr/>
          <p:nvPr userDrawn="1"/>
        </p:nvGrpSpPr>
        <p:grpSpPr>
          <a:xfrm>
            <a:off x="5115986" y="2017568"/>
            <a:ext cx="701662" cy="701770"/>
            <a:chOff x="9144000" y="1433513"/>
            <a:chExt cx="1408161" cy="1408161"/>
          </a:xfrm>
        </p:grpSpPr>
        <p:sp>
          <p:nvSpPr>
            <p:cNvPr id="7" name="Rectangle 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sp>
          <p:nvSpPr>
            <p:cNvPr id="8" name="Rectangle 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10" name="Text Placeholder 5"/>
          <p:cNvSpPr>
            <a:spLocks noGrp="1"/>
          </p:cNvSpPr>
          <p:nvPr>
            <p:ph type="body" sz="quarter" idx="15" hasCustomPrompt="1"/>
          </p:nvPr>
        </p:nvSpPr>
        <p:spPr>
          <a:xfrm>
            <a:off x="5224399" y="2064962"/>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5946267" y="2397325"/>
            <a:ext cx="2085148" cy="224717"/>
          </a:xfrm>
        </p:spPr>
        <p:txBody>
          <a:bodyPr anchor="t"/>
          <a:lstStyle>
            <a:lvl1pPr marL="0" indent="0" algn="just">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5946267" y="2017568"/>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grpSp>
        <p:nvGrpSpPr>
          <p:cNvPr id="13" name="Group 12"/>
          <p:cNvGrpSpPr/>
          <p:nvPr userDrawn="1"/>
        </p:nvGrpSpPr>
        <p:grpSpPr>
          <a:xfrm>
            <a:off x="5115986" y="3079962"/>
            <a:ext cx="701662" cy="701770"/>
            <a:chOff x="9144000" y="1433513"/>
            <a:chExt cx="1408161" cy="1408161"/>
          </a:xfrm>
        </p:grpSpPr>
        <p:sp>
          <p:nvSpPr>
            <p:cNvPr id="14" name="Rectangle 1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sp>
          <p:nvSpPr>
            <p:cNvPr id="15" name="Rectangle 1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16" name="Text Placeholder 5"/>
          <p:cNvSpPr>
            <a:spLocks noGrp="1"/>
          </p:cNvSpPr>
          <p:nvPr>
            <p:ph type="body" sz="quarter" idx="16" hasCustomPrompt="1"/>
          </p:nvPr>
        </p:nvSpPr>
        <p:spPr>
          <a:xfrm>
            <a:off x="5224399" y="3127355"/>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5946267" y="3459719"/>
            <a:ext cx="2085148" cy="224717"/>
          </a:xfrm>
        </p:spPr>
        <p:txBody>
          <a:bodyPr anchor="t"/>
          <a:lstStyle>
            <a:lvl1pPr marL="0" indent="0" algn="just">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5946267" y="3079962"/>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grpSp>
        <p:nvGrpSpPr>
          <p:cNvPr id="19" name="Group 18"/>
          <p:cNvGrpSpPr/>
          <p:nvPr userDrawn="1"/>
        </p:nvGrpSpPr>
        <p:grpSpPr>
          <a:xfrm>
            <a:off x="5115986" y="4142354"/>
            <a:ext cx="701662" cy="701770"/>
            <a:chOff x="9144000" y="1433513"/>
            <a:chExt cx="1408161" cy="1408161"/>
          </a:xfrm>
        </p:grpSpPr>
        <p:sp>
          <p:nvSpPr>
            <p:cNvPr id="20" name="Rectangle 1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sp>
          <p:nvSpPr>
            <p:cNvPr id="21" name="Rectangle 2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22" name="Text Placeholder 5"/>
          <p:cNvSpPr>
            <a:spLocks noGrp="1"/>
          </p:cNvSpPr>
          <p:nvPr>
            <p:ph type="body" sz="quarter" idx="19" hasCustomPrompt="1"/>
          </p:nvPr>
        </p:nvSpPr>
        <p:spPr>
          <a:xfrm>
            <a:off x="5224399" y="4189748"/>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5946267" y="4522111"/>
            <a:ext cx="2085148" cy="224717"/>
          </a:xfrm>
        </p:spPr>
        <p:txBody>
          <a:bodyPr anchor="t"/>
          <a:lstStyle>
            <a:lvl1pPr marL="0" indent="0" algn="just">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5946267" y="4142353"/>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grpSp>
        <p:nvGrpSpPr>
          <p:cNvPr id="37" name="Group 36"/>
          <p:cNvGrpSpPr/>
          <p:nvPr userDrawn="1"/>
        </p:nvGrpSpPr>
        <p:grpSpPr>
          <a:xfrm>
            <a:off x="8341004" y="2017568"/>
            <a:ext cx="701662" cy="701770"/>
            <a:chOff x="9144000" y="1433513"/>
            <a:chExt cx="1408161" cy="1408161"/>
          </a:xfrm>
        </p:grpSpPr>
        <p:sp>
          <p:nvSpPr>
            <p:cNvPr id="38" name="Rectangle 37"/>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sp>
          <p:nvSpPr>
            <p:cNvPr id="39" name="Rectangle 38"/>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40" name="Text Placeholder 5"/>
          <p:cNvSpPr>
            <a:spLocks noGrp="1"/>
          </p:cNvSpPr>
          <p:nvPr>
            <p:ph type="body" sz="quarter" idx="22" hasCustomPrompt="1"/>
          </p:nvPr>
        </p:nvSpPr>
        <p:spPr>
          <a:xfrm>
            <a:off x="8449417" y="2064962"/>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9171285" y="2397325"/>
            <a:ext cx="2085148" cy="224717"/>
          </a:xfrm>
        </p:spPr>
        <p:txBody>
          <a:bodyPr anchor="t"/>
          <a:lstStyle>
            <a:lvl1pPr marL="0" indent="0" algn="just">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9171285" y="2017568"/>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grpSp>
        <p:nvGrpSpPr>
          <p:cNvPr id="43" name="Group 42"/>
          <p:cNvGrpSpPr/>
          <p:nvPr userDrawn="1"/>
        </p:nvGrpSpPr>
        <p:grpSpPr>
          <a:xfrm>
            <a:off x="8341004" y="3079962"/>
            <a:ext cx="701662" cy="701770"/>
            <a:chOff x="9144000" y="1433513"/>
            <a:chExt cx="1408161" cy="1408161"/>
          </a:xfrm>
        </p:grpSpPr>
        <p:sp>
          <p:nvSpPr>
            <p:cNvPr id="44" name="Rectangle 43"/>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sp>
          <p:nvSpPr>
            <p:cNvPr id="45" name="Rectangle 44"/>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46" name="Text Placeholder 5"/>
          <p:cNvSpPr>
            <a:spLocks noGrp="1"/>
          </p:cNvSpPr>
          <p:nvPr>
            <p:ph type="body" sz="quarter" idx="25" hasCustomPrompt="1"/>
          </p:nvPr>
        </p:nvSpPr>
        <p:spPr>
          <a:xfrm>
            <a:off x="8449417" y="3127355"/>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47" name="Text Placeholder 5"/>
          <p:cNvSpPr>
            <a:spLocks noGrp="1"/>
          </p:cNvSpPr>
          <p:nvPr>
            <p:ph type="body" sz="quarter" idx="26" hasCustomPrompt="1"/>
          </p:nvPr>
        </p:nvSpPr>
        <p:spPr>
          <a:xfrm>
            <a:off x="9171285" y="3459719"/>
            <a:ext cx="2085148" cy="224717"/>
          </a:xfrm>
        </p:spPr>
        <p:txBody>
          <a:bodyPr anchor="t"/>
          <a:lstStyle>
            <a:lvl1pPr marL="0" indent="0" algn="just">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8" name="Text Placeholder 5"/>
          <p:cNvSpPr>
            <a:spLocks noGrp="1"/>
          </p:cNvSpPr>
          <p:nvPr>
            <p:ph type="body" sz="quarter" idx="27" hasCustomPrompt="1"/>
          </p:nvPr>
        </p:nvSpPr>
        <p:spPr>
          <a:xfrm>
            <a:off x="9171285" y="3079962"/>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grpSp>
        <p:nvGrpSpPr>
          <p:cNvPr id="49" name="Group 48"/>
          <p:cNvGrpSpPr/>
          <p:nvPr userDrawn="1"/>
        </p:nvGrpSpPr>
        <p:grpSpPr>
          <a:xfrm>
            <a:off x="8341004" y="4142354"/>
            <a:ext cx="701662" cy="701770"/>
            <a:chOff x="9144000" y="1433513"/>
            <a:chExt cx="1408161" cy="1408161"/>
          </a:xfrm>
        </p:grpSpPr>
        <p:sp>
          <p:nvSpPr>
            <p:cNvPr id="50" name="Rectangle 49"/>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sp>
          <p:nvSpPr>
            <p:cNvPr id="51" name="Rectangle 50"/>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52" name="Text Placeholder 5"/>
          <p:cNvSpPr>
            <a:spLocks noGrp="1"/>
          </p:cNvSpPr>
          <p:nvPr>
            <p:ph type="body" sz="quarter" idx="28" hasCustomPrompt="1"/>
          </p:nvPr>
        </p:nvSpPr>
        <p:spPr>
          <a:xfrm>
            <a:off x="8449417" y="4189748"/>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53" name="Text Placeholder 5"/>
          <p:cNvSpPr>
            <a:spLocks noGrp="1"/>
          </p:cNvSpPr>
          <p:nvPr>
            <p:ph type="body" sz="quarter" idx="29" hasCustomPrompt="1"/>
          </p:nvPr>
        </p:nvSpPr>
        <p:spPr>
          <a:xfrm>
            <a:off x="9171285" y="4522111"/>
            <a:ext cx="2085148" cy="224717"/>
          </a:xfrm>
        </p:spPr>
        <p:txBody>
          <a:bodyPr anchor="t"/>
          <a:lstStyle>
            <a:lvl1pPr marL="0" indent="0" algn="just">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30" hasCustomPrompt="1"/>
          </p:nvPr>
        </p:nvSpPr>
        <p:spPr>
          <a:xfrm>
            <a:off x="9171285" y="4142353"/>
            <a:ext cx="2085148" cy="402776"/>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97857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 presetClass="entr" presetSubtype="2" decel="10000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49" presetClass="entr" presetSubtype="0" decel="100000" fill="hold" grpId="1"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26" dur="1000"/>
                                        <p:tgtEl>
                                          <p:spTgt spid="10">
                                            <p:txEl>
                                              <p:pRg st="0" end="0"/>
                                            </p:txEl>
                                          </p:spTgt>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360"/>
                                          </p:val>
                                        </p:tav>
                                        <p:tav tm="100000">
                                          <p:val>
                                            <p:fltVal val="0"/>
                                          </p:val>
                                        </p:tav>
                                      </p:tavLst>
                                    </p:anim>
                                    <p:animEffect transition="in" filter="fade">
                                      <p:cBhvr>
                                        <p:cTn id="32" dur="1000"/>
                                        <p:tgtEl>
                                          <p:spTgt spid="9"/>
                                        </p:tgtEl>
                                      </p:cBhvr>
                                    </p:animEffect>
                                  </p:childTnLst>
                                </p:cTn>
                              </p:par>
                            </p:childTnLst>
                          </p:cTn>
                        </p:par>
                        <p:par>
                          <p:cTn id="33" fill="hold">
                            <p:stCondLst>
                              <p:cond delay="255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3050"/>
                            </p:stCondLst>
                            <p:childTnLst>
                              <p:par>
                                <p:cTn id="41" presetID="2" presetClass="entr" presetSubtype="2" decel="10000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1+#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par>
                                <p:cTn id="49" presetID="49" presetClass="entr" presetSubtype="0" decel="100000" fill="hold" grpId="1" nodeType="with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 calcmode="lin" valueType="num">
                                      <p:cBhvr>
                                        <p:cTn id="51"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54" dur="1000"/>
                                        <p:tgtEl>
                                          <p:spTgt spid="16">
                                            <p:txEl>
                                              <p:pRg st="0" end="0"/>
                                            </p:txEl>
                                          </p:spTgt>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360"/>
                                          </p:val>
                                        </p:tav>
                                        <p:tav tm="100000">
                                          <p:val>
                                            <p:fltVal val="0"/>
                                          </p:val>
                                        </p:tav>
                                      </p:tavLst>
                                    </p:anim>
                                    <p:animEffect transition="in" filter="fade">
                                      <p:cBhvr>
                                        <p:cTn id="60" dur="1000"/>
                                        <p:tgtEl>
                                          <p:spTgt spid="13"/>
                                        </p:tgtEl>
                                      </p:cBhvr>
                                    </p:animEffect>
                                  </p:childTnLst>
                                </p:cTn>
                              </p:par>
                            </p:childTnLst>
                          </p:cTn>
                        </p:par>
                        <p:par>
                          <p:cTn id="61" fill="hold">
                            <p:stCondLst>
                              <p:cond delay="4050"/>
                            </p:stCondLst>
                            <p:childTnLst>
                              <p:par>
                                <p:cTn id="62" presetID="10" presetClass="entr" presetSubtype="0"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4550"/>
                            </p:stCondLst>
                            <p:childTnLst>
                              <p:par>
                                <p:cTn id="69" presetID="2" presetClass="entr" presetSubtype="2" decel="100000" fill="hold" grpId="0" nodeType="after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 calcmode="lin" valueType="num">
                                      <p:cBhvr additive="base">
                                        <p:cTn id="71"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22">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decel="10000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1000" fill="hold"/>
                                        <p:tgtEl>
                                          <p:spTgt spid="19"/>
                                        </p:tgtEl>
                                        <p:attrNameLst>
                                          <p:attrName>ppt_x</p:attrName>
                                        </p:attrNameLst>
                                      </p:cBhvr>
                                      <p:tavLst>
                                        <p:tav tm="0">
                                          <p:val>
                                            <p:strVal val="1+#ppt_w/2"/>
                                          </p:val>
                                        </p:tav>
                                        <p:tav tm="100000">
                                          <p:val>
                                            <p:strVal val="#ppt_x"/>
                                          </p:val>
                                        </p:tav>
                                      </p:tavLst>
                                    </p:anim>
                                    <p:anim calcmode="lin" valueType="num">
                                      <p:cBhvr additive="base">
                                        <p:cTn id="76" dur="1000" fill="hold"/>
                                        <p:tgtEl>
                                          <p:spTgt spid="19"/>
                                        </p:tgtEl>
                                        <p:attrNameLst>
                                          <p:attrName>ppt_y</p:attrName>
                                        </p:attrNameLst>
                                      </p:cBhvr>
                                      <p:tavLst>
                                        <p:tav tm="0">
                                          <p:val>
                                            <p:strVal val="#ppt_y"/>
                                          </p:val>
                                        </p:tav>
                                        <p:tav tm="100000">
                                          <p:val>
                                            <p:strVal val="#ppt_y"/>
                                          </p:val>
                                        </p:tav>
                                      </p:tavLst>
                                    </p:anim>
                                  </p:childTnLst>
                                </p:cTn>
                              </p:par>
                              <p:par>
                                <p:cTn id="77" presetID="49" presetClass="entr" presetSubtype="0" decel="100000" fill="hold" grpId="1" nodeType="with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22">
                                            <p:txEl>
                                              <p:pRg st="0" end="0"/>
                                            </p:txEl>
                                          </p:spTgt>
                                        </p:tgtEl>
                                        <p:attrNameLst>
                                          <p:attrName>style.rotation</p:attrName>
                                        </p:attrNameLst>
                                      </p:cBhvr>
                                      <p:tavLst>
                                        <p:tav tm="0">
                                          <p:val>
                                            <p:fltVal val="360"/>
                                          </p:val>
                                        </p:tav>
                                        <p:tav tm="100000">
                                          <p:val>
                                            <p:fltVal val="0"/>
                                          </p:val>
                                        </p:tav>
                                      </p:tavLst>
                                    </p:anim>
                                    <p:animEffect transition="in" filter="fade">
                                      <p:cBhvr>
                                        <p:cTn id="82" dur="1000"/>
                                        <p:tgtEl>
                                          <p:spTgt spid="22">
                                            <p:txEl>
                                              <p:pRg st="0" end="0"/>
                                            </p:txEl>
                                          </p:spTgt>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 calcmode="lin" valueType="num">
                                      <p:cBhvr>
                                        <p:cTn id="87" dur="1000" fill="hold"/>
                                        <p:tgtEl>
                                          <p:spTgt spid="19"/>
                                        </p:tgtEl>
                                        <p:attrNameLst>
                                          <p:attrName>style.rotation</p:attrName>
                                        </p:attrNameLst>
                                      </p:cBhvr>
                                      <p:tavLst>
                                        <p:tav tm="0">
                                          <p:val>
                                            <p:fltVal val="360"/>
                                          </p:val>
                                        </p:tav>
                                        <p:tav tm="100000">
                                          <p:val>
                                            <p:fltVal val="0"/>
                                          </p:val>
                                        </p:tav>
                                      </p:tavLst>
                                    </p:anim>
                                    <p:animEffect transition="in" filter="fade">
                                      <p:cBhvr>
                                        <p:cTn id="88" dur="1000"/>
                                        <p:tgtEl>
                                          <p:spTgt spid="19"/>
                                        </p:tgtEl>
                                      </p:cBhvr>
                                    </p:animEffect>
                                  </p:childTnLst>
                                </p:cTn>
                              </p:par>
                            </p:childTnLst>
                          </p:cTn>
                        </p:par>
                        <p:par>
                          <p:cTn id="89" fill="hold">
                            <p:stCondLst>
                              <p:cond delay="5550"/>
                            </p:stCondLst>
                            <p:childTnLst>
                              <p:par>
                                <p:cTn id="90" presetID="10"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par>
                          <p:cTn id="96" fill="hold">
                            <p:stCondLst>
                              <p:cond delay="6050"/>
                            </p:stCondLst>
                            <p:childTnLst>
                              <p:par>
                                <p:cTn id="97" presetID="2" presetClass="entr" presetSubtype="2" decel="100000" fill="hold" grpId="0" nodeType="afterEffect">
                                  <p:stCondLst>
                                    <p:cond delay="0"/>
                                  </p:stCondLst>
                                  <p:childTnLst>
                                    <p:set>
                                      <p:cBhvr>
                                        <p:cTn id="98" dur="1" fill="hold">
                                          <p:stCondLst>
                                            <p:cond delay="0"/>
                                          </p:stCondLst>
                                        </p:cTn>
                                        <p:tgtEl>
                                          <p:spTgt spid="40">
                                            <p:txEl>
                                              <p:pRg st="0" end="0"/>
                                            </p:txEl>
                                          </p:spTgt>
                                        </p:tgtEl>
                                        <p:attrNameLst>
                                          <p:attrName>style.visibility</p:attrName>
                                        </p:attrNameLst>
                                      </p:cBhvr>
                                      <p:to>
                                        <p:strVal val="visible"/>
                                      </p:to>
                                    </p:set>
                                    <p:anim calcmode="lin" valueType="num">
                                      <p:cBhvr additive="base">
                                        <p:cTn id="99" dur="10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00" dur="1000" fill="hold"/>
                                        <p:tgtEl>
                                          <p:spTgt spid="40">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nodeType="with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additive="base">
                                        <p:cTn id="103" dur="1000" fill="hold"/>
                                        <p:tgtEl>
                                          <p:spTgt spid="37"/>
                                        </p:tgtEl>
                                        <p:attrNameLst>
                                          <p:attrName>ppt_x</p:attrName>
                                        </p:attrNameLst>
                                      </p:cBhvr>
                                      <p:tavLst>
                                        <p:tav tm="0">
                                          <p:val>
                                            <p:strVal val="1+#ppt_w/2"/>
                                          </p:val>
                                        </p:tav>
                                        <p:tav tm="100000">
                                          <p:val>
                                            <p:strVal val="#ppt_x"/>
                                          </p:val>
                                        </p:tav>
                                      </p:tavLst>
                                    </p:anim>
                                    <p:anim calcmode="lin" valueType="num">
                                      <p:cBhvr additive="base">
                                        <p:cTn id="104" dur="1000" fill="hold"/>
                                        <p:tgtEl>
                                          <p:spTgt spid="37"/>
                                        </p:tgtEl>
                                        <p:attrNameLst>
                                          <p:attrName>ppt_y</p:attrName>
                                        </p:attrNameLst>
                                      </p:cBhvr>
                                      <p:tavLst>
                                        <p:tav tm="0">
                                          <p:val>
                                            <p:strVal val="#ppt_y"/>
                                          </p:val>
                                        </p:tav>
                                        <p:tav tm="100000">
                                          <p:val>
                                            <p:strVal val="#ppt_y"/>
                                          </p:val>
                                        </p:tav>
                                      </p:tavLst>
                                    </p:anim>
                                  </p:childTnLst>
                                </p:cTn>
                              </p:par>
                              <p:par>
                                <p:cTn id="105" presetID="49" presetClass="entr" presetSubtype="0" decel="100000" fill="hold" grpId="1" nodeType="withEffect">
                                  <p:stCondLst>
                                    <p:cond delay="0"/>
                                  </p:stCondLst>
                                  <p:childTnLst>
                                    <p:set>
                                      <p:cBhvr>
                                        <p:cTn id="106" dur="1" fill="hold">
                                          <p:stCondLst>
                                            <p:cond delay="0"/>
                                          </p:stCondLst>
                                        </p:cTn>
                                        <p:tgtEl>
                                          <p:spTgt spid="40">
                                            <p:txEl>
                                              <p:pRg st="0" end="0"/>
                                            </p:txEl>
                                          </p:spTgt>
                                        </p:tgtEl>
                                        <p:attrNameLst>
                                          <p:attrName>style.visibility</p:attrName>
                                        </p:attrNameLst>
                                      </p:cBhvr>
                                      <p:to>
                                        <p:strVal val="visible"/>
                                      </p:to>
                                    </p:set>
                                    <p:anim calcmode="lin" valueType="num">
                                      <p:cBhvr>
                                        <p:cTn id="107"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08" dur="10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109" dur="10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110" dur="1000"/>
                                        <p:tgtEl>
                                          <p:spTgt spid="40">
                                            <p:txEl>
                                              <p:pRg st="0" end="0"/>
                                            </p:txEl>
                                          </p:spTgt>
                                        </p:tgtEl>
                                      </p:cBhvr>
                                    </p:animEffect>
                                  </p:childTnLst>
                                </p:cTn>
                              </p:par>
                              <p:par>
                                <p:cTn id="111" presetID="49" presetClass="entr" presetSubtype="0" decel="100000" fill="hold" nodeType="with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1000" fill="hold"/>
                                        <p:tgtEl>
                                          <p:spTgt spid="37"/>
                                        </p:tgtEl>
                                        <p:attrNameLst>
                                          <p:attrName>ppt_w</p:attrName>
                                        </p:attrNameLst>
                                      </p:cBhvr>
                                      <p:tavLst>
                                        <p:tav tm="0">
                                          <p:val>
                                            <p:fltVal val="0"/>
                                          </p:val>
                                        </p:tav>
                                        <p:tav tm="100000">
                                          <p:val>
                                            <p:strVal val="#ppt_w"/>
                                          </p:val>
                                        </p:tav>
                                      </p:tavLst>
                                    </p:anim>
                                    <p:anim calcmode="lin" valueType="num">
                                      <p:cBhvr>
                                        <p:cTn id="114" dur="1000" fill="hold"/>
                                        <p:tgtEl>
                                          <p:spTgt spid="37"/>
                                        </p:tgtEl>
                                        <p:attrNameLst>
                                          <p:attrName>ppt_h</p:attrName>
                                        </p:attrNameLst>
                                      </p:cBhvr>
                                      <p:tavLst>
                                        <p:tav tm="0">
                                          <p:val>
                                            <p:fltVal val="0"/>
                                          </p:val>
                                        </p:tav>
                                        <p:tav tm="100000">
                                          <p:val>
                                            <p:strVal val="#ppt_h"/>
                                          </p:val>
                                        </p:tav>
                                      </p:tavLst>
                                    </p:anim>
                                    <p:anim calcmode="lin" valueType="num">
                                      <p:cBhvr>
                                        <p:cTn id="115" dur="1000" fill="hold"/>
                                        <p:tgtEl>
                                          <p:spTgt spid="37"/>
                                        </p:tgtEl>
                                        <p:attrNameLst>
                                          <p:attrName>style.rotation</p:attrName>
                                        </p:attrNameLst>
                                      </p:cBhvr>
                                      <p:tavLst>
                                        <p:tav tm="0">
                                          <p:val>
                                            <p:fltVal val="360"/>
                                          </p:val>
                                        </p:tav>
                                        <p:tav tm="100000">
                                          <p:val>
                                            <p:fltVal val="0"/>
                                          </p:val>
                                        </p:tav>
                                      </p:tavLst>
                                    </p:anim>
                                    <p:animEffect transition="in" filter="fade">
                                      <p:cBhvr>
                                        <p:cTn id="116" dur="1000"/>
                                        <p:tgtEl>
                                          <p:spTgt spid="37"/>
                                        </p:tgtEl>
                                      </p:cBhvr>
                                    </p:animEffect>
                                  </p:childTnLst>
                                </p:cTn>
                              </p:par>
                            </p:childTnLst>
                          </p:cTn>
                        </p:par>
                        <p:par>
                          <p:cTn id="117" fill="hold">
                            <p:stCondLst>
                              <p:cond delay="7050"/>
                            </p:stCondLst>
                            <p:childTnLst>
                              <p:par>
                                <p:cTn id="118" presetID="10" presetClass="entr" presetSubtype="0" fill="hold" grpId="0" nodeType="after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fade">
                                      <p:cBhvr>
                                        <p:cTn id="120" dur="500"/>
                                        <p:tgtEl>
                                          <p:spTgt spid="4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fade">
                                      <p:cBhvr>
                                        <p:cTn id="123" dur="500"/>
                                        <p:tgtEl>
                                          <p:spTgt spid="41"/>
                                        </p:tgtEl>
                                      </p:cBhvr>
                                    </p:animEffect>
                                  </p:childTnLst>
                                </p:cTn>
                              </p:par>
                            </p:childTnLst>
                          </p:cTn>
                        </p:par>
                        <p:par>
                          <p:cTn id="124" fill="hold">
                            <p:stCondLst>
                              <p:cond delay="7550"/>
                            </p:stCondLst>
                            <p:childTnLst>
                              <p:par>
                                <p:cTn id="125" presetID="2" presetClass="entr" presetSubtype="2" decel="100000" fill="hold" grpId="0" nodeType="afterEffect">
                                  <p:stCondLst>
                                    <p:cond delay="0"/>
                                  </p:stCondLst>
                                  <p:childTnLst>
                                    <p:set>
                                      <p:cBhvr>
                                        <p:cTn id="126" dur="1" fill="hold">
                                          <p:stCondLst>
                                            <p:cond delay="0"/>
                                          </p:stCondLst>
                                        </p:cTn>
                                        <p:tgtEl>
                                          <p:spTgt spid="46">
                                            <p:txEl>
                                              <p:pRg st="0" end="0"/>
                                            </p:txEl>
                                          </p:spTgt>
                                        </p:tgtEl>
                                        <p:attrNameLst>
                                          <p:attrName>style.visibility</p:attrName>
                                        </p:attrNameLst>
                                      </p:cBhvr>
                                      <p:to>
                                        <p:strVal val="visible"/>
                                      </p:to>
                                    </p:set>
                                    <p:anim calcmode="lin" valueType="num">
                                      <p:cBhvr additive="base">
                                        <p:cTn id="127" dur="10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128" dur="1000" fill="hold"/>
                                        <p:tgtEl>
                                          <p:spTgt spid="46">
                                            <p:txEl>
                                              <p:pRg st="0" end="0"/>
                                            </p:txEl>
                                          </p:spTgt>
                                        </p:tgtEl>
                                        <p:attrNameLst>
                                          <p:attrName>ppt_y</p:attrName>
                                        </p:attrNameLst>
                                      </p:cBhvr>
                                      <p:tavLst>
                                        <p:tav tm="0">
                                          <p:val>
                                            <p:strVal val="#ppt_y"/>
                                          </p:val>
                                        </p:tav>
                                        <p:tav tm="100000">
                                          <p:val>
                                            <p:strVal val="#ppt_y"/>
                                          </p:val>
                                        </p:tav>
                                      </p:tavLst>
                                    </p:anim>
                                  </p:childTnLst>
                                </p:cTn>
                              </p:par>
                              <p:par>
                                <p:cTn id="129" presetID="2" presetClass="entr" presetSubtype="2" decel="100000" fill="hold" nodeType="withEffect">
                                  <p:stCondLst>
                                    <p:cond delay="0"/>
                                  </p:stCondLst>
                                  <p:childTnLst>
                                    <p:set>
                                      <p:cBhvr>
                                        <p:cTn id="130" dur="1" fill="hold">
                                          <p:stCondLst>
                                            <p:cond delay="0"/>
                                          </p:stCondLst>
                                        </p:cTn>
                                        <p:tgtEl>
                                          <p:spTgt spid="43"/>
                                        </p:tgtEl>
                                        <p:attrNameLst>
                                          <p:attrName>style.visibility</p:attrName>
                                        </p:attrNameLst>
                                      </p:cBhvr>
                                      <p:to>
                                        <p:strVal val="visible"/>
                                      </p:to>
                                    </p:set>
                                    <p:anim calcmode="lin" valueType="num">
                                      <p:cBhvr additive="base">
                                        <p:cTn id="131" dur="1000" fill="hold"/>
                                        <p:tgtEl>
                                          <p:spTgt spid="43"/>
                                        </p:tgtEl>
                                        <p:attrNameLst>
                                          <p:attrName>ppt_x</p:attrName>
                                        </p:attrNameLst>
                                      </p:cBhvr>
                                      <p:tavLst>
                                        <p:tav tm="0">
                                          <p:val>
                                            <p:strVal val="1+#ppt_w/2"/>
                                          </p:val>
                                        </p:tav>
                                        <p:tav tm="100000">
                                          <p:val>
                                            <p:strVal val="#ppt_x"/>
                                          </p:val>
                                        </p:tav>
                                      </p:tavLst>
                                    </p:anim>
                                    <p:anim calcmode="lin" valueType="num">
                                      <p:cBhvr additive="base">
                                        <p:cTn id="132" dur="1000" fill="hold"/>
                                        <p:tgtEl>
                                          <p:spTgt spid="43"/>
                                        </p:tgtEl>
                                        <p:attrNameLst>
                                          <p:attrName>ppt_y</p:attrName>
                                        </p:attrNameLst>
                                      </p:cBhvr>
                                      <p:tavLst>
                                        <p:tav tm="0">
                                          <p:val>
                                            <p:strVal val="#ppt_y"/>
                                          </p:val>
                                        </p:tav>
                                        <p:tav tm="100000">
                                          <p:val>
                                            <p:strVal val="#ppt_y"/>
                                          </p:val>
                                        </p:tav>
                                      </p:tavLst>
                                    </p:anim>
                                  </p:childTnLst>
                                </p:cTn>
                              </p:par>
                              <p:par>
                                <p:cTn id="133" presetID="49" presetClass="entr" presetSubtype="0" decel="100000" fill="hold" grpId="1" nodeType="withEffect">
                                  <p:stCondLst>
                                    <p:cond delay="0"/>
                                  </p:stCondLst>
                                  <p:childTnLst>
                                    <p:set>
                                      <p:cBhvr>
                                        <p:cTn id="134" dur="1" fill="hold">
                                          <p:stCondLst>
                                            <p:cond delay="0"/>
                                          </p:stCondLst>
                                        </p:cTn>
                                        <p:tgtEl>
                                          <p:spTgt spid="46">
                                            <p:txEl>
                                              <p:pRg st="0" end="0"/>
                                            </p:txEl>
                                          </p:spTgt>
                                        </p:tgtEl>
                                        <p:attrNameLst>
                                          <p:attrName>style.visibility</p:attrName>
                                        </p:attrNameLst>
                                      </p:cBhvr>
                                      <p:to>
                                        <p:strVal val="visible"/>
                                      </p:to>
                                    </p:set>
                                    <p:anim calcmode="lin" valueType="num">
                                      <p:cBhvr>
                                        <p:cTn id="135" dur="10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136" dur="1000" fill="hold"/>
                                        <p:tgtEl>
                                          <p:spTgt spid="46">
                                            <p:txEl>
                                              <p:pRg st="0" end="0"/>
                                            </p:txEl>
                                          </p:spTgt>
                                        </p:tgtEl>
                                        <p:attrNameLst>
                                          <p:attrName>ppt_h</p:attrName>
                                        </p:attrNameLst>
                                      </p:cBhvr>
                                      <p:tavLst>
                                        <p:tav tm="0">
                                          <p:val>
                                            <p:fltVal val="0"/>
                                          </p:val>
                                        </p:tav>
                                        <p:tav tm="100000">
                                          <p:val>
                                            <p:strVal val="#ppt_h"/>
                                          </p:val>
                                        </p:tav>
                                      </p:tavLst>
                                    </p:anim>
                                    <p:anim calcmode="lin" valueType="num">
                                      <p:cBhvr>
                                        <p:cTn id="137" dur="1000" fill="hold"/>
                                        <p:tgtEl>
                                          <p:spTgt spid="46">
                                            <p:txEl>
                                              <p:pRg st="0" end="0"/>
                                            </p:txEl>
                                          </p:spTgt>
                                        </p:tgtEl>
                                        <p:attrNameLst>
                                          <p:attrName>style.rotation</p:attrName>
                                        </p:attrNameLst>
                                      </p:cBhvr>
                                      <p:tavLst>
                                        <p:tav tm="0">
                                          <p:val>
                                            <p:fltVal val="360"/>
                                          </p:val>
                                        </p:tav>
                                        <p:tav tm="100000">
                                          <p:val>
                                            <p:fltVal val="0"/>
                                          </p:val>
                                        </p:tav>
                                      </p:tavLst>
                                    </p:anim>
                                    <p:animEffect transition="in" filter="fade">
                                      <p:cBhvr>
                                        <p:cTn id="138" dur="1000"/>
                                        <p:tgtEl>
                                          <p:spTgt spid="46">
                                            <p:txEl>
                                              <p:pRg st="0" end="0"/>
                                            </p:txEl>
                                          </p:spTgt>
                                        </p:tgtEl>
                                      </p:cBhvr>
                                    </p:animEffect>
                                  </p:childTnLst>
                                </p:cTn>
                              </p:par>
                              <p:par>
                                <p:cTn id="139" presetID="49" presetClass="entr" presetSubtype="0" decel="100000" fill="hold" nodeType="withEffect">
                                  <p:stCondLst>
                                    <p:cond delay="0"/>
                                  </p:stCondLst>
                                  <p:childTnLst>
                                    <p:set>
                                      <p:cBhvr>
                                        <p:cTn id="140" dur="1" fill="hold">
                                          <p:stCondLst>
                                            <p:cond delay="0"/>
                                          </p:stCondLst>
                                        </p:cTn>
                                        <p:tgtEl>
                                          <p:spTgt spid="43"/>
                                        </p:tgtEl>
                                        <p:attrNameLst>
                                          <p:attrName>style.visibility</p:attrName>
                                        </p:attrNameLst>
                                      </p:cBhvr>
                                      <p:to>
                                        <p:strVal val="visible"/>
                                      </p:to>
                                    </p:set>
                                    <p:anim calcmode="lin" valueType="num">
                                      <p:cBhvr>
                                        <p:cTn id="141" dur="1000" fill="hold"/>
                                        <p:tgtEl>
                                          <p:spTgt spid="43"/>
                                        </p:tgtEl>
                                        <p:attrNameLst>
                                          <p:attrName>ppt_w</p:attrName>
                                        </p:attrNameLst>
                                      </p:cBhvr>
                                      <p:tavLst>
                                        <p:tav tm="0">
                                          <p:val>
                                            <p:fltVal val="0"/>
                                          </p:val>
                                        </p:tav>
                                        <p:tav tm="100000">
                                          <p:val>
                                            <p:strVal val="#ppt_w"/>
                                          </p:val>
                                        </p:tav>
                                      </p:tavLst>
                                    </p:anim>
                                    <p:anim calcmode="lin" valueType="num">
                                      <p:cBhvr>
                                        <p:cTn id="142" dur="1000" fill="hold"/>
                                        <p:tgtEl>
                                          <p:spTgt spid="43"/>
                                        </p:tgtEl>
                                        <p:attrNameLst>
                                          <p:attrName>ppt_h</p:attrName>
                                        </p:attrNameLst>
                                      </p:cBhvr>
                                      <p:tavLst>
                                        <p:tav tm="0">
                                          <p:val>
                                            <p:fltVal val="0"/>
                                          </p:val>
                                        </p:tav>
                                        <p:tav tm="100000">
                                          <p:val>
                                            <p:strVal val="#ppt_h"/>
                                          </p:val>
                                        </p:tav>
                                      </p:tavLst>
                                    </p:anim>
                                    <p:anim calcmode="lin" valueType="num">
                                      <p:cBhvr>
                                        <p:cTn id="143" dur="1000" fill="hold"/>
                                        <p:tgtEl>
                                          <p:spTgt spid="43"/>
                                        </p:tgtEl>
                                        <p:attrNameLst>
                                          <p:attrName>style.rotation</p:attrName>
                                        </p:attrNameLst>
                                      </p:cBhvr>
                                      <p:tavLst>
                                        <p:tav tm="0">
                                          <p:val>
                                            <p:fltVal val="360"/>
                                          </p:val>
                                        </p:tav>
                                        <p:tav tm="100000">
                                          <p:val>
                                            <p:fltVal val="0"/>
                                          </p:val>
                                        </p:tav>
                                      </p:tavLst>
                                    </p:anim>
                                    <p:animEffect transition="in" filter="fade">
                                      <p:cBhvr>
                                        <p:cTn id="144" dur="1000"/>
                                        <p:tgtEl>
                                          <p:spTgt spid="43"/>
                                        </p:tgtEl>
                                      </p:cBhvr>
                                    </p:animEffect>
                                  </p:childTnLst>
                                </p:cTn>
                              </p:par>
                            </p:childTnLst>
                          </p:cTn>
                        </p:par>
                        <p:par>
                          <p:cTn id="145" fill="hold">
                            <p:stCondLst>
                              <p:cond delay="8550"/>
                            </p:stCondLst>
                            <p:childTnLst>
                              <p:par>
                                <p:cTn id="146" presetID="10" presetClass="entr" presetSubtype="0" fill="hold" grpId="0" nodeType="afterEffect">
                                  <p:stCondLst>
                                    <p:cond delay="0"/>
                                  </p:stCondLst>
                                  <p:childTnLst>
                                    <p:set>
                                      <p:cBhvr>
                                        <p:cTn id="147" dur="1" fill="hold">
                                          <p:stCondLst>
                                            <p:cond delay="0"/>
                                          </p:stCondLst>
                                        </p:cTn>
                                        <p:tgtEl>
                                          <p:spTgt spid="48"/>
                                        </p:tgtEl>
                                        <p:attrNameLst>
                                          <p:attrName>style.visibility</p:attrName>
                                        </p:attrNameLst>
                                      </p:cBhvr>
                                      <p:to>
                                        <p:strVal val="visible"/>
                                      </p:to>
                                    </p:set>
                                    <p:animEffect transition="in" filter="fade">
                                      <p:cBhvr>
                                        <p:cTn id="148" dur="500"/>
                                        <p:tgtEl>
                                          <p:spTgt spid="48"/>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7"/>
                                        </p:tgtEl>
                                        <p:attrNameLst>
                                          <p:attrName>style.visibility</p:attrName>
                                        </p:attrNameLst>
                                      </p:cBhvr>
                                      <p:to>
                                        <p:strVal val="visible"/>
                                      </p:to>
                                    </p:set>
                                    <p:animEffect transition="in" filter="fade">
                                      <p:cBhvr>
                                        <p:cTn id="151" dur="500"/>
                                        <p:tgtEl>
                                          <p:spTgt spid="47"/>
                                        </p:tgtEl>
                                      </p:cBhvr>
                                    </p:animEffect>
                                  </p:childTnLst>
                                </p:cTn>
                              </p:par>
                            </p:childTnLst>
                          </p:cTn>
                        </p:par>
                        <p:par>
                          <p:cTn id="152" fill="hold">
                            <p:stCondLst>
                              <p:cond delay="9050"/>
                            </p:stCondLst>
                            <p:childTnLst>
                              <p:par>
                                <p:cTn id="153" presetID="2" presetClass="entr" presetSubtype="2" decel="100000" fill="hold" grpId="0" nodeType="afterEffect">
                                  <p:stCondLst>
                                    <p:cond delay="0"/>
                                  </p:stCondLst>
                                  <p:childTnLst>
                                    <p:set>
                                      <p:cBhvr>
                                        <p:cTn id="154" dur="1" fill="hold">
                                          <p:stCondLst>
                                            <p:cond delay="0"/>
                                          </p:stCondLst>
                                        </p:cTn>
                                        <p:tgtEl>
                                          <p:spTgt spid="52">
                                            <p:txEl>
                                              <p:pRg st="0" end="0"/>
                                            </p:txEl>
                                          </p:spTgt>
                                        </p:tgtEl>
                                        <p:attrNameLst>
                                          <p:attrName>style.visibility</p:attrName>
                                        </p:attrNameLst>
                                      </p:cBhvr>
                                      <p:to>
                                        <p:strVal val="visible"/>
                                      </p:to>
                                    </p:set>
                                    <p:anim calcmode="lin" valueType="num">
                                      <p:cBhvr additive="base">
                                        <p:cTn id="155" dur="10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156" dur="1000" fill="hold"/>
                                        <p:tgtEl>
                                          <p:spTgt spid="52">
                                            <p:txEl>
                                              <p:pRg st="0" end="0"/>
                                            </p:txEl>
                                          </p:spTgt>
                                        </p:tgtEl>
                                        <p:attrNameLst>
                                          <p:attrName>ppt_y</p:attrName>
                                        </p:attrNameLst>
                                      </p:cBhvr>
                                      <p:tavLst>
                                        <p:tav tm="0">
                                          <p:val>
                                            <p:strVal val="#ppt_y"/>
                                          </p:val>
                                        </p:tav>
                                        <p:tav tm="100000">
                                          <p:val>
                                            <p:strVal val="#ppt_y"/>
                                          </p:val>
                                        </p:tav>
                                      </p:tavLst>
                                    </p:anim>
                                  </p:childTnLst>
                                </p:cTn>
                              </p:par>
                              <p:par>
                                <p:cTn id="157" presetID="2" presetClass="entr" presetSubtype="2" decel="100000" fill="hold" nodeType="withEffect">
                                  <p:stCondLst>
                                    <p:cond delay="0"/>
                                  </p:stCondLst>
                                  <p:childTnLst>
                                    <p:set>
                                      <p:cBhvr>
                                        <p:cTn id="158" dur="1" fill="hold">
                                          <p:stCondLst>
                                            <p:cond delay="0"/>
                                          </p:stCondLst>
                                        </p:cTn>
                                        <p:tgtEl>
                                          <p:spTgt spid="49"/>
                                        </p:tgtEl>
                                        <p:attrNameLst>
                                          <p:attrName>style.visibility</p:attrName>
                                        </p:attrNameLst>
                                      </p:cBhvr>
                                      <p:to>
                                        <p:strVal val="visible"/>
                                      </p:to>
                                    </p:set>
                                    <p:anim calcmode="lin" valueType="num">
                                      <p:cBhvr additive="base">
                                        <p:cTn id="159" dur="1000" fill="hold"/>
                                        <p:tgtEl>
                                          <p:spTgt spid="49"/>
                                        </p:tgtEl>
                                        <p:attrNameLst>
                                          <p:attrName>ppt_x</p:attrName>
                                        </p:attrNameLst>
                                      </p:cBhvr>
                                      <p:tavLst>
                                        <p:tav tm="0">
                                          <p:val>
                                            <p:strVal val="1+#ppt_w/2"/>
                                          </p:val>
                                        </p:tav>
                                        <p:tav tm="100000">
                                          <p:val>
                                            <p:strVal val="#ppt_x"/>
                                          </p:val>
                                        </p:tav>
                                      </p:tavLst>
                                    </p:anim>
                                    <p:anim calcmode="lin" valueType="num">
                                      <p:cBhvr additive="base">
                                        <p:cTn id="160" dur="1000" fill="hold"/>
                                        <p:tgtEl>
                                          <p:spTgt spid="49"/>
                                        </p:tgtEl>
                                        <p:attrNameLst>
                                          <p:attrName>ppt_y</p:attrName>
                                        </p:attrNameLst>
                                      </p:cBhvr>
                                      <p:tavLst>
                                        <p:tav tm="0">
                                          <p:val>
                                            <p:strVal val="#ppt_y"/>
                                          </p:val>
                                        </p:tav>
                                        <p:tav tm="100000">
                                          <p:val>
                                            <p:strVal val="#ppt_y"/>
                                          </p:val>
                                        </p:tav>
                                      </p:tavLst>
                                    </p:anim>
                                  </p:childTnLst>
                                </p:cTn>
                              </p:par>
                              <p:par>
                                <p:cTn id="161" presetID="49" presetClass="entr" presetSubtype="0" decel="100000" fill="hold" grpId="1" nodeType="withEffect">
                                  <p:stCondLst>
                                    <p:cond delay="0"/>
                                  </p:stCondLst>
                                  <p:childTnLst>
                                    <p:set>
                                      <p:cBhvr>
                                        <p:cTn id="162" dur="1" fill="hold">
                                          <p:stCondLst>
                                            <p:cond delay="0"/>
                                          </p:stCondLst>
                                        </p:cTn>
                                        <p:tgtEl>
                                          <p:spTgt spid="52">
                                            <p:txEl>
                                              <p:pRg st="0" end="0"/>
                                            </p:txEl>
                                          </p:spTgt>
                                        </p:tgtEl>
                                        <p:attrNameLst>
                                          <p:attrName>style.visibility</p:attrName>
                                        </p:attrNameLst>
                                      </p:cBhvr>
                                      <p:to>
                                        <p:strVal val="visible"/>
                                      </p:to>
                                    </p:set>
                                    <p:anim calcmode="lin" valueType="num">
                                      <p:cBhvr>
                                        <p:cTn id="163" dur="10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164" dur="1000" fill="hold"/>
                                        <p:tgtEl>
                                          <p:spTgt spid="52">
                                            <p:txEl>
                                              <p:pRg st="0" end="0"/>
                                            </p:txEl>
                                          </p:spTgt>
                                        </p:tgtEl>
                                        <p:attrNameLst>
                                          <p:attrName>ppt_h</p:attrName>
                                        </p:attrNameLst>
                                      </p:cBhvr>
                                      <p:tavLst>
                                        <p:tav tm="0">
                                          <p:val>
                                            <p:fltVal val="0"/>
                                          </p:val>
                                        </p:tav>
                                        <p:tav tm="100000">
                                          <p:val>
                                            <p:strVal val="#ppt_h"/>
                                          </p:val>
                                        </p:tav>
                                      </p:tavLst>
                                    </p:anim>
                                    <p:anim calcmode="lin" valueType="num">
                                      <p:cBhvr>
                                        <p:cTn id="165" dur="1000" fill="hold"/>
                                        <p:tgtEl>
                                          <p:spTgt spid="52">
                                            <p:txEl>
                                              <p:pRg st="0" end="0"/>
                                            </p:txEl>
                                          </p:spTgt>
                                        </p:tgtEl>
                                        <p:attrNameLst>
                                          <p:attrName>style.rotation</p:attrName>
                                        </p:attrNameLst>
                                      </p:cBhvr>
                                      <p:tavLst>
                                        <p:tav tm="0">
                                          <p:val>
                                            <p:fltVal val="360"/>
                                          </p:val>
                                        </p:tav>
                                        <p:tav tm="100000">
                                          <p:val>
                                            <p:fltVal val="0"/>
                                          </p:val>
                                        </p:tav>
                                      </p:tavLst>
                                    </p:anim>
                                    <p:animEffect transition="in" filter="fade">
                                      <p:cBhvr>
                                        <p:cTn id="166" dur="1000"/>
                                        <p:tgtEl>
                                          <p:spTgt spid="52">
                                            <p:txEl>
                                              <p:pRg st="0" end="0"/>
                                            </p:txEl>
                                          </p:spTgt>
                                        </p:tgtEl>
                                      </p:cBhvr>
                                    </p:animEffect>
                                  </p:childTnLst>
                                </p:cTn>
                              </p:par>
                              <p:par>
                                <p:cTn id="167" presetID="49" presetClass="entr" presetSubtype="0" decel="100000" fill="hold" nodeType="withEffect">
                                  <p:stCondLst>
                                    <p:cond delay="0"/>
                                  </p:stCondLst>
                                  <p:childTnLst>
                                    <p:set>
                                      <p:cBhvr>
                                        <p:cTn id="168" dur="1" fill="hold">
                                          <p:stCondLst>
                                            <p:cond delay="0"/>
                                          </p:stCondLst>
                                        </p:cTn>
                                        <p:tgtEl>
                                          <p:spTgt spid="49"/>
                                        </p:tgtEl>
                                        <p:attrNameLst>
                                          <p:attrName>style.visibility</p:attrName>
                                        </p:attrNameLst>
                                      </p:cBhvr>
                                      <p:to>
                                        <p:strVal val="visible"/>
                                      </p:to>
                                    </p:set>
                                    <p:anim calcmode="lin" valueType="num">
                                      <p:cBhvr>
                                        <p:cTn id="169" dur="1000" fill="hold"/>
                                        <p:tgtEl>
                                          <p:spTgt spid="49"/>
                                        </p:tgtEl>
                                        <p:attrNameLst>
                                          <p:attrName>ppt_w</p:attrName>
                                        </p:attrNameLst>
                                      </p:cBhvr>
                                      <p:tavLst>
                                        <p:tav tm="0">
                                          <p:val>
                                            <p:fltVal val="0"/>
                                          </p:val>
                                        </p:tav>
                                        <p:tav tm="100000">
                                          <p:val>
                                            <p:strVal val="#ppt_w"/>
                                          </p:val>
                                        </p:tav>
                                      </p:tavLst>
                                    </p:anim>
                                    <p:anim calcmode="lin" valueType="num">
                                      <p:cBhvr>
                                        <p:cTn id="170" dur="1000" fill="hold"/>
                                        <p:tgtEl>
                                          <p:spTgt spid="49"/>
                                        </p:tgtEl>
                                        <p:attrNameLst>
                                          <p:attrName>ppt_h</p:attrName>
                                        </p:attrNameLst>
                                      </p:cBhvr>
                                      <p:tavLst>
                                        <p:tav tm="0">
                                          <p:val>
                                            <p:fltVal val="0"/>
                                          </p:val>
                                        </p:tav>
                                        <p:tav tm="100000">
                                          <p:val>
                                            <p:strVal val="#ppt_h"/>
                                          </p:val>
                                        </p:tav>
                                      </p:tavLst>
                                    </p:anim>
                                    <p:anim calcmode="lin" valueType="num">
                                      <p:cBhvr>
                                        <p:cTn id="171" dur="1000" fill="hold"/>
                                        <p:tgtEl>
                                          <p:spTgt spid="49"/>
                                        </p:tgtEl>
                                        <p:attrNameLst>
                                          <p:attrName>style.rotation</p:attrName>
                                        </p:attrNameLst>
                                      </p:cBhvr>
                                      <p:tavLst>
                                        <p:tav tm="0">
                                          <p:val>
                                            <p:fltVal val="360"/>
                                          </p:val>
                                        </p:tav>
                                        <p:tav tm="100000">
                                          <p:val>
                                            <p:fltVal val="0"/>
                                          </p:val>
                                        </p:tav>
                                      </p:tavLst>
                                    </p:anim>
                                    <p:animEffect transition="in" filter="fade">
                                      <p:cBhvr>
                                        <p:cTn id="172" dur="1000"/>
                                        <p:tgtEl>
                                          <p:spTgt spid="49"/>
                                        </p:tgtEl>
                                      </p:cBhvr>
                                    </p:animEffect>
                                  </p:childTnLst>
                                </p:cTn>
                              </p:par>
                            </p:childTnLst>
                          </p:cTn>
                        </p:par>
                        <p:par>
                          <p:cTn id="173" fill="hold">
                            <p:stCondLst>
                              <p:cond delay="10050"/>
                            </p:stCondLst>
                            <p:childTnLst>
                              <p:par>
                                <p:cTn id="174" presetID="10" presetClass="entr" presetSubtype="0" fill="hold" grpId="0" nodeType="afterEffect">
                                  <p:stCondLst>
                                    <p:cond delay="0"/>
                                  </p:stCondLst>
                                  <p:childTnLst>
                                    <p:set>
                                      <p:cBhvr>
                                        <p:cTn id="175" dur="1" fill="hold">
                                          <p:stCondLst>
                                            <p:cond delay="0"/>
                                          </p:stCondLst>
                                        </p:cTn>
                                        <p:tgtEl>
                                          <p:spTgt spid="54"/>
                                        </p:tgtEl>
                                        <p:attrNameLst>
                                          <p:attrName>style.visibility</p:attrName>
                                        </p:attrNameLst>
                                      </p:cBhvr>
                                      <p:to>
                                        <p:strVal val="visible"/>
                                      </p:to>
                                    </p:set>
                                    <p:animEffect transition="in" filter="fade">
                                      <p:cBhvr>
                                        <p:cTn id="176" dur="500"/>
                                        <p:tgtEl>
                                          <p:spTgt spid="54"/>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fade">
                                      <p:cBhvr>
                                        <p:cTn id="17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build="p">
        <p:tmplLst>
          <p:tmpl lvl="1">
            <p:tnLst>
              <p:par>
                <p:cTn presetID="2" presetClass="entr" presetSubtype="2" decel="10000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1+#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6" grpId="1" build="p">
        <p:tmplLst>
          <p:tmpl lvl="1">
            <p:tnLst>
              <p:par>
                <p:cTn presetID="49" presetClass="entr" presetSubtype="0"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1000" fill="hold"/>
                        <p:tgtEl>
                          <p:spTgt spid="16"/>
                        </p:tgtEl>
                        <p:attrNameLst>
                          <p:attrName>ppt_w</p:attrName>
                        </p:attrNameLst>
                      </p:cBhvr>
                      <p:tavLst>
                        <p:tav tm="0">
                          <p:val>
                            <p:fltVal val="0"/>
                          </p:val>
                        </p:tav>
                        <p:tav tm="100000">
                          <p:val>
                            <p:strVal val="#ppt_w"/>
                          </p:val>
                        </p:tav>
                      </p:tavLst>
                    </p:anim>
                    <p:anim calcmode="lin" valueType="num">
                      <p:cBhvr>
                        <p:cTn dur="1000" fill="hold"/>
                        <p:tgtEl>
                          <p:spTgt spid="16"/>
                        </p:tgtEl>
                        <p:attrNameLst>
                          <p:attrName>ppt_h</p:attrName>
                        </p:attrNameLst>
                      </p:cBhvr>
                      <p:tavLst>
                        <p:tav tm="0">
                          <p:val>
                            <p:fltVal val="0"/>
                          </p:val>
                        </p:tav>
                        <p:tav tm="100000">
                          <p:val>
                            <p:strVal val="#ppt_h"/>
                          </p:val>
                        </p:tav>
                      </p:tavLst>
                    </p:anim>
                    <p:anim calcmode="lin" valueType="num">
                      <p:cBhvr>
                        <p:cTn dur="1000" fill="hold"/>
                        <p:tgtEl>
                          <p:spTgt spid="16"/>
                        </p:tgtEl>
                        <p:attrNameLst>
                          <p:attrName>style.rotation</p:attrName>
                        </p:attrNameLst>
                      </p:cBhvr>
                      <p:tavLst>
                        <p:tav tm="0">
                          <p:val>
                            <p:fltVal val="360"/>
                          </p:val>
                        </p:tav>
                        <p:tav tm="100000">
                          <p:val>
                            <p:fltVal val="0"/>
                          </p:val>
                        </p:tav>
                      </p:tavLst>
                    </p:anim>
                    <p:animEffect transition="in" filter="fade">
                      <p:cBhvr>
                        <p:cTn dur="1000"/>
                        <p:tgtEl>
                          <p:spTgt spid="16"/>
                        </p:tgtEl>
                      </p:cBhvr>
                    </p:animEffect>
                  </p:childTnLst>
                </p:cTn>
              </p:par>
            </p:tnLst>
          </p:tmpl>
        </p:tmplLst>
      </p:bldP>
      <p:bldP spid="17" grpId="0">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22" grpId="0" build="p">
        <p:tmplLst>
          <p:tmpl lvl="1">
            <p:tnLst>
              <p:par>
                <p:cTn presetID="2" presetClass="entr" presetSubtype="2"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2" grpId="1" build="p">
        <p:tmplLst>
          <p:tmpl lvl="1">
            <p:tnLst>
              <p:par>
                <p:cTn presetID="49" presetClass="entr" presetSubtype="0"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1000" fill="hold"/>
                        <p:tgtEl>
                          <p:spTgt spid="22"/>
                        </p:tgtEl>
                        <p:attrNameLst>
                          <p:attrName>ppt_w</p:attrName>
                        </p:attrNameLst>
                      </p:cBhvr>
                      <p:tavLst>
                        <p:tav tm="0">
                          <p:val>
                            <p:fltVal val="0"/>
                          </p:val>
                        </p:tav>
                        <p:tav tm="100000">
                          <p:val>
                            <p:strVal val="#ppt_w"/>
                          </p:val>
                        </p:tav>
                      </p:tavLst>
                    </p:anim>
                    <p:anim calcmode="lin" valueType="num">
                      <p:cBhvr>
                        <p:cTn dur="1000" fill="hold"/>
                        <p:tgtEl>
                          <p:spTgt spid="22"/>
                        </p:tgtEl>
                        <p:attrNameLst>
                          <p:attrName>ppt_h</p:attrName>
                        </p:attrNameLst>
                      </p:cBhvr>
                      <p:tavLst>
                        <p:tav tm="0">
                          <p:val>
                            <p:fltVal val="0"/>
                          </p:val>
                        </p:tav>
                        <p:tav tm="100000">
                          <p:val>
                            <p:strVal val="#ppt_h"/>
                          </p:val>
                        </p:tav>
                      </p:tavLst>
                    </p:anim>
                    <p:anim calcmode="lin" valueType="num">
                      <p:cBhvr>
                        <p:cTn dur="1000" fill="hold"/>
                        <p:tgtEl>
                          <p:spTgt spid="22"/>
                        </p:tgtEl>
                        <p:attrNameLst>
                          <p:attrName>style.rotation</p:attrName>
                        </p:attrNameLst>
                      </p:cBhvr>
                      <p:tavLst>
                        <p:tav tm="0">
                          <p:val>
                            <p:fltVal val="360"/>
                          </p:val>
                        </p:tav>
                        <p:tav tm="100000">
                          <p:val>
                            <p:fltVal val="0"/>
                          </p:val>
                        </p:tav>
                      </p:tavLst>
                    </p:anim>
                    <p:animEffect transition="in" filter="fade">
                      <p:cBhvr>
                        <p:cTn dur="10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40" grpId="0" build="p">
        <p:tmplLst>
          <p:tmpl lvl="1">
            <p:tnLst>
              <p:par>
                <p:cTn presetID="2" presetClass="entr" presetSubtype="2" decel="10000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1+#ppt_w/2"/>
                          </p:val>
                        </p:tav>
                        <p:tav tm="100000">
                          <p:val>
                            <p:strVal val="#ppt_x"/>
                          </p:val>
                        </p:tav>
                      </p:tavLst>
                    </p:anim>
                    <p:anim calcmode="lin" valueType="num">
                      <p:cBhvr additive="base">
                        <p:cTn dur="1000" fill="hold"/>
                        <p:tgtEl>
                          <p:spTgt spid="40"/>
                        </p:tgtEl>
                        <p:attrNameLst>
                          <p:attrName>ppt_y</p:attrName>
                        </p:attrNameLst>
                      </p:cBhvr>
                      <p:tavLst>
                        <p:tav tm="0">
                          <p:val>
                            <p:strVal val="#ppt_y"/>
                          </p:val>
                        </p:tav>
                        <p:tav tm="100000">
                          <p:val>
                            <p:strVal val="#ppt_y"/>
                          </p:val>
                        </p:tav>
                      </p:tavLst>
                    </p:anim>
                  </p:childTnLst>
                </p:cTn>
              </p:par>
            </p:tnLst>
          </p:tmpl>
        </p:tmplLst>
      </p:bldP>
      <p:bldP spid="40" grpId="1" build="p">
        <p:tmplLst>
          <p:tmpl lvl="1">
            <p:tnLst>
              <p:par>
                <p:cTn presetID="49" presetClass="entr" presetSubtype="0"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1000" fill="hold"/>
                        <p:tgtEl>
                          <p:spTgt spid="40"/>
                        </p:tgtEl>
                        <p:attrNameLst>
                          <p:attrName>ppt_w</p:attrName>
                        </p:attrNameLst>
                      </p:cBhvr>
                      <p:tavLst>
                        <p:tav tm="0">
                          <p:val>
                            <p:fltVal val="0"/>
                          </p:val>
                        </p:tav>
                        <p:tav tm="100000">
                          <p:val>
                            <p:strVal val="#ppt_w"/>
                          </p:val>
                        </p:tav>
                      </p:tavLst>
                    </p:anim>
                    <p:anim calcmode="lin" valueType="num">
                      <p:cBhvr>
                        <p:cTn dur="1000" fill="hold"/>
                        <p:tgtEl>
                          <p:spTgt spid="40"/>
                        </p:tgtEl>
                        <p:attrNameLst>
                          <p:attrName>ppt_h</p:attrName>
                        </p:attrNameLst>
                      </p:cBhvr>
                      <p:tavLst>
                        <p:tav tm="0">
                          <p:val>
                            <p:fltVal val="0"/>
                          </p:val>
                        </p:tav>
                        <p:tav tm="100000">
                          <p:val>
                            <p:strVal val="#ppt_h"/>
                          </p:val>
                        </p:tav>
                      </p:tavLst>
                    </p:anim>
                    <p:anim calcmode="lin" valueType="num">
                      <p:cBhvr>
                        <p:cTn dur="1000" fill="hold"/>
                        <p:tgtEl>
                          <p:spTgt spid="40"/>
                        </p:tgtEl>
                        <p:attrNameLst>
                          <p:attrName>style.rotation</p:attrName>
                        </p:attrNameLst>
                      </p:cBhvr>
                      <p:tavLst>
                        <p:tav tm="0">
                          <p:val>
                            <p:fltVal val="360"/>
                          </p:val>
                        </p:tav>
                        <p:tav tm="100000">
                          <p:val>
                            <p:fltVal val="0"/>
                          </p:val>
                        </p:tav>
                      </p:tavLst>
                    </p:anim>
                    <p:animEffect transition="in" filter="fade">
                      <p:cBhvr>
                        <p:cTn dur="1000"/>
                        <p:tgtEl>
                          <p:spTgt spid="40"/>
                        </p:tgtEl>
                      </p:cBhvr>
                    </p:animEffect>
                  </p:childTnLst>
                </p:cTn>
              </p:par>
            </p:tnLst>
          </p:tmpl>
        </p:tmplLst>
      </p:bldP>
      <p:bldP spid="41" grpId="0">
        <p:tmplLst>
          <p:tmpl>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p:tmplLst>
          <p:tmpl>
            <p:tnLst>
              <p:par>
                <p:cTn presetID="10" presetClass="entr" presetSubtype="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6" grpId="0" build="p">
        <p:tmplLst>
          <p:tmpl lvl="1">
            <p:tnLst>
              <p:par>
                <p:cTn presetID="2" presetClass="entr" presetSubtype="2" decel="10000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1+#ppt_w/2"/>
                          </p:val>
                        </p:tav>
                        <p:tav tm="100000">
                          <p:val>
                            <p:strVal val="#ppt_x"/>
                          </p:val>
                        </p:tav>
                      </p:tavLst>
                    </p:anim>
                    <p:anim calcmode="lin" valueType="num">
                      <p:cBhvr additive="base">
                        <p:cTn dur="1000" fill="hold"/>
                        <p:tgtEl>
                          <p:spTgt spid="46"/>
                        </p:tgtEl>
                        <p:attrNameLst>
                          <p:attrName>ppt_y</p:attrName>
                        </p:attrNameLst>
                      </p:cBhvr>
                      <p:tavLst>
                        <p:tav tm="0">
                          <p:val>
                            <p:strVal val="#ppt_y"/>
                          </p:val>
                        </p:tav>
                        <p:tav tm="100000">
                          <p:val>
                            <p:strVal val="#ppt_y"/>
                          </p:val>
                        </p:tav>
                      </p:tavLst>
                    </p:anim>
                  </p:childTnLst>
                </p:cTn>
              </p:par>
            </p:tnLst>
          </p:tmpl>
        </p:tmplLst>
      </p:bldP>
      <p:bldP spid="46" grpId="1" build="p">
        <p:tmplLst>
          <p:tmpl lvl="1">
            <p:tnLst>
              <p:par>
                <p:cTn presetID="49" presetClass="entr" presetSubtype="0"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1000" fill="hold"/>
                        <p:tgtEl>
                          <p:spTgt spid="46"/>
                        </p:tgtEl>
                        <p:attrNameLst>
                          <p:attrName>ppt_w</p:attrName>
                        </p:attrNameLst>
                      </p:cBhvr>
                      <p:tavLst>
                        <p:tav tm="0">
                          <p:val>
                            <p:fltVal val="0"/>
                          </p:val>
                        </p:tav>
                        <p:tav tm="100000">
                          <p:val>
                            <p:strVal val="#ppt_w"/>
                          </p:val>
                        </p:tav>
                      </p:tavLst>
                    </p:anim>
                    <p:anim calcmode="lin" valueType="num">
                      <p:cBhvr>
                        <p:cTn dur="1000" fill="hold"/>
                        <p:tgtEl>
                          <p:spTgt spid="46"/>
                        </p:tgtEl>
                        <p:attrNameLst>
                          <p:attrName>ppt_h</p:attrName>
                        </p:attrNameLst>
                      </p:cBhvr>
                      <p:tavLst>
                        <p:tav tm="0">
                          <p:val>
                            <p:fltVal val="0"/>
                          </p:val>
                        </p:tav>
                        <p:tav tm="100000">
                          <p:val>
                            <p:strVal val="#ppt_h"/>
                          </p:val>
                        </p:tav>
                      </p:tavLst>
                    </p:anim>
                    <p:anim calcmode="lin" valueType="num">
                      <p:cBhvr>
                        <p:cTn dur="1000" fill="hold"/>
                        <p:tgtEl>
                          <p:spTgt spid="46"/>
                        </p:tgtEl>
                        <p:attrNameLst>
                          <p:attrName>style.rotation</p:attrName>
                        </p:attrNameLst>
                      </p:cBhvr>
                      <p:tavLst>
                        <p:tav tm="0">
                          <p:val>
                            <p:fltVal val="360"/>
                          </p:val>
                        </p:tav>
                        <p:tav tm="100000">
                          <p:val>
                            <p:fltVal val="0"/>
                          </p:val>
                        </p:tav>
                      </p:tavLst>
                    </p:anim>
                    <p:animEffect transition="in" filter="fade">
                      <p:cBhvr>
                        <p:cTn dur="1000"/>
                        <p:tgtEl>
                          <p:spTgt spid="46"/>
                        </p:tgtEl>
                      </p:cBhvr>
                    </p:animEffect>
                  </p:childTnLst>
                </p:cTn>
              </p:par>
            </p:tnLst>
          </p:tmpl>
        </p:tmplLst>
      </p:bldP>
      <p:bldP spid="47" grpId="0">
        <p:tmplLst>
          <p:tmpl>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p:tmplLst>
          <p:tmpl>
            <p:tnLst>
              <p:par>
                <p:cTn presetID="10" presetClass="entr" presetSubtype="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52" grpId="0" build="p">
        <p:tmplLst>
          <p:tmpl lvl="1">
            <p:tnLst>
              <p:par>
                <p:cTn presetID="2" presetClass="entr" presetSubtype="2" decel="10000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1+#ppt_w/2"/>
                          </p:val>
                        </p:tav>
                        <p:tav tm="100000">
                          <p:val>
                            <p:strVal val="#ppt_x"/>
                          </p:val>
                        </p:tav>
                      </p:tavLst>
                    </p:anim>
                    <p:anim calcmode="lin" valueType="num">
                      <p:cBhvr additive="base">
                        <p:cTn dur="1000" fill="hold"/>
                        <p:tgtEl>
                          <p:spTgt spid="52"/>
                        </p:tgtEl>
                        <p:attrNameLst>
                          <p:attrName>ppt_y</p:attrName>
                        </p:attrNameLst>
                      </p:cBhvr>
                      <p:tavLst>
                        <p:tav tm="0">
                          <p:val>
                            <p:strVal val="#ppt_y"/>
                          </p:val>
                        </p:tav>
                        <p:tav tm="100000">
                          <p:val>
                            <p:strVal val="#ppt_y"/>
                          </p:val>
                        </p:tav>
                      </p:tavLst>
                    </p:anim>
                  </p:childTnLst>
                </p:cTn>
              </p:par>
            </p:tnLst>
          </p:tmpl>
        </p:tmplLst>
      </p:bldP>
      <p:bldP spid="52" grpId="1" build="p">
        <p:tmplLst>
          <p:tmpl lvl="1">
            <p:tnLst>
              <p:par>
                <p:cTn presetID="49" presetClass="entr" presetSubtype="0"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1000" fill="hold"/>
                        <p:tgtEl>
                          <p:spTgt spid="52"/>
                        </p:tgtEl>
                        <p:attrNameLst>
                          <p:attrName>ppt_w</p:attrName>
                        </p:attrNameLst>
                      </p:cBhvr>
                      <p:tavLst>
                        <p:tav tm="0">
                          <p:val>
                            <p:fltVal val="0"/>
                          </p:val>
                        </p:tav>
                        <p:tav tm="100000">
                          <p:val>
                            <p:strVal val="#ppt_w"/>
                          </p:val>
                        </p:tav>
                      </p:tavLst>
                    </p:anim>
                    <p:anim calcmode="lin" valueType="num">
                      <p:cBhvr>
                        <p:cTn dur="1000" fill="hold"/>
                        <p:tgtEl>
                          <p:spTgt spid="52"/>
                        </p:tgtEl>
                        <p:attrNameLst>
                          <p:attrName>ppt_h</p:attrName>
                        </p:attrNameLst>
                      </p:cBhvr>
                      <p:tavLst>
                        <p:tav tm="0">
                          <p:val>
                            <p:fltVal val="0"/>
                          </p:val>
                        </p:tav>
                        <p:tav tm="100000">
                          <p:val>
                            <p:strVal val="#ppt_h"/>
                          </p:val>
                        </p:tav>
                      </p:tavLst>
                    </p:anim>
                    <p:anim calcmode="lin" valueType="num">
                      <p:cBhvr>
                        <p:cTn dur="1000" fill="hold"/>
                        <p:tgtEl>
                          <p:spTgt spid="52"/>
                        </p:tgtEl>
                        <p:attrNameLst>
                          <p:attrName>style.rotation</p:attrName>
                        </p:attrNameLst>
                      </p:cBhvr>
                      <p:tavLst>
                        <p:tav tm="0">
                          <p:val>
                            <p:fltVal val="360"/>
                          </p:val>
                        </p:tav>
                        <p:tav tm="100000">
                          <p:val>
                            <p:fltVal val="0"/>
                          </p:val>
                        </p:tav>
                      </p:tavLst>
                    </p:anim>
                    <p:animEffect transition="in" filter="fade">
                      <p:cBhvr>
                        <p:cTn dur="1000"/>
                        <p:tgtEl>
                          <p:spTgt spid="52"/>
                        </p:tgtEl>
                      </p:cBhvr>
                    </p:animEffect>
                  </p:childTnLst>
                </p:cTn>
              </p:par>
            </p:tnLst>
          </p:tmpl>
        </p:tmplLst>
      </p:bldP>
      <p:bldP spid="53" grpId="0">
        <p:tmplLst>
          <p:tmpl>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tmplLst>
          <p:tmpl>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6" name="Title 1"/>
          <p:cNvSpPr>
            <a:spLocks noGrp="1"/>
          </p:cNvSpPr>
          <p:nvPr>
            <p:ph type="title" hasCustomPrompt="1"/>
          </p:nvPr>
        </p:nvSpPr>
        <p:spPr>
          <a:xfrm>
            <a:off x="935920" y="1391320"/>
            <a:ext cx="4066677" cy="4074304"/>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7446439" y="2690396"/>
            <a:ext cx="3450167" cy="2034734"/>
          </a:xfrm>
        </p:spPr>
        <p:txBody>
          <a:bodyPr numCol="1" spcCol="359982" anchor="t"/>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7446439" y="1813103"/>
            <a:ext cx="3450167" cy="764572"/>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58987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6" name="Title 1"/>
          <p:cNvSpPr>
            <a:spLocks noGrp="1"/>
          </p:cNvSpPr>
          <p:nvPr>
            <p:ph type="title" hasCustomPrompt="1"/>
          </p:nvPr>
        </p:nvSpPr>
        <p:spPr>
          <a:xfrm>
            <a:off x="935920" y="1391320"/>
            <a:ext cx="4066677" cy="4074304"/>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7446439" y="1946122"/>
            <a:ext cx="3450167" cy="1405230"/>
          </a:xfrm>
        </p:spPr>
        <p:txBody>
          <a:bodyPr numCol="1" spcCol="359982" anchor="t"/>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7446439" y="1436230"/>
            <a:ext cx="3450167" cy="397172"/>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7446439" y="3983275"/>
            <a:ext cx="3450167" cy="1405230"/>
          </a:xfrm>
        </p:spPr>
        <p:txBody>
          <a:bodyPr numCol="1" spcCol="359982" anchor="t"/>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7446439" y="3473382"/>
            <a:ext cx="3450167" cy="397172"/>
          </a:xfrm>
        </p:spPr>
        <p:txBody>
          <a:bodyPr anchor="b">
            <a:no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66020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550"/>
                            </p:stCondLst>
                            <p:childTnLst>
                              <p:par>
                                <p:cTn id="25" presetID="10"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5" name="Picture Placeholder 6"/>
          <p:cNvSpPr>
            <a:spLocks noGrp="1"/>
          </p:cNvSpPr>
          <p:nvPr>
            <p:ph type="pic" sz="quarter" idx="13"/>
          </p:nvPr>
        </p:nvSpPr>
        <p:spPr>
          <a:xfrm>
            <a:off x="935568" y="0"/>
            <a:ext cx="3816350" cy="6858000"/>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096006" y="1528240"/>
            <a:ext cx="5160433" cy="761059"/>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096006" y="2957510"/>
            <a:ext cx="4814603" cy="1664737"/>
          </a:xfrm>
        </p:spPr>
        <p:txBody>
          <a:bodyPr anchor="t"/>
          <a:lstStyle>
            <a:lvl1pPr marL="0" indent="0" algn="just">
              <a:spcBef>
                <a:spcPts val="0"/>
              </a:spcBef>
              <a:buFontTx/>
              <a:buNone/>
              <a:defRPr>
                <a:solidFill>
                  <a:schemeClr val="bg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096006" y="2208307"/>
            <a:ext cx="5160433" cy="467587"/>
          </a:xfrm>
        </p:spPr>
        <p:txBody>
          <a:bodyPr anchor="t">
            <a:normAutofit/>
          </a:bodyPr>
          <a:lstStyle>
            <a:lvl1pPr marL="0" indent="0" algn="just">
              <a:lnSpc>
                <a:spcPct val="130000"/>
              </a:lnSpc>
              <a:spcBef>
                <a:spcPts val="0"/>
              </a:spcBef>
              <a:buFontTx/>
              <a:buNone/>
              <a:defRPr sz="1900">
                <a:solidFill>
                  <a:schemeClr val="bg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150194" y="2776206"/>
            <a:ext cx="6041813" cy="2571"/>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096006" y="4725135"/>
            <a:ext cx="4814603" cy="1200335"/>
          </a:xfrm>
        </p:spPr>
        <p:txBody>
          <a:bodyPr anchor="b">
            <a:normAutofit/>
          </a:bodyPr>
          <a:lstStyle>
            <a:lvl1pPr marL="190492" indent="-190492" algn="just">
              <a:spcBef>
                <a:spcPts val="0"/>
              </a:spcBef>
              <a:buFont typeface="Wingdings" panose="05000000000000000000" pitchFamily="2" charset="2"/>
              <a:buChar char="l"/>
              <a:defRPr sz="900">
                <a:solidFill>
                  <a:schemeClr val="bg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0558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50"/>
                            </p:stCondLst>
                            <p:childTnLst>
                              <p:par>
                                <p:cTn id="17" presetID="2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2550"/>
                            </p:stCondLst>
                            <p:childTnLst>
                              <p:par>
                                <p:cTn id="21" presetID="10" presetClass="entr" presetSubtype="0" fill="hold" grpId="0" nodeType="after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300"/>
                            </p:stCondLst>
                            <p:childTnLst>
                              <p:par>
                                <p:cTn id="25" presetID="10" presetClass="entr" presetSubtype="0" fill="hold" grpId="0"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4" y="0"/>
            <a:ext cx="3816350" cy="6858000"/>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Footer Placeholder 2"/>
          <p:cNvSpPr>
            <a:spLocks noGrp="1"/>
          </p:cNvSpPr>
          <p:nvPr>
            <p:ph type="ftr" sz="quarter" idx="10"/>
          </p:nvPr>
        </p:nvSpPr>
        <p:spPr>
          <a:xfrm>
            <a:off x="305411" y="6411946"/>
            <a:ext cx="4058557"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7" name="Slide Number Placeholder 3"/>
          <p:cNvSpPr>
            <a:spLocks noGrp="1"/>
          </p:cNvSpPr>
          <p:nvPr>
            <p:ph type="sldNum" sz="quarter" idx="11"/>
          </p:nvPr>
        </p:nvSpPr>
        <p:spPr>
          <a:xfrm>
            <a:off x="305405" y="5919158"/>
            <a:ext cx="812800" cy="675343"/>
          </a:xfrm>
        </p:spPr>
        <p:txBody>
          <a:bodyPr/>
          <a:lstStyle>
            <a:lvl1pPr algn="l">
              <a:defRPr/>
            </a:lvl1p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8" name="Title 1"/>
          <p:cNvSpPr>
            <a:spLocks noGrp="1"/>
          </p:cNvSpPr>
          <p:nvPr>
            <p:ph type="title" hasCustomPrompt="1"/>
          </p:nvPr>
        </p:nvSpPr>
        <p:spPr>
          <a:xfrm>
            <a:off x="935573" y="932536"/>
            <a:ext cx="5160433" cy="761059"/>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
        <p:nvSpPr>
          <p:cNvPr id="9" name="Text Placeholder 5"/>
          <p:cNvSpPr>
            <a:spLocks noGrp="1"/>
          </p:cNvSpPr>
          <p:nvPr>
            <p:ph type="body" sz="quarter" idx="12" hasCustomPrompt="1"/>
          </p:nvPr>
        </p:nvSpPr>
        <p:spPr>
          <a:xfrm>
            <a:off x="935570" y="4104036"/>
            <a:ext cx="4814603" cy="1664737"/>
          </a:xfrm>
        </p:spPr>
        <p:txBody>
          <a:bodyPr anchor="t"/>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935570" y="2708239"/>
            <a:ext cx="4814603" cy="1350052"/>
          </a:xfrm>
        </p:spPr>
        <p:txBody>
          <a:bodyPr anchor="b">
            <a:normAutofit/>
          </a:bodyPr>
          <a:lstStyle>
            <a:lvl1pPr marL="0" indent="0" algn="just">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4" name="Text Placeholder 5"/>
          <p:cNvSpPr>
            <a:spLocks noGrp="1"/>
          </p:cNvSpPr>
          <p:nvPr>
            <p:ph type="body" sz="quarter" idx="15" hasCustomPrompt="1"/>
          </p:nvPr>
        </p:nvSpPr>
        <p:spPr>
          <a:xfrm>
            <a:off x="935573" y="1505483"/>
            <a:ext cx="5160433" cy="559595"/>
          </a:xfrm>
        </p:spPr>
        <p:txBody>
          <a:bodyPr anchor="t">
            <a:noAutofit/>
          </a:bodyPr>
          <a:lstStyle>
            <a:lvl1pPr marL="0" indent="0" algn="just">
              <a:lnSpc>
                <a:spcPct val="130000"/>
              </a:lnSpc>
              <a:spcBef>
                <a:spcPts val="0"/>
              </a:spcBef>
              <a:buFontTx/>
              <a:buNone/>
              <a:defRPr sz="2400" baseline="0">
                <a:solidFill>
                  <a:schemeClr val="tx2">
                    <a:lumMod val="60000"/>
                    <a:lumOff val="40000"/>
                  </a:schemeClr>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Subtitle goes here</a:t>
            </a:r>
            <a:endParaRPr kumimoji="1" lang="ja-JP" altLang="en-US" dirty="0"/>
          </a:p>
        </p:txBody>
      </p:sp>
    </p:spTree>
    <p:extLst>
      <p:ext uri="{BB962C8B-B14F-4D97-AF65-F5344CB8AC3E}">
        <p14:creationId xmlns:p14="http://schemas.microsoft.com/office/powerpoint/2010/main" val="370348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2015073"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7" name="Picture Placeholder 6"/>
          <p:cNvSpPr>
            <a:spLocks noGrp="1"/>
          </p:cNvSpPr>
          <p:nvPr>
            <p:ph type="pic" sz="quarter" idx="13"/>
          </p:nvPr>
        </p:nvSpPr>
        <p:spPr>
          <a:xfrm>
            <a:off x="1412111" y="2083833"/>
            <a:ext cx="1852083" cy="185236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2" hasCustomPrompt="1"/>
          </p:nvPr>
        </p:nvSpPr>
        <p:spPr>
          <a:xfrm>
            <a:off x="935573" y="4732205"/>
            <a:ext cx="2805161" cy="1193259"/>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35573" y="399252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10" name="Text Placeholder 5"/>
          <p:cNvSpPr>
            <a:spLocks noGrp="1"/>
          </p:cNvSpPr>
          <p:nvPr>
            <p:ph type="body" sz="quarter" idx="15" hasCustomPrompt="1"/>
          </p:nvPr>
        </p:nvSpPr>
        <p:spPr>
          <a:xfrm>
            <a:off x="2015073" y="1528923"/>
            <a:ext cx="8161867" cy="293685"/>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1" name="Picture Placeholder 6"/>
          <p:cNvSpPr>
            <a:spLocks noGrp="1"/>
          </p:cNvSpPr>
          <p:nvPr>
            <p:ph type="pic" sz="quarter" idx="16"/>
          </p:nvPr>
        </p:nvSpPr>
        <p:spPr>
          <a:xfrm>
            <a:off x="5169964" y="2083833"/>
            <a:ext cx="1852083" cy="185236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ext Placeholder 5"/>
          <p:cNvSpPr>
            <a:spLocks noGrp="1"/>
          </p:cNvSpPr>
          <p:nvPr>
            <p:ph type="body" sz="quarter" idx="17" hasCustomPrompt="1"/>
          </p:nvPr>
        </p:nvSpPr>
        <p:spPr>
          <a:xfrm>
            <a:off x="4693426" y="4732205"/>
            <a:ext cx="2805161" cy="1193259"/>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8" hasCustomPrompt="1"/>
          </p:nvPr>
        </p:nvSpPr>
        <p:spPr>
          <a:xfrm>
            <a:off x="4693426" y="399252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8927817" y="2083833"/>
            <a:ext cx="1852083" cy="185236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ext Placeholder 5"/>
          <p:cNvSpPr>
            <a:spLocks noGrp="1"/>
          </p:cNvSpPr>
          <p:nvPr>
            <p:ph type="body" sz="quarter" idx="20" hasCustomPrompt="1"/>
          </p:nvPr>
        </p:nvSpPr>
        <p:spPr>
          <a:xfrm>
            <a:off x="8451276" y="4732205"/>
            <a:ext cx="2805161" cy="1193259"/>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8451276" y="399252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17" name="Text Placeholder 5"/>
          <p:cNvSpPr>
            <a:spLocks noGrp="1"/>
          </p:cNvSpPr>
          <p:nvPr>
            <p:ph type="body" sz="quarter" idx="22" hasCustomPrompt="1"/>
          </p:nvPr>
        </p:nvSpPr>
        <p:spPr>
          <a:xfrm>
            <a:off x="935573" y="4408914"/>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3" hasCustomPrompt="1"/>
          </p:nvPr>
        </p:nvSpPr>
        <p:spPr>
          <a:xfrm>
            <a:off x="4693426" y="4408914"/>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4" hasCustomPrompt="1"/>
          </p:nvPr>
        </p:nvSpPr>
        <p:spPr>
          <a:xfrm>
            <a:off x="8451276" y="4408914"/>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0687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300"/>
                            </p:stCondLst>
                            <p:childTnLst>
                              <p:par>
                                <p:cTn id="34" presetID="22" presetClass="entr" presetSubtype="8" fill="hold" grpId="0" nodeType="after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left)">
                                      <p:cBhvr>
                                        <p:cTn id="36" dur="500"/>
                                        <p:tgtEl>
                                          <p:spTgt spid="13">
                                            <p:txEl>
                                              <p:pRg st="0" end="0"/>
                                            </p:txEl>
                                          </p:spTgt>
                                        </p:tgtEl>
                                      </p:cBhvr>
                                    </p:animEffect>
                                  </p:childTnLst>
                                </p:cTn>
                              </p:par>
                            </p:childTnLst>
                          </p:cTn>
                        </p:par>
                        <p:par>
                          <p:cTn id="37" fill="hold">
                            <p:stCondLst>
                              <p:cond delay="58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6300"/>
                            </p:stCondLst>
                            <p:childTnLst>
                              <p:par>
                                <p:cTn id="42" presetID="10" presetClass="entr" presetSubtype="0" fill="hold" grpId="0" nodeType="afterEffect">
                                  <p:stCondLst>
                                    <p:cond delay="25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7800"/>
                            </p:stCondLst>
                            <p:childTnLst>
                              <p:par>
                                <p:cTn id="50" presetID="22" presetClass="entr" presetSubtype="8" fill="hold" grpId="0" nodeType="after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wipe(left)">
                                      <p:cBhvr>
                                        <p:cTn id="52" dur="500"/>
                                        <p:tgtEl>
                                          <p:spTgt spid="16">
                                            <p:txEl>
                                              <p:pRg st="0" end="0"/>
                                            </p:txEl>
                                          </p:spTgt>
                                        </p:tgtEl>
                                      </p:cBhvr>
                                    </p:animEffect>
                                  </p:childTnLst>
                                </p:cTn>
                              </p:par>
                            </p:childTnLst>
                          </p:cTn>
                        </p:par>
                        <p:par>
                          <p:cTn id="53" fill="hold">
                            <p:stCondLst>
                              <p:cond delay="83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par>
                          <p:cTn id="57" fill="hold">
                            <p:stCondLst>
                              <p:cond delay="8800"/>
                            </p:stCondLst>
                            <p:childTnLst>
                              <p:par>
                                <p:cTn id="58" presetID="10" presetClass="entr" presetSubtype="0" fill="hold" grpId="0" nodeType="afterEffect">
                                  <p:stCondLst>
                                    <p:cond delay="25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3" name="Picture Placeholder 6"/>
          <p:cNvSpPr>
            <a:spLocks noGrp="1"/>
          </p:cNvSpPr>
          <p:nvPr>
            <p:ph type="pic" sz="quarter" idx="16"/>
          </p:nvPr>
        </p:nvSpPr>
        <p:spPr>
          <a:xfrm>
            <a:off x="5169964" y="1496552"/>
            <a:ext cx="1852083" cy="185236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4" name="Text Placeholder 5"/>
          <p:cNvSpPr>
            <a:spLocks noGrp="1"/>
          </p:cNvSpPr>
          <p:nvPr>
            <p:ph type="body" sz="quarter" idx="17" hasCustomPrompt="1"/>
          </p:nvPr>
        </p:nvSpPr>
        <p:spPr>
          <a:xfrm>
            <a:off x="4693426" y="4144925"/>
            <a:ext cx="2805161" cy="1193259"/>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5" name="Text Placeholder 5"/>
          <p:cNvSpPr>
            <a:spLocks noGrp="1"/>
          </p:cNvSpPr>
          <p:nvPr>
            <p:ph type="body" sz="quarter" idx="18" hasCustomPrompt="1"/>
          </p:nvPr>
        </p:nvSpPr>
        <p:spPr>
          <a:xfrm>
            <a:off x="4693426" y="340524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26" name="Picture Placeholder 6"/>
          <p:cNvSpPr>
            <a:spLocks noGrp="1"/>
          </p:cNvSpPr>
          <p:nvPr>
            <p:ph type="pic" sz="quarter" idx="19"/>
          </p:nvPr>
        </p:nvSpPr>
        <p:spPr>
          <a:xfrm>
            <a:off x="8927817" y="1496552"/>
            <a:ext cx="1852083" cy="185236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7" name="Text Placeholder 5"/>
          <p:cNvSpPr>
            <a:spLocks noGrp="1"/>
          </p:cNvSpPr>
          <p:nvPr>
            <p:ph type="body" sz="quarter" idx="20" hasCustomPrompt="1"/>
          </p:nvPr>
        </p:nvSpPr>
        <p:spPr>
          <a:xfrm>
            <a:off x="8451276" y="4144925"/>
            <a:ext cx="2805161" cy="1193259"/>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21" hasCustomPrompt="1"/>
          </p:nvPr>
        </p:nvSpPr>
        <p:spPr>
          <a:xfrm>
            <a:off x="8451276" y="3405247"/>
            <a:ext cx="2805161"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4693426" y="3821632"/>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8451276" y="3821632"/>
            <a:ext cx="2805161" cy="293685"/>
          </a:xfrm>
        </p:spPr>
        <p:txBody>
          <a:bodyPr anchor="t">
            <a:normAutofit/>
          </a:bodyPr>
          <a:lstStyle>
            <a:lvl1pPr marL="0" indent="0" algn="ctr">
              <a:lnSpc>
                <a:spcPct val="100000"/>
              </a:lnSpc>
              <a:spcBef>
                <a:spcPts val="0"/>
              </a:spcBef>
              <a:buFontTx/>
              <a:buNone/>
              <a:defRPr sz="1300">
                <a:solidFill>
                  <a:schemeClr val="tx2">
                    <a:lumMod val="60000"/>
                    <a:lumOff val="40000"/>
                  </a:schemeClr>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935573" y="1411431"/>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Text Placeholder 5"/>
          <p:cNvSpPr>
            <a:spLocks noGrp="1"/>
          </p:cNvSpPr>
          <p:nvPr>
            <p:ph type="body" sz="quarter" idx="25" hasCustomPrompt="1"/>
          </p:nvPr>
        </p:nvSpPr>
        <p:spPr>
          <a:xfrm>
            <a:off x="935566" y="3577281"/>
            <a:ext cx="3012320" cy="2341877"/>
          </a:xfrm>
        </p:spPr>
        <p:txBody>
          <a:bodyPr anchor="t"/>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03097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wipe(left)">
                                      <p:cBhvr>
                                        <p:cTn id="20" dur="500"/>
                                        <p:tgtEl>
                                          <p:spTgt spid="25">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4300"/>
                            </p:stCondLst>
                            <p:childTnLst>
                              <p:par>
                                <p:cTn id="30" presetID="10" presetClass="entr" presetSubtype="0" fill="hold" grpId="0" nodeType="afterEffect">
                                  <p:stCondLst>
                                    <p:cond delay="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50"/>
                            </p:stCondLst>
                            <p:childTnLst>
                              <p:par>
                                <p:cTn id="34" presetID="22" presetClass="entr" presetSubtype="8" fill="hold" grpId="0" nodeType="afterEffect">
                                  <p:stCondLst>
                                    <p:cond delay="0"/>
                                  </p:stCondLst>
                                  <p:childTnLst>
                                    <p:set>
                                      <p:cBhvr>
                                        <p:cTn id="35" dur="1" fill="hold">
                                          <p:stCondLst>
                                            <p:cond delay="0"/>
                                          </p:stCondLst>
                                        </p:cTn>
                                        <p:tgtEl>
                                          <p:spTgt spid="28">
                                            <p:txEl>
                                              <p:pRg st="0" end="0"/>
                                            </p:txEl>
                                          </p:spTgt>
                                        </p:tgtEl>
                                        <p:attrNameLst>
                                          <p:attrName>style.visibility</p:attrName>
                                        </p:attrNameLst>
                                      </p:cBhvr>
                                      <p:to>
                                        <p:strVal val="visible"/>
                                      </p:to>
                                    </p:set>
                                    <p:animEffect transition="in" filter="wipe(left)">
                                      <p:cBhvr>
                                        <p:cTn id="36" dur="500"/>
                                        <p:tgtEl>
                                          <p:spTgt spid="28">
                                            <p:txEl>
                                              <p:pRg st="0" end="0"/>
                                            </p:txEl>
                                          </p:spTgt>
                                        </p:tgtEl>
                                      </p:cBhvr>
                                    </p:animEffect>
                                  </p:childTnLst>
                                </p:cTn>
                              </p:par>
                            </p:childTnLst>
                          </p:cTn>
                        </p:par>
                        <p:par>
                          <p:cTn id="37" fill="hold">
                            <p:stCondLst>
                              <p:cond delay="555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par>
                          <p:cTn id="41" fill="hold">
                            <p:stCondLst>
                              <p:cond delay="6050"/>
                            </p:stCondLst>
                            <p:childTnLst>
                              <p:par>
                                <p:cTn id="42" presetID="10" presetClass="entr" presetSubtype="0" fill="hold" grpId="0" nodeType="afterEffect">
                                  <p:stCondLst>
                                    <p:cond delay="25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tmplLst>
          <p:tmpl>
            <p:tnLst>
              <p:par>
                <p:cTn presetID="10" presetClass="entr" presetSubtype="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p:bldP spid="32" grpId="0">
        <p:tmplLst>
          <p:tmpl>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13" name="Title 1"/>
          <p:cNvSpPr>
            <a:spLocks noGrp="1"/>
          </p:cNvSpPr>
          <p:nvPr>
            <p:ph type="title" hasCustomPrompt="1"/>
          </p:nvPr>
        </p:nvSpPr>
        <p:spPr>
          <a:xfrm>
            <a:off x="935573" y="1411431"/>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25" hasCustomPrompt="1"/>
          </p:nvPr>
        </p:nvSpPr>
        <p:spPr>
          <a:xfrm>
            <a:off x="935566" y="3577281"/>
            <a:ext cx="3012320" cy="2341877"/>
          </a:xfrm>
        </p:spPr>
        <p:txBody>
          <a:bodyPr anchor="t"/>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3"/>
          </p:nvPr>
        </p:nvSpPr>
        <p:spPr>
          <a:xfrm>
            <a:off x="5320262" y="956101"/>
            <a:ext cx="1551489" cy="155172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ext Placeholder 5"/>
          <p:cNvSpPr>
            <a:spLocks noGrp="1"/>
          </p:cNvSpPr>
          <p:nvPr>
            <p:ph type="body" sz="quarter" idx="12" hasCustomPrompt="1"/>
          </p:nvPr>
        </p:nvSpPr>
        <p:spPr>
          <a:xfrm>
            <a:off x="4997580" y="3000611"/>
            <a:ext cx="2196840" cy="320143"/>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7" name="Text Placeholder 5"/>
          <p:cNvSpPr>
            <a:spLocks noGrp="1"/>
          </p:cNvSpPr>
          <p:nvPr>
            <p:ph type="body" sz="quarter" idx="14" hasCustomPrompt="1"/>
          </p:nvPr>
        </p:nvSpPr>
        <p:spPr>
          <a:xfrm>
            <a:off x="4997580"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18" name="Picture Placeholder 6"/>
          <p:cNvSpPr>
            <a:spLocks noGrp="1"/>
          </p:cNvSpPr>
          <p:nvPr>
            <p:ph type="pic" sz="quarter" idx="15"/>
          </p:nvPr>
        </p:nvSpPr>
        <p:spPr>
          <a:xfrm>
            <a:off x="8302770" y="956101"/>
            <a:ext cx="1551489" cy="155172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16" hasCustomPrompt="1"/>
          </p:nvPr>
        </p:nvSpPr>
        <p:spPr>
          <a:xfrm>
            <a:off x="7980093" y="3000611"/>
            <a:ext cx="2196840" cy="320143"/>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7" hasCustomPrompt="1"/>
          </p:nvPr>
        </p:nvSpPr>
        <p:spPr>
          <a:xfrm>
            <a:off x="7980093"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21"/>
          </p:nvPr>
        </p:nvSpPr>
        <p:spPr>
          <a:xfrm>
            <a:off x="5320262" y="3554506"/>
            <a:ext cx="1551489" cy="155172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ext Placeholder 5"/>
          <p:cNvSpPr>
            <a:spLocks noGrp="1"/>
          </p:cNvSpPr>
          <p:nvPr>
            <p:ph type="body" sz="quarter" idx="22" hasCustomPrompt="1"/>
          </p:nvPr>
        </p:nvSpPr>
        <p:spPr>
          <a:xfrm>
            <a:off x="4997580" y="5599016"/>
            <a:ext cx="2196840" cy="320143"/>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23" hasCustomPrompt="1"/>
          </p:nvPr>
        </p:nvSpPr>
        <p:spPr>
          <a:xfrm>
            <a:off x="4997580"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24"/>
          </p:nvPr>
        </p:nvSpPr>
        <p:spPr>
          <a:xfrm>
            <a:off x="8302770" y="3554506"/>
            <a:ext cx="1551489" cy="155172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5" name="Text Placeholder 5"/>
          <p:cNvSpPr>
            <a:spLocks noGrp="1"/>
          </p:cNvSpPr>
          <p:nvPr>
            <p:ph type="body" sz="quarter" idx="26" hasCustomPrompt="1"/>
          </p:nvPr>
        </p:nvSpPr>
        <p:spPr>
          <a:xfrm>
            <a:off x="7980093" y="5599016"/>
            <a:ext cx="2196840" cy="320143"/>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7" hasCustomPrompt="1"/>
          </p:nvPr>
        </p:nvSpPr>
        <p:spPr>
          <a:xfrm>
            <a:off x="7980093"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238809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left)">
                                      <p:cBhvr>
                                        <p:cTn id="20" dur="500"/>
                                        <p:tgtEl>
                                          <p:spTgt spid="17">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4550"/>
                            </p:stCondLst>
                            <p:childTnLst>
                              <p:par>
                                <p:cTn id="30" presetID="22" presetClass="entr" presetSubtype="8" fill="hold" grpId="0" nodeType="after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wipe(left)">
                                      <p:cBhvr>
                                        <p:cTn id="32" dur="500"/>
                                        <p:tgtEl>
                                          <p:spTgt spid="20">
                                            <p:txEl>
                                              <p:pRg st="0" end="0"/>
                                            </p:txEl>
                                          </p:spTgt>
                                        </p:tgtEl>
                                      </p:cBhvr>
                                    </p:animEffect>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5800"/>
                            </p:stCondLst>
                            <p:childTnLst>
                              <p:par>
                                <p:cTn id="38" presetID="10" presetClass="entr" presetSubtype="0" fill="hold" grpId="0" nodeType="afterEffect">
                                  <p:stCondLst>
                                    <p:cond delay="2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6550"/>
                            </p:stCondLst>
                            <p:childTnLst>
                              <p:par>
                                <p:cTn id="42" presetID="22" presetClass="entr" presetSubtype="8" fill="hold" grpId="0" nodeType="after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wipe(left)">
                                      <p:cBhvr>
                                        <p:cTn id="44" dur="500"/>
                                        <p:tgtEl>
                                          <p:spTgt spid="23">
                                            <p:txEl>
                                              <p:pRg st="0" end="0"/>
                                            </p:txEl>
                                          </p:spTgt>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7800"/>
                            </p:stCondLst>
                            <p:childTnLst>
                              <p:par>
                                <p:cTn id="50" presetID="10" presetClass="entr" presetSubtype="0" fill="hold" grpId="0" nodeType="afterEffect">
                                  <p:stCondLst>
                                    <p:cond delay="25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8550"/>
                            </p:stCondLst>
                            <p:childTnLst>
                              <p:par>
                                <p:cTn id="54" presetID="22" presetClass="entr" presetSubtype="8" fill="hold" grpId="0" nodeType="afterEffect">
                                  <p:stCondLst>
                                    <p:cond delay="0"/>
                                  </p:stCondLst>
                                  <p:childTnLst>
                                    <p:set>
                                      <p:cBhvr>
                                        <p:cTn id="55" dur="1" fill="hold">
                                          <p:stCondLst>
                                            <p:cond delay="0"/>
                                          </p:stCondLst>
                                        </p:cTn>
                                        <p:tgtEl>
                                          <p:spTgt spid="26">
                                            <p:txEl>
                                              <p:pRg st="0" end="0"/>
                                            </p:txEl>
                                          </p:spTgt>
                                        </p:tgtEl>
                                        <p:attrNameLst>
                                          <p:attrName>style.visibility</p:attrName>
                                        </p:attrNameLst>
                                      </p:cBhvr>
                                      <p:to>
                                        <p:strVal val="visible"/>
                                      </p:to>
                                    </p:set>
                                    <p:animEffect transition="in" filter="wipe(left)">
                                      <p:cBhvr>
                                        <p:cTn id="56" dur="500"/>
                                        <p:tgtEl>
                                          <p:spTgt spid="26">
                                            <p:txEl>
                                              <p:pRg st="0" end="0"/>
                                            </p:txEl>
                                          </p:spTgt>
                                        </p:tgtEl>
                                      </p:cBhvr>
                                    </p:animEffect>
                                  </p:childTnLst>
                                </p:cTn>
                              </p:par>
                            </p:childTnLst>
                          </p:cTn>
                        </p:par>
                        <p:par>
                          <p:cTn id="57" fill="hold">
                            <p:stCondLst>
                              <p:cond delay="9050"/>
                            </p:stCondLst>
                            <p:childTnLst>
                              <p:par>
                                <p:cTn id="58" presetID="10" presetClass="entr" presetSubtype="0" fill="hold" grpId="0" nodeType="afterEffect">
                                  <p:stCondLst>
                                    <p:cond delay="25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10" presetClass="entr" presetSubtype="0"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18" name="Picture Placeholder 6"/>
          <p:cNvSpPr>
            <a:spLocks noGrp="1"/>
          </p:cNvSpPr>
          <p:nvPr>
            <p:ph type="pic" sz="quarter" idx="13"/>
          </p:nvPr>
        </p:nvSpPr>
        <p:spPr>
          <a:xfrm>
            <a:off x="4544517" y="956101"/>
            <a:ext cx="1551489" cy="155172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12" hasCustomPrompt="1"/>
          </p:nvPr>
        </p:nvSpPr>
        <p:spPr>
          <a:xfrm>
            <a:off x="4221835" y="3000611"/>
            <a:ext cx="2196840" cy="320143"/>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4" hasCustomPrompt="1"/>
          </p:nvPr>
        </p:nvSpPr>
        <p:spPr>
          <a:xfrm>
            <a:off x="4221835"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15"/>
          </p:nvPr>
        </p:nvSpPr>
        <p:spPr>
          <a:xfrm>
            <a:off x="6963395" y="956101"/>
            <a:ext cx="1551489" cy="155172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ext Placeholder 5"/>
          <p:cNvSpPr>
            <a:spLocks noGrp="1"/>
          </p:cNvSpPr>
          <p:nvPr>
            <p:ph type="body" sz="quarter" idx="16" hasCustomPrompt="1"/>
          </p:nvPr>
        </p:nvSpPr>
        <p:spPr>
          <a:xfrm>
            <a:off x="6640714" y="3000611"/>
            <a:ext cx="2196840" cy="320143"/>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7" hasCustomPrompt="1"/>
          </p:nvPr>
        </p:nvSpPr>
        <p:spPr>
          <a:xfrm>
            <a:off x="6640714"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18"/>
          </p:nvPr>
        </p:nvSpPr>
        <p:spPr>
          <a:xfrm>
            <a:off x="9382275" y="956101"/>
            <a:ext cx="1551489" cy="155172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5" name="Text Placeholder 5"/>
          <p:cNvSpPr>
            <a:spLocks noGrp="1"/>
          </p:cNvSpPr>
          <p:nvPr>
            <p:ph type="body" sz="quarter" idx="19" hasCustomPrompt="1"/>
          </p:nvPr>
        </p:nvSpPr>
        <p:spPr>
          <a:xfrm>
            <a:off x="9059593" y="3000611"/>
            <a:ext cx="2196840" cy="320143"/>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0" hasCustomPrompt="1"/>
          </p:nvPr>
        </p:nvSpPr>
        <p:spPr>
          <a:xfrm>
            <a:off x="9059593" y="2643848"/>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27" name="Picture Placeholder 6"/>
          <p:cNvSpPr>
            <a:spLocks noGrp="1"/>
          </p:cNvSpPr>
          <p:nvPr>
            <p:ph type="pic" sz="quarter" idx="21"/>
          </p:nvPr>
        </p:nvSpPr>
        <p:spPr>
          <a:xfrm>
            <a:off x="4544517" y="3554506"/>
            <a:ext cx="1551489" cy="155172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Text Placeholder 5"/>
          <p:cNvSpPr>
            <a:spLocks noGrp="1"/>
          </p:cNvSpPr>
          <p:nvPr>
            <p:ph type="body" sz="quarter" idx="22" hasCustomPrompt="1"/>
          </p:nvPr>
        </p:nvSpPr>
        <p:spPr>
          <a:xfrm>
            <a:off x="4221835" y="5599016"/>
            <a:ext cx="2196840" cy="320143"/>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23" hasCustomPrompt="1"/>
          </p:nvPr>
        </p:nvSpPr>
        <p:spPr>
          <a:xfrm>
            <a:off x="4221835"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30" name="Picture Placeholder 6"/>
          <p:cNvSpPr>
            <a:spLocks noGrp="1"/>
          </p:cNvSpPr>
          <p:nvPr>
            <p:ph type="pic" sz="quarter" idx="24"/>
          </p:nvPr>
        </p:nvSpPr>
        <p:spPr>
          <a:xfrm>
            <a:off x="6963395" y="3554506"/>
            <a:ext cx="1551489" cy="155172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1" name="Text Placeholder 5"/>
          <p:cNvSpPr>
            <a:spLocks noGrp="1"/>
          </p:cNvSpPr>
          <p:nvPr>
            <p:ph type="body" sz="quarter" idx="25" hasCustomPrompt="1"/>
          </p:nvPr>
        </p:nvSpPr>
        <p:spPr>
          <a:xfrm>
            <a:off x="6640714" y="5599016"/>
            <a:ext cx="2196840" cy="320143"/>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26" hasCustomPrompt="1"/>
          </p:nvPr>
        </p:nvSpPr>
        <p:spPr>
          <a:xfrm>
            <a:off x="6640714"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33" name="Picture Placeholder 6"/>
          <p:cNvSpPr>
            <a:spLocks noGrp="1"/>
          </p:cNvSpPr>
          <p:nvPr>
            <p:ph type="pic" sz="quarter" idx="27"/>
          </p:nvPr>
        </p:nvSpPr>
        <p:spPr>
          <a:xfrm>
            <a:off x="9382275" y="3554506"/>
            <a:ext cx="1551489" cy="1551729"/>
          </a:xfrm>
          <a:prstGeom prst="ellipse">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4" name="Text Placeholder 5"/>
          <p:cNvSpPr>
            <a:spLocks noGrp="1"/>
          </p:cNvSpPr>
          <p:nvPr>
            <p:ph type="body" sz="quarter" idx="28" hasCustomPrompt="1"/>
          </p:nvPr>
        </p:nvSpPr>
        <p:spPr>
          <a:xfrm>
            <a:off x="9059593" y="5599016"/>
            <a:ext cx="2196840" cy="320143"/>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29" hasCustomPrompt="1"/>
          </p:nvPr>
        </p:nvSpPr>
        <p:spPr>
          <a:xfrm>
            <a:off x="9059593" y="5242253"/>
            <a:ext cx="2196840" cy="356762"/>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36" name="Title 1"/>
          <p:cNvSpPr>
            <a:spLocks noGrp="1"/>
          </p:cNvSpPr>
          <p:nvPr>
            <p:ph type="title" hasCustomPrompt="1"/>
          </p:nvPr>
        </p:nvSpPr>
        <p:spPr>
          <a:xfrm>
            <a:off x="935573" y="1411431"/>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7" name="Text Placeholder 5"/>
          <p:cNvSpPr>
            <a:spLocks noGrp="1"/>
          </p:cNvSpPr>
          <p:nvPr>
            <p:ph type="body" sz="quarter" idx="30" hasCustomPrompt="1"/>
          </p:nvPr>
        </p:nvSpPr>
        <p:spPr>
          <a:xfrm>
            <a:off x="935566" y="3577281"/>
            <a:ext cx="3012320" cy="2341877"/>
          </a:xfrm>
        </p:spPr>
        <p:txBody>
          <a:bodyPr anchor="t"/>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88681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left)">
                                      <p:cBhvr>
                                        <p:cTn id="20" dur="500"/>
                                        <p:tgtEl>
                                          <p:spTgt spid="20">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3800"/>
                            </p:stCondLst>
                            <p:childTnLst>
                              <p:par>
                                <p:cTn id="26" presetID="10" presetClass="entr" presetSubtype="0" fill="hold" grpId="0" nodeType="afterEffect">
                                  <p:stCondLst>
                                    <p:cond delay="25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4550"/>
                            </p:stCondLst>
                            <p:childTnLst>
                              <p:par>
                                <p:cTn id="30" presetID="22" presetClass="entr" presetSubtype="8" fill="hold" grpId="0" nodeType="after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wipe(left)">
                                      <p:cBhvr>
                                        <p:cTn id="32" dur="500"/>
                                        <p:tgtEl>
                                          <p:spTgt spid="23">
                                            <p:txEl>
                                              <p:pRg st="0" end="0"/>
                                            </p:txEl>
                                          </p:spTgt>
                                        </p:tgtEl>
                                      </p:cBhvr>
                                    </p:animEffect>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5800"/>
                            </p:stCondLst>
                            <p:childTnLst>
                              <p:par>
                                <p:cTn id="38" presetID="10" presetClass="entr" presetSubtype="0" fill="hold" grpId="0" nodeType="afterEffect">
                                  <p:stCondLst>
                                    <p:cond delay="25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6550"/>
                            </p:stCondLst>
                            <p:childTnLst>
                              <p:par>
                                <p:cTn id="42" presetID="22" presetClass="entr" presetSubtype="8" fill="hold" grpId="0" nodeType="after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wipe(left)">
                                      <p:cBhvr>
                                        <p:cTn id="44" dur="500"/>
                                        <p:tgtEl>
                                          <p:spTgt spid="26">
                                            <p:txEl>
                                              <p:pRg st="0" end="0"/>
                                            </p:txEl>
                                          </p:spTgt>
                                        </p:tgtEl>
                                      </p:cBhvr>
                                    </p:animEffect>
                                  </p:childTnLst>
                                </p:cTn>
                              </p:par>
                            </p:childTnLst>
                          </p:cTn>
                        </p:par>
                        <p:par>
                          <p:cTn id="45" fill="hold">
                            <p:stCondLst>
                              <p:cond delay="7050"/>
                            </p:stCondLst>
                            <p:childTnLst>
                              <p:par>
                                <p:cTn id="46" presetID="10" presetClass="entr" presetSubtype="0" fill="hold" grpId="0" nodeType="afterEffect">
                                  <p:stCondLst>
                                    <p:cond delay="25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7800"/>
                            </p:stCondLst>
                            <p:childTnLst>
                              <p:par>
                                <p:cTn id="50" presetID="10" presetClass="entr" presetSubtype="0" fill="hold" grpId="0" nodeType="afterEffect">
                                  <p:stCondLst>
                                    <p:cond delay="2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8550"/>
                            </p:stCondLst>
                            <p:childTnLst>
                              <p:par>
                                <p:cTn id="54" presetID="22" presetClass="entr" presetSubtype="8" fill="hold" grpId="0" nodeType="afterEffect">
                                  <p:stCondLst>
                                    <p:cond delay="0"/>
                                  </p:stCondLst>
                                  <p:childTnLst>
                                    <p:set>
                                      <p:cBhvr>
                                        <p:cTn id="55" dur="1" fill="hold">
                                          <p:stCondLst>
                                            <p:cond delay="0"/>
                                          </p:stCondLst>
                                        </p:cTn>
                                        <p:tgtEl>
                                          <p:spTgt spid="29">
                                            <p:txEl>
                                              <p:pRg st="0" end="0"/>
                                            </p:txEl>
                                          </p:spTgt>
                                        </p:tgtEl>
                                        <p:attrNameLst>
                                          <p:attrName>style.visibility</p:attrName>
                                        </p:attrNameLst>
                                      </p:cBhvr>
                                      <p:to>
                                        <p:strVal val="visible"/>
                                      </p:to>
                                    </p:set>
                                    <p:animEffect transition="in" filter="wipe(left)">
                                      <p:cBhvr>
                                        <p:cTn id="56" dur="500"/>
                                        <p:tgtEl>
                                          <p:spTgt spid="29">
                                            <p:txEl>
                                              <p:pRg st="0" end="0"/>
                                            </p:txEl>
                                          </p:spTgt>
                                        </p:tgtEl>
                                      </p:cBhvr>
                                    </p:animEffect>
                                  </p:childTnLst>
                                </p:cTn>
                              </p:par>
                            </p:childTnLst>
                          </p:cTn>
                        </p:par>
                        <p:par>
                          <p:cTn id="57" fill="hold">
                            <p:stCondLst>
                              <p:cond delay="9050"/>
                            </p:stCondLst>
                            <p:childTnLst>
                              <p:par>
                                <p:cTn id="58" presetID="10" presetClass="entr" presetSubtype="0" fill="hold" grpId="0" nodeType="afterEffect">
                                  <p:stCondLst>
                                    <p:cond delay="25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par>
                          <p:cTn id="61" fill="hold">
                            <p:stCondLst>
                              <p:cond delay="9800"/>
                            </p:stCondLst>
                            <p:childTnLst>
                              <p:par>
                                <p:cTn id="62" presetID="10" presetClass="entr" presetSubtype="0" fill="hold" grpId="0" nodeType="afterEffect">
                                  <p:stCondLst>
                                    <p:cond delay="25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par>
                          <p:cTn id="65" fill="hold">
                            <p:stCondLst>
                              <p:cond delay="10550"/>
                            </p:stCondLst>
                            <p:childTnLst>
                              <p:par>
                                <p:cTn id="66" presetID="22" presetClass="entr" presetSubtype="8" fill="hold" grpId="0" nodeType="after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Effect transition="in" filter="wipe(left)">
                                      <p:cBhvr>
                                        <p:cTn id="68" dur="500"/>
                                        <p:tgtEl>
                                          <p:spTgt spid="32">
                                            <p:txEl>
                                              <p:pRg st="0" end="0"/>
                                            </p:txEl>
                                          </p:spTgt>
                                        </p:tgtEl>
                                      </p:cBhvr>
                                    </p:animEffect>
                                  </p:childTnLst>
                                </p:cTn>
                              </p:par>
                            </p:childTnLst>
                          </p:cTn>
                        </p:par>
                        <p:par>
                          <p:cTn id="69" fill="hold">
                            <p:stCondLst>
                              <p:cond delay="11050"/>
                            </p:stCondLst>
                            <p:childTnLst>
                              <p:par>
                                <p:cTn id="70" presetID="10" presetClass="entr" presetSubtype="0" fill="hold" grpId="0" nodeType="afterEffect">
                                  <p:stCondLst>
                                    <p:cond delay="25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par>
                          <p:cTn id="73" fill="hold">
                            <p:stCondLst>
                              <p:cond delay="11800"/>
                            </p:stCondLst>
                            <p:childTnLst>
                              <p:par>
                                <p:cTn id="74" presetID="10" presetClass="entr" presetSubtype="0" fill="hold" grpId="0" nodeType="afterEffect">
                                  <p:stCondLst>
                                    <p:cond delay="25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par>
                          <p:cTn id="77" fill="hold">
                            <p:stCondLst>
                              <p:cond delay="12550"/>
                            </p:stCondLst>
                            <p:childTnLst>
                              <p:par>
                                <p:cTn id="78" presetID="22" presetClass="entr" presetSubtype="8" fill="hold" grpId="0" nodeType="afterEffect">
                                  <p:stCondLst>
                                    <p:cond delay="0"/>
                                  </p:stCondLst>
                                  <p:childTnLst>
                                    <p:set>
                                      <p:cBhvr>
                                        <p:cTn id="79" dur="1" fill="hold">
                                          <p:stCondLst>
                                            <p:cond delay="0"/>
                                          </p:stCondLst>
                                        </p:cTn>
                                        <p:tgtEl>
                                          <p:spTgt spid="35">
                                            <p:txEl>
                                              <p:pRg st="0" end="0"/>
                                            </p:txEl>
                                          </p:spTgt>
                                        </p:tgtEl>
                                        <p:attrNameLst>
                                          <p:attrName>style.visibility</p:attrName>
                                        </p:attrNameLst>
                                      </p:cBhvr>
                                      <p:to>
                                        <p:strVal val="visible"/>
                                      </p:to>
                                    </p:set>
                                    <p:animEffect transition="in" filter="wipe(left)">
                                      <p:cBhvr>
                                        <p:cTn id="80" dur="500"/>
                                        <p:tgtEl>
                                          <p:spTgt spid="35">
                                            <p:txEl>
                                              <p:pRg st="0" end="0"/>
                                            </p:txEl>
                                          </p:spTgt>
                                        </p:tgtEl>
                                      </p:cBhvr>
                                    </p:animEffect>
                                  </p:childTnLst>
                                </p:cTn>
                              </p:par>
                            </p:childTnLst>
                          </p:cTn>
                        </p:par>
                        <p:par>
                          <p:cTn id="81" fill="hold">
                            <p:stCondLst>
                              <p:cond delay="13050"/>
                            </p:stCondLst>
                            <p:childTnLst>
                              <p:par>
                                <p:cTn id="82" presetID="10" presetClass="entr" presetSubtype="0" fill="hold" grpId="0" nodeType="afterEffect">
                                  <p:stCondLst>
                                    <p:cond delay="25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10" presetClass="entr" presetSubtype="0"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7" grpId="0" animBg="1"/>
      <p:bldP spid="28" grpId="0">
        <p:tmplLst>
          <p:tmpl>
            <p:tnLst>
              <p:par>
                <p:cTn presetID="10" presetClass="entr" presetSubtype="0" fill="hold" nodeType="after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animBg="1"/>
      <p:bldP spid="34" grpId="0">
        <p:tmplLst>
          <p:tmpl>
            <p:tnLst>
              <p:par>
                <p:cTn presetID="10" presetClass="entr" presetSubtype="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p:bldP spid="37" grpId="0">
        <p:tmplLst>
          <p:tmpl>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0"/>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2700">
                <a:solidFill>
                  <a:schemeClr val="tx1">
                    <a:tint val="75000"/>
                  </a:schemeClr>
                </a:solidFill>
              </a:defRPr>
            </a:lvl1pPr>
            <a:lvl2pPr marL="609362" indent="0">
              <a:buNone/>
              <a:defRPr sz="2400">
                <a:solidFill>
                  <a:schemeClr val="tx1">
                    <a:tint val="75000"/>
                  </a:schemeClr>
                </a:solidFill>
              </a:defRPr>
            </a:lvl2pPr>
            <a:lvl3pPr marL="1218725" indent="0">
              <a:buNone/>
              <a:defRPr sz="2100">
                <a:solidFill>
                  <a:schemeClr val="tx1">
                    <a:tint val="75000"/>
                  </a:schemeClr>
                </a:solidFill>
              </a:defRPr>
            </a:lvl3pPr>
            <a:lvl4pPr marL="1828087" indent="0">
              <a:buNone/>
              <a:defRPr sz="1900">
                <a:solidFill>
                  <a:schemeClr val="tx1">
                    <a:tint val="75000"/>
                  </a:schemeClr>
                </a:solidFill>
              </a:defRPr>
            </a:lvl4pPr>
            <a:lvl5pPr marL="2437449" indent="0">
              <a:buNone/>
              <a:defRPr sz="1900">
                <a:solidFill>
                  <a:schemeClr val="tx1">
                    <a:tint val="75000"/>
                  </a:schemeClr>
                </a:solidFill>
              </a:defRPr>
            </a:lvl5pPr>
            <a:lvl6pPr marL="3046805" indent="0">
              <a:buNone/>
              <a:defRPr sz="1900">
                <a:solidFill>
                  <a:schemeClr val="tx1">
                    <a:tint val="75000"/>
                  </a:schemeClr>
                </a:solidFill>
              </a:defRPr>
            </a:lvl6pPr>
            <a:lvl7pPr marL="3656168" indent="0">
              <a:buNone/>
              <a:defRPr sz="1900">
                <a:solidFill>
                  <a:schemeClr val="tx1">
                    <a:tint val="75000"/>
                  </a:schemeClr>
                </a:solidFill>
              </a:defRPr>
            </a:lvl7pPr>
            <a:lvl8pPr marL="4265529" indent="0">
              <a:buNone/>
              <a:defRPr sz="1900">
                <a:solidFill>
                  <a:schemeClr val="tx1">
                    <a:tint val="75000"/>
                  </a:schemeClr>
                </a:solidFill>
              </a:defRPr>
            </a:lvl8pPr>
            <a:lvl9pPr marL="487488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85275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73" y="2422737"/>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7799400" y="-1059"/>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17" name="Picture Placeholder 6"/>
          <p:cNvSpPr>
            <a:spLocks noGrp="1"/>
          </p:cNvSpPr>
          <p:nvPr>
            <p:ph type="pic" sz="quarter" idx="13"/>
          </p:nvPr>
        </p:nvSpPr>
        <p:spPr>
          <a:xfrm>
            <a:off x="4343399" y="0"/>
            <a:ext cx="3456000" cy="3428472"/>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7800433" y="3428205"/>
            <a:ext cx="3456000" cy="3428472"/>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343400" y="3428471"/>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22" name="Text Placeholder 5"/>
          <p:cNvSpPr>
            <a:spLocks noGrp="1"/>
          </p:cNvSpPr>
          <p:nvPr>
            <p:ph type="body" sz="quarter" idx="12" hasCustomPrompt="1"/>
          </p:nvPr>
        </p:nvSpPr>
        <p:spPr>
          <a:xfrm>
            <a:off x="8331200" y="1315820"/>
            <a:ext cx="2444652" cy="1338699"/>
          </a:xfrm>
        </p:spPr>
        <p:txBody>
          <a:bodyPr anchor="t"/>
          <a:lstStyle>
            <a:lvl1pPr marL="0" indent="0" algn="l">
              <a:spcBef>
                <a:spcPts val="0"/>
              </a:spcBef>
              <a:buFontTx/>
              <a:buNone/>
              <a:defRPr>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8331200" y="876255"/>
            <a:ext cx="2444652" cy="390888"/>
          </a:xfrm>
        </p:spPr>
        <p:txBody>
          <a:bodyPr anchor="b">
            <a:normAutofit/>
          </a:bodyPr>
          <a:lstStyle>
            <a:lvl1pPr marL="0" indent="0" algn="l">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4868348" y="4677080"/>
            <a:ext cx="2444652" cy="1338699"/>
          </a:xfrm>
        </p:spPr>
        <p:txBody>
          <a:bodyPr anchor="t"/>
          <a:lstStyle>
            <a:lvl1pPr marL="0" indent="0" algn="r">
              <a:spcBef>
                <a:spcPts val="0"/>
              </a:spcBef>
              <a:buFontTx/>
              <a:buNone/>
              <a:defRPr>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4868348" y="4237515"/>
            <a:ext cx="2444652" cy="390888"/>
          </a:xfrm>
        </p:spPr>
        <p:txBody>
          <a:bodyPr anchor="b">
            <a:normAutofit/>
          </a:bodyPr>
          <a:lstStyle>
            <a:lvl1pPr marL="0" indent="0" algn="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111327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255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305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3550"/>
                            </p:stCondLst>
                            <p:childTnLst>
                              <p:par>
                                <p:cTn id="26" presetID="22" presetClass="entr" presetSubtype="8" fill="hold" grpId="0" nodeType="after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wipe(left)">
                                      <p:cBhvr>
                                        <p:cTn id="28" dur="500"/>
                                        <p:tgtEl>
                                          <p:spTgt spid="23">
                                            <p:txEl>
                                              <p:pRg st="0" end="0"/>
                                            </p:txEl>
                                          </p:spTgt>
                                        </p:tgtEl>
                                      </p:cBhvr>
                                    </p:animEffect>
                                  </p:childTnLst>
                                </p:cTn>
                              </p:par>
                            </p:childTnLst>
                          </p:cTn>
                        </p:par>
                        <p:par>
                          <p:cTn id="29" fill="hold">
                            <p:stCondLst>
                              <p:cond delay="4050"/>
                            </p:stCondLst>
                            <p:childTnLst>
                              <p:par>
                                <p:cTn id="30" presetID="10" presetClass="entr" presetSubtype="0" fill="hold" grpId="0" nodeType="afterEffect">
                                  <p:stCondLst>
                                    <p:cond delay="25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4800"/>
                            </p:stCondLst>
                            <p:childTnLst>
                              <p:par>
                                <p:cTn id="34" presetID="22" presetClass="entr" presetSubtype="2" fill="hold" grpId="0" nodeType="afterEffect">
                                  <p:stCondLst>
                                    <p:cond delay="0"/>
                                  </p:stCondLst>
                                  <p:childTnLst>
                                    <p:set>
                                      <p:cBhvr>
                                        <p:cTn id="35" dur="1" fill="hold">
                                          <p:stCondLst>
                                            <p:cond delay="0"/>
                                          </p:stCondLst>
                                        </p:cTn>
                                        <p:tgtEl>
                                          <p:spTgt spid="27">
                                            <p:txEl>
                                              <p:pRg st="0" end="0"/>
                                            </p:txEl>
                                          </p:spTgt>
                                        </p:tgtEl>
                                        <p:attrNameLst>
                                          <p:attrName>style.visibility</p:attrName>
                                        </p:attrNameLst>
                                      </p:cBhvr>
                                      <p:to>
                                        <p:strVal val="visible"/>
                                      </p:to>
                                    </p:set>
                                    <p:animEffect transition="in" filter="wipe(right)">
                                      <p:cBhvr>
                                        <p:cTn id="36" dur="500"/>
                                        <p:tgtEl>
                                          <p:spTgt spid="27">
                                            <p:txEl>
                                              <p:pRg st="0" end="0"/>
                                            </p:txEl>
                                          </p:spTgt>
                                        </p:tgtEl>
                                      </p:cBhvr>
                                    </p:animEffect>
                                  </p:childTnLst>
                                </p:cTn>
                              </p:par>
                            </p:childTnLst>
                          </p:cTn>
                        </p:par>
                        <p:par>
                          <p:cTn id="37" fill="hold">
                            <p:stCondLst>
                              <p:cond delay="5300"/>
                            </p:stCondLst>
                            <p:childTnLst>
                              <p:par>
                                <p:cTn id="38" presetID="10" presetClass="entr" presetSubtype="0" fill="hold" grpId="0" nodeType="afterEffect">
                                  <p:stCondLst>
                                    <p:cond delay="25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6" grpId="0">
        <p:tmplLst>
          <p:tmpl>
            <p:tnLst>
              <p:par>
                <p:cTn presetID="10" presetClass="entr" presetSubtype="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22" presetClass="entr" presetSubtype="2"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right)">
                      <p:cBhvr>
                        <p:cTn dur="500"/>
                        <p:tgtEl>
                          <p:spTgt spid="27"/>
                        </p:tgtEl>
                      </p:cBhvr>
                    </p:animEffect>
                  </p:childTnLst>
                </p:cTn>
              </p:par>
            </p:tnLst>
          </p:tmpl>
        </p:tmplLst>
      </p:bldP>
    </p:bld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Picture Placeholder 6"/>
          <p:cNvSpPr>
            <a:spLocks noGrp="1"/>
          </p:cNvSpPr>
          <p:nvPr>
            <p:ph type="pic" sz="quarter" idx="14"/>
          </p:nvPr>
        </p:nvSpPr>
        <p:spPr>
          <a:xfrm>
            <a:off x="935573" y="3461836"/>
            <a:ext cx="2815167" cy="2457329"/>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5"/>
          </p:nvPr>
        </p:nvSpPr>
        <p:spPr>
          <a:xfrm>
            <a:off x="935573" y="932542"/>
            <a:ext cx="2815167" cy="2457329"/>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6"/>
          </p:nvPr>
        </p:nvSpPr>
        <p:spPr>
          <a:xfrm>
            <a:off x="3832542" y="932537"/>
            <a:ext cx="2263465" cy="4992929"/>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itle 1"/>
          <p:cNvSpPr>
            <a:spLocks noGrp="1"/>
          </p:cNvSpPr>
          <p:nvPr>
            <p:ph type="title" hasCustomPrompt="1"/>
          </p:nvPr>
        </p:nvSpPr>
        <p:spPr>
          <a:xfrm>
            <a:off x="7446439" y="932537"/>
            <a:ext cx="3450167"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4" name="Text Placeholder 5"/>
          <p:cNvSpPr>
            <a:spLocks noGrp="1"/>
          </p:cNvSpPr>
          <p:nvPr>
            <p:ph type="body" sz="quarter" idx="12" hasCustomPrompt="1"/>
          </p:nvPr>
        </p:nvSpPr>
        <p:spPr>
          <a:xfrm>
            <a:off x="7459139" y="3574543"/>
            <a:ext cx="3450167"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15" name="Straight Connector 14"/>
          <p:cNvCxnSpPr/>
          <p:nvPr userDrawn="1"/>
        </p:nvCxnSpPr>
        <p:spPr>
          <a:xfrm>
            <a:off x="7511434" y="3428477"/>
            <a:ext cx="4680569" cy="52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2" presetClass="entr" presetSubtype="1" decel="100000" fill="hold" grpId="0" nodeType="afterEffect">
                                  <p:stCondLst>
                                    <p:cond delay="250"/>
                                  </p:stCondLst>
                                  <p:iterate type="wd">
                                    <p:tmPct val="10000"/>
                                  </p:iterate>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0-#ppt_h/2"/>
                                          </p:val>
                                        </p:tav>
                                        <p:tav tm="100000">
                                          <p:val>
                                            <p:strVal val="#ppt_y"/>
                                          </p:val>
                                        </p:tav>
                                      </p:tavLst>
                                    </p:anim>
                                  </p:childTnLst>
                                </p:cTn>
                              </p:par>
                            </p:childTnLst>
                          </p:cTn>
                        </p:par>
                        <p:par>
                          <p:cTn id="21" fill="hold">
                            <p:stCondLst>
                              <p:cond delay="3050"/>
                            </p:stCondLst>
                            <p:childTnLst>
                              <p:par>
                                <p:cTn id="22" presetID="22" presetClass="entr" presetSubtype="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par>
                          <p:cTn id="25" fill="hold">
                            <p:stCondLst>
                              <p:cond delay="3550"/>
                            </p:stCondLst>
                            <p:childTnLst>
                              <p:par>
                                <p:cTn id="26" presetID="10" presetClass="entr" presetSubtype="0" fill="hold" grpId="0" nodeType="afterEffect">
                                  <p:stCondLst>
                                    <p:cond delay="2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3" grpId="0"/>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5"/>
          </p:nvPr>
        </p:nvSpPr>
        <p:spPr>
          <a:xfrm>
            <a:off x="935573" y="932542"/>
            <a:ext cx="3581729" cy="4986623"/>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3"/>
          </p:nvPr>
        </p:nvSpPr>
        <p:spPr>
          <a:xfrm>
            <a:off x="4603355" y="3662444"/>
            <a:ext cx="2160320" cy="2256715"/>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6849735" y="3662444"/>
            <a:ext cx="2160320" cy="2256715"/>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9096113" y="3662444"/>
            <a:ext cx="2160320" cy="2256715"/>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itle 1"/>
          <p:cNvSpPr>
            <a:spLocks noGrp="1"/>
          </p:cNvSpPr>
          <p:nvPr>
            <p:ph type="title" hasCustomPrompt="1"/>
          </p:nvPr>
        </p:nvSpPr>
        <p:spPr>
          <a:xfrm>
            <a:off x="4751919" y="932537"/>
            <a:ext cx="2694517" cy="2432655"/>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7859157" y="932536"/>
            <a:ext cx="3397283" cy="2432656"/>
          </a:xfrm>
        </p:spPr>
        <p:txBody>
          <a:bodyPr anchor="ctr"/>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2925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750"/>
                            </p:stCondLst>
                            <p:childTnLst>
                              <p:par>
                                <p:cTn id="21" presetID="2" presetClass="entr" presetSubtype="1" decel="100000" fill="hold" grpId="0" nodeType="afterEffect">
                                  <p:stCondLst>
                                    <p:cond delay="250"/>
                                  </p:stCondLst>
                                  <p:iterate type="wd">
                                    <p:tmPct val="10000"/>
                                  </p:iterate>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0-#ppt_h/2"/>
                                          </p:val>
                                        </p:tav>
                                        <p:tav tm="100000">
                                          <p:val>
                                            <p:strVal val="#ppt_y"/>
                                          </p:val>
                                        </p:tav>
                                      </p:tavLst>
                                    </p:anim>
                                  </p:childTnLst>
                                </p:cTn>
                              </p:par>
                            </p:childTnLst>
                          </p:cTn>
                        </p:par>
                        <p:par>
                          <p:cTn id="25" fill="hold">
                            <p:stCondLst>
                              <p:cond delay="4300"/>
                            </p:stCondLst>
                            <p:childTnLst>
                              <p:par>
                                <p:cTn id="26" presetID="10" presetClass="entr" presetSubtype="0" fill="hold" grpId="0" nodeType="after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itle 1"/>
          <p:cNvSpPr>
            <a:spLocks noGrp="1"/>
          </p:cNvSpPr>
          <p:nvPr>
            <p:ph type="title" hasCustomPrompt="1"/>
          </p:nvPr>
        </p:nvSpPr>
        <p:spPr>
          <a:xfrm>
            <a:off x="2015073"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7" name="Text Placeholder 5"/>
          <p:cNvSpPr>
            <a:spLocks noGrp="1"/>
          </p:cNvSpPr>
          <p:nvPr>
            <p:ph type="body" sz="quarter" idx="16" hasCustomPrompt="1"/>
          </p:nvPr>
        </p:nvSpPr>
        <p:spPr>
          <a:xfrm>
            <a:off x="2015073" y="1528923"/>
            <a:ext cx="8161867" cy="293685"/>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8" name="Picture Placeholder 6"/>
          <p:cNvSpPr>
            <a:spLocks noGrp="1"/>
          </p:cNvSpPr>
          <p:nvPr>
            <p:ph type="pic" sz="quarter" idx="15"/>
          </p:nvPr>
        </p:nvSpPr>
        <p:spPr>
          <a:xfrm>
            <a:off x="4343406" y="2422973"/>
            <a:ext cx="1554389" cy="1554629"/>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935573" y="2961792"/>
            <a:ext cx="2918069" cy="947613"/>
          </a:xfrm>
        </p:spPr>
        <p:txBody>
          <a:bodyPr anchor="t"/>
          <a:lstStyle>
            <a:lvl1pPr marL="0" indent="0" algn="r">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4" hasCustomPrompt="1"/>
          </p:nvPr>
        </p:nvSpPr>
        <p:spPr>
          <a:xfrm>
            <a:off x="935573" y="2522233"/>
            <a:ext cx="2918069"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1" name="Picture Placeholder 6"/>
          <p:cNvSpPr>
            <a:spLocks noGrp="1"/>
          </p:cNvSpPr>
          <p:nvPr>
            <p:ph type="pic" sz="quarter" idx="17"/>
          </p:nvPr>
        </p:nvSpPr>
        <p:spPr>
          <a:xfrm>
            <a:off x="6297997" y="2422973"/>
            <a:ext cx="1554389" cy="1554629"/>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Text Placeholder 5"/>
          <p:cNvSpPr>
            <a:spLocks noGrp="1"/>
          </p:cNvSpPr>
          <p:nvPr>
            <p:ph type="body" sz="quarter" idx="18" hasCustomPrompt="1"/>
          </p:nvPr>
        </p:nvSpPr>
        <p:spPr>
          <a:xfrm>
            <a:off x="8338370" y="2961792"/>
            <a:ext cx="2918069"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9" hasCustomPrompt="1"/>
          </p:nvPr>
        </p:nvSpPr>
        <p:spPr>
          <a:xfrm>
            <a:off x="8338370" y="2522233"/>
            <a:ext cx="2918069"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4" name="Picture Placeholder 6"/>
          <p:cNvSpPr>
            <a:spLocks noGrp="1"/>
          </p:cNvSpPr>
          <p:nvPr>
            <p:ph type="pic" sz="quarter" idx="20"/>
          </p:nvPr>
        </p:nvSpPr>
        <p:spPr>
          <a:xfrm>
            <a:off x="4343406" y="4364531"/>
            <a:ext cx="1554389" cy="1554629"/>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ext Placeholder 5"/>
          <p:cNvSpPr>
            <a:spLocks noGrp="1"/>
          </p:cNvSpPr>
          <p:nvPr>
            <p:ph type="body" sz="quarter" idx="21" hasCustomPrompt="1"/>
          </p:nvPr>
        </p:nvSpPr>
        <p:spPr>
          <a:xfrm>
            <a:off x="935573" y="4903348"/>
            <a:ext cx="2918069" cy="947613"/>
          </a:xfrm>
        </p:spPr>
        <p:txBody>
          <a:bodyPr anchor="t"/>
          <a:lstStyle>
            <a:lvl1pPr marL="0" indent="0" algn="r">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935573" y="4463789"/>
            <a:ext cx="2918069"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7" name="Picture Placeholder 6"/>
          <p:cNvSpPr>
            <a:spLocks noGrp="1"/>
          </p:cNvSpPr>
          <p:nvPr>
            <p:ph type="pic" sz="quarter" idx="23"/>
          </p:nvPr>
        </p:nvSpPr>
        <p:spPr>
          <a:xfrm>
            <a:off x="6297997" y="4364531"/>
            <a:ext cx="1554389" cy="1554629"/>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Text Placeholder 5"/>
          <p:cNvSpPr>
            <a:spLocks noGrp="1"/>
          </p:cNvSpPr>
          <p:nvPr>
            <p:ph type="body" sz="quarter" idx="24" hasCustomPrompt="1"/>
          </p:nvPr>
        </p:nvSpPr>
        <p:spPr>
          <a:xfrm>
            <a:off x="8338370" y="4903348"/>
            <a:ext cx="2918069"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5" hasCustomPrompt="1"/>
          </p:nvPr>
        </p:nvSpPr>
        <p:spPr>
          <a:xfrm>
            <a:off x="8338370" y="4463789"/>
            <a:ext cx="2918069"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6461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550"/>
                            </p:stCondLst>
                            <p:childTnLst>
                              <p:par>
                                <p:cTn id="18" presetID="22" presetClass="entr" presetSubtype="2"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right)">
                                      <p:cBhvr>
                                        <p:cTn id="20" dur="500"/>
                                        <p:tgtEl>
                                          <p:spTgt spid="10">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405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4550"/>
                            </p:stCondLst>
                            <p:childTnLst>
                              <p:par>
                                <p:cTn id="30" presetID="22" presetClass="entr" presetSubtype="8" fill="hold" grpId="0" nodeType="afterEffect">
                                  <p:stCondLst>
                                    <p:cond delay="25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500"/>
                                        <p:tgtEl>
                                          <p:spTgt spid="13">
                                            <p:txEl>
                                              <p:pRg st="0" end="0"/>
                                            </p:txEl>
                                          </p:spTgt>
                                        </p:tgtEl>
                                      </p:cBhvr>
                                    </p:animEffect>
                                  </p:childTnLst>
                                </p:cTn>
                              </p:par>
                            </p:childTnLst>
                          </p:cTn>
                        </p:par>
                        <p:par>
                          <p:cTn id="33" fill="hold">
                            <p:stCondLst>
                              <p:cond delay="5300"/>
                            </p:stCondLst>
                            <p:childTnLst>
                              <p:par>
                                <p:cTn id="34" presetID="10" presetClass="entr" presetSubtype="0" fill="hold" grpId="0" nodeType="afterEffect">
                                  <p:stCondLst>
                                    <p:cond delay="25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605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6550"/>
                            </p:stCondLst>
                            <p:childTnLst>
                              <p:par>
                                <p:cTn id="42" presetID="22" presetClass="entr" presetSubtype="2" fill="hold" grpId="0" nodeType="afterEffect">
                                  <p:stCondLst>
                                    <p:cond delay="25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right)">
                                      <p:cBhvr>
                                        <p:cTn id="44" dur="500"/>
                                        <p:tgtEl>
                                          <p:spTgt spid="16">
                                            <p:txEl>
                                              <p:pRg st="0" end="0"/>
                                            </p:txEl>
                                          </p:spTgt>
                                        </p:tgtEl>
                                      </p:cBhvr>
                                    </p:animEffect>
                                  </p:childTnLst>
                                </p:cTn>
                              </p:par>
                            </p:childTnLst>
                          </p:cTn>
                        </p:par>
                        <p:par>
                          <p:cTn id="45" fill="hold">
                            <p:stCondLst>
                              <p:cond delay="7300"/>
                            </p:stCondLst>
                            <p:childTnLst>
                              <p:par>
                                <p:cTn id="46" presetID="10" presetClass="entr" presetSubtype="0" fill="hold" grpId="0" nodeType="afterEffect">
                                  <p:stCondLst>
                                    <p:cond delay="2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8050"/>
                            </p:stCondLst>
                            <p:childTnLst>
                              <p:par>
                                <p:cTn id="50" presetID="10"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par>
                          <p:cTn id="53" fill="hold">
                            <p:stCondLst>
                              <p:cond delay="8550"/>
                            </p:stCondLst>
                            <p:childTnLst>
                              <p:par>
                                <p:cTn id="54" presetID="22" presetClass="entr" presetSubtype="8" fill="hold" grpId="0" nodeType="afterEffect">
                                  <p:stCondLst>
                                    <p:cond delay="250"/>
                                  </p:stCondLst>
                                  <p:childTnLst>
                                    <p:set>
                                      <p:cBhvr>
                                        <p:cTn id="55" dur="1" fill="hold">
                                          <p:stCondLst>
                                            <p:cond delay="0"/>
                                          </p:stCondLst>
                                        </p:cTn>
                                        <p:tgtEl>
                                          <p:spTgt spid="19">
                                            <p:txEl>
                                              <p:pRg st="0" end="0"/>
                                            </p:txEl>
                                          </p:spTgt>
                                        </p:tgtEl>
                                        <p:attrNameLst>
                                          <p:attrName>style.visibility</p:attrName>
                                        </p:attrNameLst>
                                      </p:cBhvr>
                                      <p:to>
                                        <p:strVal val="visible"/>
                                      </p:to>
                                    </p:set>
                                    <p:animEffect transition="in" filter="wipe(left)">
                                      <p:cBhvr>
                                        <p:cTn id="56" dur="500"/>
                                        <p:tgtEl>
                                          <p:spTgt spid="19">
                                            <p:txEl>
                                              <p:pRg st="0" end="0"/>
                                            </p:txEl>
                                          </p:spTgt>
                                        </p:tgtEl>
                                      </p:cBhvr>
                                    </p:animEffect>
                                  </p:childTnLst>
                                </p:cTn>
                              </p:par>
                            </p:childTnLst>
                          </p:cTn>
                        </p:par>
                        <p:par>
                          <p:cTn id="57" fill="hold">
                            <p:stCondLst>
                              <p:cond delay="9300"/>
                            </p:stCondLst>
                            <p:childTnLst>
                              <p:par>
                                <p:cTn id="58" presetID="10" presetClass="entr" presetSubtype="0" fill="hold" grpId="0" nodeType="afterEffect">
                                  <p:stCondLst>
                                    <p:cond delay="25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animBg="1"/>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22" presetClass="entr" presetSubtype="2"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right)">
                      <p:cBhvr>
                        <p:cTn dur="500"/>
                        <p:tgtEl>
                          <p:spTgt spid="10"/>
                        </p:tgtEl>
                      </p:cBhvr>
                    </p:animEffect>
                  </p:childTnLst>
                </p:cTn>
              </p:par>
            </p:tnLst>
          </p:tmpl>
        </p:tmplLst>
      </p:bldP>
      <p:bldP spid="11" grpId="0" animBg="1"/>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2"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right)">
                      <p:cBhvr>
                        <p:cTn dur="500"/>
                        <p:tgtEl>
                          <p:spTgt spid="16"/>
                        </p:tgtEl>
                      </p:cBhvr>
                    </p:animEffect>
                  </p:childTnLst>
                </p:cTn>
              </p:par>
            </p:tnLst>
          </p:tmpl>
        </p:tmplLst>
      </p:bldP>
      <p:bldP spid="17" grpId="0" animBg="1"/>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22" presetClass="entr" presetSubtype="8"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53" y="3705064"/>
            <a:ext cx="2213753" cy="2214095"/>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7"/>
          </p:nvPr>
        </p:nvSpPr>
        <p:spPr>
          <a:xfrm>
            <a:off x="8682847" y="1850858"/>
            <a:ext cx="1853920" cy="1854206"/>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5"/>
          </p:nvPr>
        </p:nvSpPr>
        <p:spPr>
          <a:xfrm>
            <a:off x="5910747" y="932536"/>
            <a:ext cx="2772101" cy="2772528"/>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8"/>
          </p:nvPr>
        </p:nvSpPr>
        <p:spPr>
          <a:xfrm>
            <a:off x="6828927" y="3696283"/>
            <a:ext cx="1853920" cy="1854206"/>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cxnSp>
        <p:nvCxnSpPr>
          <p:cNvPr id="11" name="Straight Connector 10"/>
          <p:cNvCxnSpPr/>
          <p:nvPr userDrawn="1"/>
        </p:nvCxnSpPr>
        <p:spPr>
          <a:xfrm>
            <a:off x="1011770" y="3428471"/>
            <a:ext cx="489897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935574"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2" hasCustomPrompt="1"/>
          </p:nvPr>
        </p:nvSpPr>
        <p:spPr>
          <a:xfrm>
            <a:off x="948273" y="3574543"/>
            <a:ext cx="33951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7354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500"/>
                                        <p:tgtEl>
                                          <p:spTgt spid="11"/>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1000" fill="hold"/>
                                        <p:tgtEl>
                                          <p:spTgt spid="12"/>
                                        </p:tgtEl>
                                        <p:attrNameLst>
                                          <p:attrName>ppt_x</p:attrName>
                                        </p:attrNameLst>
                                      </p:cBhvr>
                                      <p:tavLst>
                                        <p:tav tm="0">
                                          <p:val>
                                            <p:strVal val="#ppt_x"/>
                                          </p:val>
                                        </p:tav>
                                        <p:tav tm="100000">
                                          <p:val>
                                            <p:strVal val="#ppt_x"/>
                                          </p:val>
                                        </p:tav>
                                      </p:tavLst>
                                    </p:anim>
                                    <p:anim calcmode="lin" valueType="num">
                                      <p:cBhvr additive="base">
                                        <p:cTn id="27" dur="10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P spid="8" grpId="0" animBg="1"/>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7" name="Picture Placeholder 6"/>
          <p:cNvSpPr>
            <a:spLocks noGrp="1"/>
          </p:cNvSpPr>
          <p:nvPr>
            <p:ph type="pic" sz="quarter" idx="13"/>
          </p:nvPr>
        </p:nvSpPr>
        <p:spPr>
          <a:xfrm>
            <a:off x="935567" y="1672779"/>
            <a:ext cx="3384000" cy="1755692"/>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4" hasCustomPrompt="1"/>
          </p:nvPr>
        </p:nvSpPr>
        <p:spPr>
          <a:xfrm>
            <a:off x="935567" y="3484803"/>
            <a:ext cx="3384000"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11" name="Picture Placeholder 6"/>
          <p:cNvSpPr>
            <a:spLocks noGrp="1"/>
          </p:cNvSpPr>
          <p:nvPr>
            <p:ph type="pic" sz="quarter" idx="16"/>
          </p:nvPr>
        </p:nvSpPr>
        <p:spPr>
          <a:xfrm>
            <a:off x="4404000" y="1672779"/>
            <a:ext cx="3384000" cy="1755692"/>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Text Placeholder 5"/>
          <p:cNvSpPr>
            <a:spLocks noGrp="1"/>
          </p:cNvSpPr>
          <p:nvPr>
            <p:ph type="body" sz="quarter" idx="18" hasCustomPrompt="1"/>
          </p:nvPr>
        </p:nvSpPr>
        <p:spPr>
          <a:xfrm>
            <a:off x="4404000" y="3484803"/>
            <a:ext cx="3384000"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7872433" y="1672779"/>
            <a:ext cx="3384000" cy="1755692"/>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ext Placeholder 5"/>
          <p:cNvSpPr>
            <a:spLocks noGrp="1"/>
          </p:cNvSpPr>
          <p:nvPr>
            <p:ph type="body" sz="quarter" idx="21" hasCustomPrompt="1"/>
          </p:nvPr>
        </p:nvSpPr>
        <p:spPr>
          <a:xfrm>
            <a:off x="7872433" y="3484803"/>
            <a:ext cx="3384000" cy="390888"/>
          </a:xfrm>
        </p:spPr>
        <p:txBody>
          <a:bodyPr anchor="b">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935568" y="4209234"/>
            <a:ext cx="3816350" cy="1692944"/>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2" name="Text Placeholder 5"/>
          <p:cNvSpPr>
            <a:spLocks noGrp="1"/>
          </p:cNvSpPr>
          <p:nvPr>
            <p:ph type="body" sz="quarter" idx="12" hasCustomPrompt="1"/>
          </p:nvPr>
        </p:nvSpPr>
        <p:spPr>
          <a:xfrm>
            <a:off x="5134715" y="4209234"/>
            <a:ext cx="5042225" cy="1692944"/>
          </a:xfrm>
        </p:spPr>
        <p:txBody>
          <a:bodyPr anchor="ctr"/>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7380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250"/>
                            </p:stCondLst>
                            <p:childTnLst>
                              <p:par>
                                <p:cTn id="21" presetID="10" presetClass="entr" presetSubtype="0" fill="hold" grpId="0"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left)">
                                      <p:cBhvr>
                                        <p:cTn id="27" dur="500"/>
                                        <p:tgtEl>
                                          <p:spTgt spid="16">
                                            <p:txEl>
                                              <p:pRg st="0" end="0"/>
                                            </p:txEl>
                                          </p:spTgt>
                                        </p:tgtEl>
                                      </p:cBhvr>
                                    </p:animEffect>
                                  </p:childTnLst>
                                </p:cTn>
                              </p:par>
                            </p:childTnLst>
                          </p:cTn>
                        </p:par>
                        <p:par>
                          <p:cTn id="28" fill="hold">
                            <p:stCondLst>
                              <p:cond delay="3500"/>
                            </p:stCondLst>
                            <p:childTnLst>
                              <p:par>
                                <p:cTn id="29" presetID="2" presetClass="entr" presetSubtype="4" decel="100000" fill="hold" grpId="0" nodeType="afterEffect">
                                  <p:stCondLst>
                                    <p:cond delay="250"/>
                                  </p:stCondLst>
                                  <p:iterate type="wd">
                                    <p:tmPct val="10000"/>
                                  </p:iterate>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5050"/>
                            </p:stCondLst>
                            <p:childTnLst>
                              <p:par>
                                <p:cTn id="34" presetID="10" presetClass="entr" presetSubtype="0" fill="hold" grpId="0" nodeType="afterEffect">
                                  <p:stCondLst>
                                    <p:cond delay="25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animBg="1"/>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1" grpId="0"/>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935573" y="1411431"/>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935566" y="3577281"/>
            <a:ext cx="3012320" cy="2341877"/>
          </a:xfrm>
        </p:spPr>
        <p:txBody>
          <a:bodyPr anchor="t"/>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4751919" y="932542"/>
            <a:ext cx="6504517" cy="4986623"/>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18965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bld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941923" y="932542"/>
            <a:ext cx="6504517" cy="4986623"/>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8244120" y="1411431"/>
            <a:ext cx="3012319"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8244113" y="3577281"/>
            <a:ext cx="3012320" cy="2341877"/>
          </a:xfrm>
        </p:spPr>
        <p:txBody>
          <a:bodyPr anchor="t"/>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96930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1"/>
            <a:ext cx="7851577" cy="685800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Rectangle 5"/>
          <p:cNvSpPr/>
          <p:nvPr userDrawn="1"/>
        </p:nvSpPr>
        <p:spPr>
          <a:xfrm>
            <a:off x="7851583"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9" name="Title 1"/>
          <p:cNvSpPr>
            <a:spLocks noGrp="1"/>
          </p:cNvSpPr>
          <p:nvPr>
            <p:ph type="title" hasCustomPrompt="1"/>
          </p:nvPr>
        </p:nvSpPr>
        <p:spPr>
          <a:xfrm>
            <a:off x="8671361" y="932537"/>
            <a:ext cx="2688167"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0" name="Text Placeholder 5"/>
          <p:cNvSpPr>
            <a:spLocks noGrp="1"/>
          </p:cNvSpPr>
          <p:nvPr>
            <p:ph type="body" sz="quarter" idx="12" hasCustomPrompt="1"/>
          </p:nvPr>
        </p:nvSpPr>
        <p:spPr>
          <a:xfrm>
            <a:off x="8684061" y="3574549"/>
            <a:ext cx="2688167" cy="2350921"/>
          </a:xfrm>
        </p:spPr>
        <p:txBody>
          <a:bodyPr anchor="t"/>
          <a:lstStyle>
            <a:lvl1pPr marL="0" indent="0" algn="just">
              <a:spcBef>
                <a:spcPts val="0"/>
              </a:spcBef>
              <a:buFontTx/>
              <a:buNone/>
              <a:defRPr>
                <a:solidFill>
                  <a:schemeClr val="bg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102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 presetClass="entr" presetSubtype="1" decel="100000" fill="hold" grpId="0" nodeType="withEffect">
                                  <p:stCondLst>
                                    <p:cond delay="250"/>
                                  </p:stCondLst>
                                  <p:iterate type="wd">
                                    <p:tmPct val="10000"/>
                                  </p:iterate>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ppt_x"/>
                                          </p:val>
                                        </p:tav>
                                        <p:tav tm="100000">
                                          <p:val>
                                            <p:strVal val="#ppt_x"/>
                                          </p:val>
                                        </p:tav>
                                      </p:tavLst>
                                    </p:anim>
                                    <p:anim calcmode="lin" valueType="num">
                                      <p:cBhvr additive="base">
                                        <p:cTn id="15" dur="1000" fill="hold"/>
                                        <p:tgtEl>
                                          <p:spTgt spid="9"/>
                                        </p:tgtEl>
                                        <p:attrNameLst>
                                          <p:attrName>ppt_y</p:attrName>
                                        </p:attrNameLst>
                                      </p:cBhvr>
                                      <p:tavLst>
                                        <p:tav tm="0">
                                          <p:val>
                                            <p:strVal val="0-#ppt_h/2"/>
                                          </p:val>
                                        </p:tav>
                                        <p:tav tm="100000">
                                          <p:val>
                                            <p:strVal val="#ppt_y"/>
                                          </p:val>
                                        </p:tav>
                                      </p:tavLst>
                                    </p:anim>
                                  </p:childTnLst>
                                </p:cTn>
                              </p:par>
                            </p:childTnLst>
                          </p:cTn>
                        </p:par>
                        <p:par>
                          <p:cTn id="16" fill="hold">
                            <p:stCondLst>
                              <p:cond delay="2300"/>
                            </p:stCondLst>
                            <p:childTnLst>
                              <p:par>
                                <p:cTn id="17" presetID="10"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6"/>
            <a:ext cx="2032800" cy="342847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2031840" y="6"/>
            <a:ext cx="2032800" cy="342847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Picture Placeholder 6"/>
          <p:cNvSpPr>
            <a:spLocks noGrp="1"/>
          </p:cNvSpPr>
          <p:nvPr>
            <p:ph type="pic" sz="quarter" idx="15"/>
          </p:nvPr>
        </p:nvSpPr>
        <p:spPr>
          <a:xfrm>
            <a:off x="6095520" y="6"/>
            <a:ext cx="2032800" cy="342847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8127360" y="6"/>
            <a:ext cx="2032800" cy="342847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Picture Placeholder 6"/>
          <p:cNvSpPr>
            <a:spLocks noGrp="1"/>
          </p:cNvSpPr>
          <p:nvPr>
            <p:ph type="pic" sz="quarter" idx="17"/>
          </p:nvPr>
        </p:nvSpPr>
        <p:spPr>
          <a:xfrm>
            <a:off x="4063680" y="6"/>
            <a:ext cx="2032800" cy="342847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0159200" y="6"/>
            <a:ext cx="2032800" cy="342847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0" y="3428472"/>
            <a:ext cx="2032800" cy="3429529"/>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2031840" y="3428472"/>
            <a:ext cx="2032800" cy="3429529"/>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21"/>
          </p:nvPr>
        </p:nvSpPr>
        <p:spPr>
          <a:xfrm>
            <a:off x="6095520" y="3428472"/>
            <a:ext cx="2032800" cy="3429529"/>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8127360" y="3428472"/>
            <a:ext cx="2032800" cy="3429529"/>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Picture Placeholder 6"/>
          <p:cNvSpPr>
            <a:spLocks noGrp="1"/>
          </p:cNvSpPr>
          <p:nvPr>
            <p:ph type="pic" sz="quarter" idx="23"/>
          </p:nvPr>
        </p:nvSpPr>
        <p:spPr>
          <a:xfrm>
            <a:off x="4063680" y="3428472"/>
            <a:ext cx="2032800" cy="3429529"/>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0159200" y="3428472"/>
            <a:ext cx="2032800" cy="3429529"/>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51414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1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1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3416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6"/>
            <a:ext cx="12192000" cy="342847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0" y="3428477"/>
            <a:ext cx="12192000" cy="342847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1295400" y="2180503"/>
            <a:ext cx="9601200" cy="2496994"/>
          </a:xfrm>
          <a:solidFill>
            <a:schemeClr val="tx1"/>
          </a:solidFill>
        </p:spPr>
        <p:txBody>
          <a:bodyPr anchor="ctr"/>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 </a:t>
            </a:r>
            <a:endParaRPr kumimoji="1" lang="ja-JP" altLang="en-US" dirty="0"/>
          </a:p>
        </p:txBody>
      </p:sp>
      <p:sp>
        <p:nvSpPr>
          <p:cNvPr id="8" name="Title 1"/>
          <p:cNvSpPr>
            <a:spLocks noGrp="1"/>
          </p:cNvSpPr>
          <p:nvPr>
            <p:ph type="title" hasCustomPrompt="1"/>
          </p:nvPr>
        </p:nvSpPr>
        <p:spPr>
          <a:xfrm>
            <a:off x="2015068" y="2442643"/>
            <a:ext cx="2736850" cy="1971654"/>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9" name="Text Placeholder 5"/>
          <p:cNvSpPr>
            <a:spLocks noGrp="1"/>
          </p:cNvSpPr>
          <p:nvPr>
            <p:ph type="body" sz="quarter" idx="15" hasCustomPrompt="1"/>
          </p:nvPr>
        </p:nvSpPr>
        <p:spPr>
          <a:xfrm>
            <a:off x="5134715" y="2442643"/>
            <a:ext cx="4568091" cy="1971654"/>
          </a:xfrm>
        </p:spPr>
        <p:txBody>
          <a:bodyPr anchor="ctr"/>
          <a:lstStyle>
            <a:lvl1pPr marL="0" indent="0" algn="just">
              <a:spcBef>
                <a:spcPts val="0"/>
              </a:spcBef>
              <a:buFontTx/>
              <a:buNone/>
              <a:defRPr>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0766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250"/>
                            </p:stCondLst>
                            <p:childTnLst>
                              <p:par>
                                <p:cTn id="17" presetID="2" presetClass="entr" presetSubtype="8" decel="100000" fill="hold" grpId="0" nodeType="afterEffect">
                                  <p:stCondLst>
                                    <p:cond delay="25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3800"/>
                            </p:stCondLst>
                            <p:childTnLst>
                              <p:par>
                                <p:cTn id="22" presetID="10" presetClass="entr" presetSubtype="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6096000" cy="685800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6096000" y="-1"/>
            <a:ext cx="6096000" cy="685800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7" name="Text Placeholder 5"/>
          <p:cNvSpPr>
            <a:spLocks noGrp="1"/>
          </p:cNvSpPr>
          <p:nvPr>
            <p:ph type="body" sz="quarter" idx="12" hasCustomPrompt="1"/>
          </p:nvPr>
        </p:nvSpPr>
        <p:spPr>
          <a:xfrm>
            <a:off x="4133850" y="932536"/>
            <a:ext cx="3924300" cy="4992928"/>
          </a:xfrm>
          <a:solidFill>
            <a:schemeClr val="tx1"/>
          </a:solidFill>
        </p:spPr>
        <p:txBody>
          <a:bodyPr anchor="ctr"/>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 </a:t>
            </a:r>
            <a:endParaRPr kumimoji="1" lang="ja-JP" altLang="en-US" dirty="0"/>
          </a:p>
        </p:txBody>
      </p:sp>
      <p:sp>
        <p:nvSpPr>
          <p:cNvPr id="10" name="Title 1"/>
          <p:cNvSpPr>
            <a:spLocks noGrp="1"/>
          </p:cNvSpPr>
          <p:nvPr>
            <p:ph type="title" hasCustomPrompt="1"/>
          </p:nvPr>
        </p:nvSpPr>
        <p:spPr>
          <a:xfrm>
            <a:off x="4751923" y="1473427"/>
            <a:ext cx="2688167" cy="189176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5" hasCustomPrompt="1"/>
          </p:nvPr>
        </p:nvSpPr>
        <p:spPr>
          <a:xfrm>
            <a:off x="4764623" y="3574543"/>
            <a:ext cx="2688167" cy="1878832"/>
          </a:xfrm>
        </p:spPr>
        <p:txBody>
          <a:bodyPr anchor="t"/>
          <a:lstStyle>
            <a:lvl1pPr marL="0" indent="0" algn="just">
              <a:spcBef>
                <a:spcPts val="0"/>
              </a:spcBef>
              <a:buFontTx/>
              <a:buNone/>
              <a:defRPr>
                <a:solidFill>
                  <a:schemeClr val="bg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5816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 presetClass="entr" presetSubtype="1" decel="100000" fill="hold" grpId="0" nodeType="withEffect">
                                  <p:stCondLst>
                                    <p:cond delay="250"/>
                                  </p:stCondLst>
                                  <p:iterate type="wd">
                                    <p:tmPct val="10000"/>
                                  </p:iterate>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3050"/>
                            </p:stCondLst>
                            <p:childTnLst>
                              <p:par>
                                <p:cTn id="21" presetID="10" presetClass="entr" presetSubtype="0"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6"/>
            <a:ext cx="2032800" cy="342847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Picture Placeholder 6"/>
          <p:cNvSpPr>
            <a:spLocks noGrp="1"/>
          </p:cNvSpPr>
          <p:nvPr>
            <p:ph type="pic" sz="quarter" idx="14"/>
          </p:nvPr>
        </p:nvSpPr>
        <p:spPr>
          <a:xfrm>
            <a:off x="2031840" y="6"/>
            <a:ext cx="2032800" cy="342847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Picture Placeholder 6"/>
          <p:cNvSpPr>
            <a:spLocks noGrp="1"/>
          </p:cNvSpPr>
          <p:nvPr>
            <p:ph type="pic" sz="quarter" idx="16"/>
          </p:nvPr>
        </p:nvSpPr>
        <p:spPr>
          <a:xfrm>
            <a:off x="8127360" y="6"/>
            <a:ext cx="2032800" cy="342847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8"/>
          </p:nvPr>
        </p:nvSpPr>
        <p:spPr>
          <a:xfrm>
            <a:off x="10159200" y="6"/>
            <a:ext cx="2032800" cy="3428471"/>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1" name="Picture Placeholder 6"/>
          <p:cNvSpPr>
            <a:spLocks noGrp="1"/>
          </p:cNvSpPr>
          <p:nvPr>
            <p:ph type="pic" sz="quarter" idx="19"/>
          </p:nvPr>
        </p:nvSpPr>
        <p:spPr>
          <a:xfrm>
            <a:off x="0" y="3428472"/>
            <a:ext cx="2032800" cy="3429529"/>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20"/>
          </p:nvPr>
        </p:nvSpPr>
        <p:spPr>
          <a:xfrm>
            <a:off x="2031840" y="3428472"/>
            <a:ext cx="2032800" cy="3429529"/>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Picture Placeholder 6"/>
          <p:cNvSpPr>
            <a:spLocks noGrp="1"/>
          </p:cNvSpPr>
          <p:nvPr>
            <p:ph type="pic" sz="quarter" idx="22"/>
          </p:nvPr>
        </p:nvSpPr>
        <p:spPr>
          <a:xfrm>
            <a:off x="8127360" y="3428472"/>
            <a:ext cx="2032800" cy="3429529"/>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Picture Placeholder 6"/>
          <p:cNvSpPr>
            <a:spLocks noGrp="1"/>
          </p:cNvSpPr>
          <p:nvPr>
            <p:ph type="pic" sz="quarter" idx="24"/>
          </p:nvPr>
        </p:nvSpPr>
        <p:spPr>
          <a:xfrm>
            <a:off x="10159200" y="3428472"/>
            <a:ext cx="2032800" cy="3429529"/>
          </a:xfrm>
          <a:prstGeom prst="rect">
            <a:avLst/>
          </a:prstGeo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7" name="Title 1"/>
          <p:cNvSpPr>
            <a:spLocks noGrp="1"/>
          </p:cNvSpPr>
          <p:nvPr>
            <p:ph type="title" hasCustomPrompt="1"/>
          </p:nvPr>
        </p:nvSpPr>
        <p:spPr>
          <a:xfrm>
            <a:off x="4751923" y="932537"/>
            <a:ext cx="2688167"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Text Placeholder 5"/>
          <p:cNvSpPr>
            <a:spLocks noGrp="1"/>
          </p:cNvSpPr>
          <p:nvPr>
            <p:ph type="body" sz="quarter" idx="12" hasCustomPrompt="1"/>
          </p:nvPr>
        </p:nvSpPr>
        <p:spPr>
          <a:xfrm>
            <a:off x="4764623" y="3574549"/>
            <a:ext cx="2688167" cy="2350921"/>
          </a:xfrm>
        </p:spPr>
        <p:txBody>
          <a:bodyPr anchor="t"/>
          <a:lstStyle>
            <a:lvl1pPr marL="0" indent="0" algn="just">
              <a:spcBef>
                <a:spcPts val="0"/>
              </a:spcBef>
              <a:buFontTx/>
              <a:buNone/>
              <a:defRPr>
                <a:solidFill>
                  <a:schemeClr val="bg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5191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2" presetClass="entr" presetSubtype="1" decel="100000" fill="hold" grpId="0" nodeType="afterEffect">
                                  <p:stCondLst>
                                    <p:cond delay="0"/>
                                  </p:stCondLst>
                                  <p:iterate type="wd">
                                    <p:tmPct val="10000"/>
                                  </p:iterate>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1000" fill="hold"/>
                                        <p:tgtEl>
                                          <p:spTgt spid="17"/>
                                        </p:tgtEl>
                                        <p:attrNameLst>
                                          <p:attrName>ppt_x</p:attrName>
                                        </p:attrNameLst>
                                      </p:cBhvr>
                                      <p:tavLst>
                                        <p:tav tm="0">
                                          <p:val>
                                            <p:strVal val="#ppt_x"/>
                                          </p:val>
                                        </p:tav>
                                        <p:tav tm="100000">
                                          <p:val>
                                            <p:strVal val="#ppt_x"/>
                                          </p:val>
                                        </p:tav>
                                      </p:tavLst>
                                    </p:anim>
                                    <p:anim calcmode="lin" valueType="num">
                                      <p:cBhvr additive="base">
                                        <p:cTn id="40" dur="1000" fill="hold"/>
                                        <p:tgtEl>
                                          <p:spTgt spid="17"/>
                                        </p:tgtEl>
                                        <p:attrNameLst>
                                          <p:attrName>ppt_y</p:attrName>
                                        </p:attrNameLst>
                                      </p:cBhvr>
                                      <p:tavLst>
                                        <p:tav tm="0">
                                          <p:val>
                                            <p:strVal val="0-#ppt_h/2"/>
                                          </p:val>
                                        </p:tav>
                                        <p:tav tm="100000">
                                          <p:val>
                                            <p:strVal val="#ppt_y"/>
                                          </p:val>
                                        </p:tav>
                                      </p:tavLst>
                                    </p:anim>
                                  </p:childTnLst>
                                </p:cTn>
                              </p:par>
                            </p:childTnLst>
                          </p:cTn>
                        </p:par>
                        <p:par>
                          <p:cTn id="41" fill="hold">
                            <p:stCondLst>
                              <p:cond delay="5300"/>
                            </p:stCondLst>
                            <p:childTnLst>
                              <p:par>
                                <p:cTn id="42" presetID="10" presetClass="entr" presetSubtype="0" fill="hold" grpId="0" nodeType="afterEffect">
                                  <p:stCondLst>
                                    <p:cond delay="25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P spid="12" grpId="0" animBg="1"/>
      <p:bldP spid="14" grpId="0" animBg="1"/>
      <p:bldP spid="16" grpId="0" animBg="1"/>
      <p:bldP spid="17" grpId="0"/>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305411" y="6411946"/>
            <a:ext cx="4058557" cy="365125"/>
          </a:xfrm>
        </p:spPr>
        <p:txBody>
          <a:bodyPr/>
          <a:lstStyle>
            <a:lvl1pPr algn="l">
              <a:defRPr/>
            </a:lvl1p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6" name="Slide Number Placeholder 3"/>
          <p:cNvSpPr>
            <a:spLocks noGrp="1"/>
          </p:cNvSpPr>
          <p:nvPr>
            <p:ph type="sldNum" sz="quarter" idx="11"/>
          </p:nvPr>
        </p:nvSpPr>
        <p:spPr>
          <a:xfrm>
            <a:off x="305405" y="5919158"/>
            <a:ext cx="812800" cy="675343"/>
          </a:xfrm>
        </p:spPr>
        <p:txBody>
          <a:bodyPr/>
          <a:lstStyle>
            <a:lvl1pPr algn="l">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7" name="Picture Placeholder 6"/>
          <p:cNvSpPr>
            <a:spLocks noGrp="1"/>
          </p:cNvSpPr>
          <p:nvPr>
            <p:ph type="pic" sz="quarter" idx="13"/>
          </p:nvPr>
        </p:nvSpPr>
        <p:spPr>
          <a:xfrm>
            <a:off x="6096001" y="0"/>
            <a:ext cx="2544000" cy="2756326"/>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096000" y="2821991"/>
            <a:ext cx="2544000" cy="4036015"/>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8712433" y="6"/>
            <a:ext cx="2544000" cy="4036015"/>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8712433" y="4101674"/>
            <a:ext cx="2544000" cy="2756326"/>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935573" y="932537"/>
            <a:ext cx="4238171"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5" name="Straight Connector 14"/>
          <p:cNvCxnSpPr/>
          <p:nvPr userDrawn="1"/>
        </p:nvCxnSpPr>
        <p:spPr>
          <a:xfrm>
            <a:off x="1011769" y="3428471"/>
            <a:ext cx="508423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5"/>
          <p:cNvSpPr>
            <a:spLocks noGrp="1"/>
          </p:cNvSpPr>
          <p:nvPr>
            <p:ph type="body" sz="quarter" idx="12" hasCustomPrompt="1"/>
          </p:nvPr>
        </p:nvSpPr>
        <p:spPr>
          <a:xfrm>
            <a:off x="948273" y="3574543"/>
            <a:ext cx="4238171" cy="2015378"/>
          </a:xfrm>
        </p:spPr>
        <p:txBody>
          <a:bodyPr anchor="t"/>
          <a:lstStyle>
            <a:lvl1pPr marL="0" indent="0" algn="just">
              <a:spcBef>
                <a:spcPts val="0"/>
              </a:spcBef>
              <a:buFontTx/>
              <a:buNone/>
              <a:defRPr>
                <a:solidFill>
                  <a:schemeClr val="bg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1837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ppt_x"/>
                                          </p:val>
                                        </p:tav>
                                        <p:tav tm="100000">
                                          <p:val>
                                            <p:strVal val="#ppt_x"/>
                                          </p:val>
                                        </p:tav>
                                      </p:tavLst>
                                    </p:anim>
                                    <p:anim calcmode="lin" valueType="num">
                                      <p:cBhvr additive="base">
                                        <p:cTn id="27" dur="1000" fill="hold"/>
                                        <p:tgtEl>
                                          <p:spTgt spid="14"/>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P spid="14" grpId="0"/>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3" name="Footer Placeholder 2"/>
          <p:cNvSpPr>
            <a:spLocks noGrp="1"/>
          </p:cNvSpPr>
          <p:nvPr>
            <p:ph type="ftr" sz="quarter" idx="10"/>
          </p:nvPr>
        </p:nvSpPr>
        <p:spPr>
          <a:xfrm>
            <a:off x="7446433" y="6411946"/>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24"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26" name="Picture Placeholder 6"/>
          <p:cNvSpPr>
            <a:spLocks noGrp="1"/>
          </p:cNvSpPr>
          <p:nvPr>
            <p:ph type="pic" sz="quarter" idx="15"/>
          </p:nvPr>
        </p:nvSpPr>
        <p:spPr>
          <a:xfrm>
            <a:off x="955626" y="6"/>
            <a:ext cx="2544000" cy="4677497"/>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7" name="Picture Placeholder 6"/>
          <p:cNvSpPr>
            <a:spLocks noGrp="1"/>
          </p:cNvSpPr>
          <p:nvPr>
            <p:ph type="pic" sz="quarter" idx="16"/>
          </p:nvPr>
        </p:nvSpPr>
        <p:spPr>
          <a:xfrm>
            <a:off x="3572059" y="2180504"/>
            <a:ext cx="2544000" cy="4677498"/>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Title 1"/>
          <p:cNvSpPr>
            <a:spLocks noGrp="1"/>
          </p:cNvSpPr>
          <p:nvPr>
            <p:ph type="title" hasCustomPrompt="1"/>
          </p:nvPr>
        </p:nvSpPr>
        <p:spPr>
          <a:xfrm>
            <a:off x="7446433" y="932537"/>
            <a:ext cx="3797300"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9" name="Straight Connector 28"/>
          <p:cNvCxnSpPr/>
          <p:nvPr userDrawn="1"/>
        </p:nvCxnSpPr>
        <p:spPr>
          <a:xfrm>
            <a:off x="7522634" y="3428471"/>
            <a:ext cx="46693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5"/>
          <p:cNvSpPr>
            <a:spLocks noGrp="1"/>
          </p:cNvSpPr>
          <p:nvPr>
            <p:ph type="body" sz="quarter" idx="12" hasCustomPrompt="1"/>
          </p:nvPr>
        </p:nvSpPr>
        <p:spPr>
          <a:xfrm>
            <a:off x="7459133" y="3574543"/>
            <a:ext cx="3797300" cy="2015378"/>
          </a:xfrm>
        </p:spPr>
        <p:txBody>
          <a:bodyPr anchor="t"/>
          <a:lstStyle>
            <a:lvl1pPr marL="0" indent="0" algn="just">
              <a:spcBef>
                <a:spcPts val="0"/>
              </a:spcBef>
              <a:buFontTx/>
              <a:buNone/>
              <a:defRPr>
                <a:solidFill>
                  <a:schemeClr val="bg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55627" y="4789155"/>
            <a:ext cx="2544000" cy="429599"/>
          </a:xfrm>
        </p:spPr>
        <p:txBody>
          <a:bodyPr anchor="t">
            <a:noAutofit/>
          </a:bodyPr>
          <a:lstStyle>
            <a:lvl1pPr marL="0" indent="0" algn="just">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3572059" y="1619527"/>
            <a:ext cx="2544000" cy="429599"/>
          </a:xfrm>
        </p:spPr>
        <p:txBody>
          <a:bodyPr anchor="b">
            <a:noAutofit/>
          </a:bodyPr>
          <a:lstStyle>
            <a:lvl1pPr marL="0" indent="0" algn="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55795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250"/>
                            </p:stCondLst>
                            <p:childTnLst>
                              <p:par>
                                <p:cTn id="21" presetID="22" presetClass="entr" presetSubtype="2"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1000" fill="hold"/>
                                        <p:tgtEl>
                                          <p:spTgt spid="28"/>
                                        </p:tgtEl>
                                        <p:attrNameLst>
                                          <p:attrName>ppt_x</p:attrName>
                                        </p:attrNameLst>
                                      </p:cBhvr>
                                      <p:tavLst>
                                        <p:tav tm="0">
                                          <p:val>
                                            <p:strVal val="#ppt_x"/>
                                          </p:val>
                                        </p:tav>
                                        <p:tav tm="100000">
                                          <p:val>
                                            <p:strVal val="#ppt_x"/>
                                          </p:val>
                                        </p:tav>
                                      </p:tavLst>
                                    </p:anim>
                                    <p:anim calcmode="lin" valueType="num">
                                      <p:cBhvr additive="base">
                                        <p:cTn id="27" dur="1000" fill="hold"/>
                                        <p:tgtEl>
                                          <p:spTgt spid="28"/>
                                        </p:tgtEl>
                                        <p:attrNameLst>
                                          <p:attrName>ppt_y</p:attrName>
                                        </p:attrNameLst>
                                      </p:cBhvr>
                                      <p:tavLst>
                                        <p:tav tm="0">
                                          <p:val>
                                            <p:strVal val="0-#ppt_h/2"/>
                                          </p:val>
                                        </p:tav>
                                        <p:tav tm="100000">
                                          <p:val>
                                            <p:strVal val="#ppt_y"/>
                                          </p:val>
                                        </p:tav>
                                      </p:tavLst>
                                    </p:anim>
                                  </p:childTnLst>
                                </p:cTn>
                              </p:par>
                            </p:childTnLst>
                          </p:cTn>
                        </p:par>
                        <p:par>
                          <p:cTn id="28" fill="hold">
                            <p:stCondLst>
                              <p:cond delay="3800"/>
                            </p:stCondLst>
                            <p:childTnLst>
                              <p:par>
                                <p:cTn id="29" presetID="10" presetClass="entr" presetSubtype="0" fill="hold" grpId="0" nodeType="afterEffect">
                                  <p:stCondLst>
                                    <p:cond delay="25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30" grpId="0">
        <p:tmplLst>
          <p:tmpl>
            <p:tnLst>
              <p:par>
                <p:cTn presetID="10" presetClass="entr" presetSubtype="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935568" y="2422737"/>
            <a:ext cx="3816350" cy="2012539"/>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6096000" y="1697521"/>
            <a:ext cx="4080933" cy="1613586"/>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096000" y="1257962"/>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2" name="Text Placeholder 5"/>
          <p:cNvSpPr>
            <a:spLocks noGrp="1"/>
          </p:cNvSpPr>
          <p:nvPr>
            <p:ph type="body" sz="quarter" idx="15" hasCustomPrompt="1"/>
          </p:nvPr>
        </p:nvSpPr>
        <p:spPr>
          <a:xfrm>
            <a:off x="6096000" y="4017859"/>
            <a:ext cx="4080933" cy="1613586"/>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3" name="Text Placeholder 5"/>
          <p:cNvSpPr>
            <a:spLocks noGrp="1"/>
          </p:cNvSpPr>
          <p:nvPr>
            <p:ph type="body" sz="quarter" idx="16" hasCustomPrompt="1"/>
          </p:nvPr>
        </p:nvSpPr>
        <p:spPr>
          <a:xfrm>
            <a:off x="6096000" y="3578300"/>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0132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935568" y="2422737"/>
            <a:ext cx="3816350" cy="2012539"/>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6096000" y="1331705"/>
            <a:ext cx="408093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096000" y="892146"/>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096000" y="3154779"/>
            <a:ext cx="408093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6096000" y="2715219"/>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096000" y="4977851"/>
            <a:ext cx="408093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6096000" y="4538292"/>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96703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205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8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300"/>
                            </p:stCondLst>
                            <p:childTnLst>
                              <p:par>
                                <p:cTn id="22" presetID="10" presetClass="entr" presetSubtype="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4050"/>
                            </p:stCondLst>
                            <p:childTnLst>
                              <p:par>
                                <p:cTn id="26" presetID="22" presetClass="entr" presetSubtype="8"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par>
                          <p:cTn id="29" fill="hold">
                            <p:stCondLst>
                              <p:cond delay="4550"/>
                            </p:stCondLst>
                            <p:childTnLst>
                              <p:par>
                                <p:cTn id="30" presetID="10" presetClass="entr" presetSubtype="0"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3658960" y="0"/>
            <a:ext cx="3770540" cy="6858000"/>
          </a:xfrm>
          <a:no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7446439" y="1331705"/>
            <a:ext cx="381130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7446439" y="892146"/>
            <a:ext cx="381130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7446439" y="3154779"/>
            <a:ext cx="381130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7446439" y="2715219"/>
            <a:ext cx="381130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9" y="4977851"/>
            <a:ext cx="381130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7446439" y="4538292"/>
            <a:ext cx="381130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935573" y="2422737"/>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27322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2050"/>
                            </p:stCondLst>
                            <p:childTnLst>
                              <p:par>
                                <p:cTn id="14" presetID="22" presetClass="entr" presetSubtype="8" fill="hold" grpId="0" nodeType="afterEffect">
                                  <p:stCondLst>
                                    <p:cond delay="25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par>
                          <p:cTn id="17" fill="hold">
                            <p:stCondLst>
                              <p:cond delay="2800"/>
                            </p:stCondLst>
                            <p:childTnLst>
                              <p:par>
                                <p:cTn id="18" presetID="10" presetClass="entr" presetSubtype="0" fill="hold" grpId="0" nodeType="after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3550"/>
                            </p:stCondLst>
                            <p:childTnLst>
                              <p:par>
                                <p:cTn id="22" presetID="22" presetClass="entr" presetSubtype="8"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par>
                          <p:cTn id="25" fill="hold">
                            <p:stCondLst>
                              <p:cond delay="4050"/>
                            </p:stCondLst>
                            <p:childTnLst>
                              <p:par>
                                <p:cTn id="26" presetID="10" presetClass="entr" presetSubtype="0"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4800"/>
                            </p:stCondLst>
                            <p:childTnLst>
                              <p:par>
                                <p:cTn id="30" presetID="22" presetClass="entr" presetSubtype="8" fill="hold" grpId="0"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left)">
                                      <p:cBhvr>
                                        <p:cTn id="32" dur="500"/>
                                        <p:tgtEl>
                                          <p:spTgt spid="11">
                                            <p:txEl>
                                              <p:pRg st="0" end="0"/>
                                            </p:txEl>
                                          </p:spTgt>
                                        </p:tgtEl>
                                      </p:cBhvr>
                                    </p:animEffect>
                                  </p:childTnLst>
                                </p:cTn>
                              </p:par>
                            </p:childTnLst>
                          </p:cTn>
                        </p:par>
                        <p:par>
                          <p:cTn id="33" fill="hold">
                            <p:stCondLst>
                              <p:cond delay="5300"/>
                            </p:stCondLst>
                            <p:childTnLst>
                              <p:par>
                                <p:cTn id="34" presetID="10" presetClass="entr" presetSubtype="0" fill="hold" grpId="0" nodeType="afterEffect">
                                  <p:stCondLst>
                                    <p:cond delay="2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bld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6096000" y="1331705"/>
            <a:ext cx="408093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6096000" y="892146"/>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096000" y="3154779"/>
            <a:ext cx="408093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6096000" y="2715219"/>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096000" y="4977851"/>
            <a:ext cx="408093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6096000" y="4538292"/>
            <a:ext cx="408093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4" name="Rectangle 13"/>
          <p:cNvSpPr/>
          <p:nvPr userDrawn="1"/>
        </p:nvSpPr>
        <p:spPr>
          <a:xfrm>
            <a:off x="6"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57" tIns="30482" rIns="60957" bIns="30482" rtlCol="0" anchor="ctr"/>
          <a:lstStyle/>
          <a:p>
            <a:pPr algn="just" defTabSz="304785"/>
            <a:endParaRPr kumimoji="1" lang="ja-JP" altLang="en-US" sz="1200">
              <a:solidFill>
                <a:prstClr val="white"/>
              </a:solidFill>
            </a:endParaRPr>
          </a:p>
        </p:txBody>
      </p:sp>
      <p:sp>
        <p:nvSpPr>
          <p:cNvPr id="15" name="Title 1"/>
          <p:cNvSpPr>
            <a:spLocks noGrp="1"/>
          </p:cNvSpPr>
          <p:nvPr>
            <p:ph type="title" hasCustomPrompt="1"/>
          </p:nvPr>
        </p:nvSpPr>
        <p:spPr>
          <a:xfrm>
            <a:off x="392192" y="2422737"/>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114817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ppt_x"/>
                                          </p:val>
                                        </p:tav>
                                        <p:tav tm="100000">
                                          <p:val>
                                            <p:strVal val="#ppt_x"/>
                                          </p:val>
                                        </p:tav>
                                      </p:tavLst>
                                    </p:anim>
                                    <p:anim calcmode="lin" valueType="num">
                                      <p:cBhvr additive="base">
                                        <p:cTn id="11" dur="1000" fill="hold"/>
                                        <p:tgtEl>
                                          <p:spTgt spid="15"/>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22" presetClass="entr" presetSubtype="8"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800"/>
                            </p:stCondLst>
                            <p:childTnLst>
                              <p:par>
                                <p:cTn id="21" presetID="22" presetClass="entr" presetSubtype="8" fill="hold" grpId="0"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left)">
                                      <p:cBhvr>
                                        <p:cTn id="23" dur="500"/>
                                        <p:tgtEl>
                                          <p:spTgt spid="9">
                                            <p:txEl>
                                              <p:pRg st="0" end="0"/>
                                            </p:txEl>
                                          </p:spTgt>
                                        </p:tgtEl>
                                      </p:cBhvr>
                                    </p:animEffect>
                                  </p:childTnLst>
                                </p:cTn>
                              </p:par>
                            </p:childTnLst>
                          </p:cTn>
                        </p:par>
                        <p:par>
                          <p:cTn id="24" fill="hold">
                            <p:stCondLst>
                              <p:cond delay="3300"/>
                            </p:stCondLst>
                            <p:childTnLst>
                              <p:par>
                                <p:cTn id="25" presetID="10"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4050"/>
                            </p:stCondLst>
                            <p:childTnLst>
                              <p:par>
                                <p:cTn id="29" presetID="22" presetClass="entr" presetSubtype="8" fill="hold" grpId="0"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left)">
                                      <p:cBhvr>
                                        <p:cTn id="31" dur="500"/>
                                        <p:tgtEl>
                                          <p:spTgt spid="11">
                                            <p:txEl>
                                              <p:pRg st="0" end="0"/>
                                            </p:txEl>
                                          </p:spTgt>
                                        </p:tgtEl>
                                      </p:cBhvr>
                                    </p:animEffect>
                                  </p:childTnLst>
                                </p:cTn>
                              </p:par>
                            </p:childTnLst>
                          </p:cTn>
                        </p:par>
                        <p:par>
                          <p:cTn id="32" fill="hold">
                            <p:stCondLst>
                              <p:cond delay="4550"/>
                            </p:stCondLst>
                            <p:childTnLst>
                              <p:par>
                                <p:cTn id="33" presetID="10" presetClass="entr" presetSubtype="0" fill="hold" grpId="0" nodeType="afterEffect">
                                  <p:stCondLst>
                                    <p:cond delay="25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4" grpId="0" animBg="1"/>
      <p:bldP spid="15" grpId="0"/>
    </p:bld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4354275" y="1331705"/>
            <a:ext cx="324488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4" hasCustomPrompt="1"/>
          </p:nvPr>
        </p:nvSpPr>
        <p:spPr>
          <a:xfrm>
            <a:off x="4354275" y="892146"/>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4354275" y="3154779"/>
            <a:ext cx="324488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6" hasCustomPrompt="1"/>
          </p:nvPr>
        </p:nvSpPr>
        <p:spPr>
          <a:xfrm>
            <a:off x="4354275" y="2715219"/>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4354275" y="4977851"/>
            <a:ext cx="324488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1" name="Text Placeholder 5"/>
          <p:cNvSpPr>
            <a:spLocks noGrp="1"/>
          </p:cNvSpPr>
          <p:nvPr>
            <p:ph type="body" sz="quarter" idx="18" hasCustomPrompt="1"/>
          </p:nvPr>
        </p:nvSpPr>
        <p:spPr>
          <a:xfrm>
            <a:off x="4354275" y="4538292"/>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935573" y="2422737"/>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 name="Text Placeholder 5"/>
          <p:cNvSpPr>
            <a:spLocks noGrp="1"/>
          </p:cNvSpPr>
          <p:nvPr>
            <p:ph type="body" sz="quarter" idx="19" hasCustomPrompt="1"/>
          </p:nvPr>
        </p:nvSpPr>
        <p:spPr>
          <a:xfrm>
            <a:off x="8001006" y="1331705"/>
            <a:ext cx="324488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0" hasCustomPrompt="1"/>
          </p:nvPr>
        </p:nvSpPr>
        <p:spPr>
          <a:xfrm>
            <a:off x="8001006" y="892146"/>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1" hasCustomPrompt="1"/>
          </p:nvPr>
        </p:nvSpPr>
        <p:spPr>
          <a:xfrm>
            <a:off x="8001006" y="3154779"/>
            <a:ext cx="324488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8001006" y="2715219"/>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23" hasCustomPrompt="1"/>
          </p:nvPr>
        </p:nvSpPr>
        <p:spPr>
          <a:xfrm>
            <a:off x="8001006" y="4977851"/>
            <a:ext cx="324488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4" hasCustomPrompt="1"/>
          </p:nvPr>
        </p:nvSpPr>
        <p:spPr>
          <a:xfrm>
            <a:off x="8001006" y="4538292"/>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00470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55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3050"/>
                            </p:stCondLst>
                            <p:childTnLst>
                              <p:par>
                                <p:cTn id="22" presetID="10" presetClass="entr" presetSubtype="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3800"/>
                            </p:stCondLst>
                            <p:childTnLst>
                              <p:par>
                                <p:cTn id="26" presetID="22" presetClass="entr" presetSubtype="8" fill="hold" grpId="0"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500"/>
                                        <p:tgtEl>
                                          <p:spTgt spid="11">
                                            <p:txEl>
                                              <p:pRg st="0" end="0"/>
                                            </p:txEl>
                                          </p:spTgt>
                                        </p:tgtEl>
                                      </p:cBhvr>
                                    </p:animEffect>
                                  </p:childTnLst>
                                </p:cTn>
                              </p:par>
                            </p:childTnLst>
                          </p:cTn>
                        </p:par>
                        <p:par>
                          <p:cTn id="29" fill="hold">
                            <p:stCondLst>
                              <p:cond delay="4300"/>
                            </p:stCondLst>
                            <p:childTnLst>
                              <p:par>
                                <p:cTn id="30" presetID="10" presetClass="entr" presetSubtype="0" fill="hold" grpId="0" nodeType="after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50"/>
                            </p:stCondLst>
                            <p:childTnLst>
                              <p:par>
                                <p:cTn id="34" presetID="22" presetClass="entr" presetSubtype="8" fill="hold" grpId="0" nodeType="after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par>
                          <p:cTn id="37" fill="hold">
                            <p:stCondLst>
                              <p:cond delay="5550"/>
                            </p:stCondLst>
                            <p:childTnLst>
                              <p:par>
                                <p:cTn id="38" presetID="10" presetClass="entr" presetSubtype="0" fill="hold" grpId="0" nodeType="afterEffect">
                                  <p:stCondLst>
                                    <p:cond delay="25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6300"/>
                            </p:stCondLst>
                            <p:childTnLst>
                              <p:par>
                                <p:cTn id="42" presetID="22" presetClass="entr" presetSubtype="8" fill="hold" grpId="0" nodeType="after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par>
                          <p:cTn id="45" fill="hold">
                            <p:stCondLst>
                              <p:cond delay="6800"/>
                            </p:stCondLst>
                            <p:childTnLst>
                              <p:par>
                                <p:cTn id="46" presetID="10" presetClass="entr" presetSubtype="0" fill="hold" grpId="0" nodeType="afterEffect">
                                  <p:stCondLst>
                                    <p:cond delay="2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7550"/>
                            </p:stCondLst>
                            <p:childTnLst>
                              <p:par>
                                <p:cTn id="50" presetID="22" presetClass="entr" presetSubtype="8" fill="hold" grpId="0" nodeType="after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wipe(left)">
                                      <p:cBhvr>
                                        <p:cTn id="52" dur="500"/>
                                        <p:tgtEl>
                                          <p:spTgt spid="18">
                                            <p:txEl>
                                              <p:pRg st="0" end="0"/>
                                            </p:txEl>
                                          </p:spTgt>
                                        </p:tgtEl>
                                      </p:cBhvr>
                                    </p:animEffect>
                                  </p:childTnLst>
                                </p:cTn>
                              </p:par>
                            </p:childTnLst>
                          </p:cTn>
                        </p:par>
                        <p:par>
                          <p:cTn id="53" fill="hold">
                            <p:stCondLst>
                              <p:cond delay="8050"/>
                            </p:stCondLst>
                            <p:childTnLst>
                              <p:par>
                                <p:cTn id="54" presetID="10" presetClass="entr" presetSubtype="0" fill="hold" grpId="0" nodeType="afterEffect">
                                  <p:stCondLst>
                                    <p:cond delay="25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tmplLst>
          <p:tmpl>
            <p:tnLst>
              <p:par>
                <p:cTn presetID="10" presetClass="entr" presetSubtype="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6" y="1535117"/>
            <a:ext cx="5386917" cy="639763"/>
          </a:xfrm>
        </p:spPr>
        <p:txBody>
          <a:bodyPr anchor="b"/>
          <a:lstStyle>
            <a:lvl1pPr marL="0" indent="0">
              <a:buNone/>
              <a:defRPr sz="3200" b="1"/>
            </a:lvl1pPr>
            <a:lvl2pPr marL="609362" indent="0">
              <a:buNone/>
              <a:defRPr sz="2700" b="1"/>
            </a:lvl2pPr>
            <a:lvl3pPr marL="1218725" indent="0">
              <a:buNone/>
              <a:defRPr sz="2400" b="1"/>
            </a:lvl3pPr>
            <a:lvl4pPr marL="1828087" indent="0">
              <a:buNone/>
              <a:defRPr sz="2100" b="1"/>
            </a:lvl4pPr>
            <a:lvl5pPr marL="2437449" indent="0">
              <a:buNone/>
              <a:defRPr sz="2100" b="1"/>
            </a:lvl5pPr>
            <a:lvl6pPr marL="3046805" indent="0">
              <a:buNone/>
              <a:defRPr sz="2100" b="1"/>
            </a:lvl6pPr>
            <a:lvl7pPr marL="3656168" indent="0">
              <a:buNone/>
              <a:defRPr sz="2100" b="1"/>
            </a:lvl7pPr>
            <a:lvl8pPr marL="4265529" indent="0">
              <a:buNone/>
              <a:defRPr sz="2100" b="1"/>
            </a:lvl8pPr>
            <a:lvl9pPr marL="487488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6"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4" y="1535117"/>
            <a:ext cx="5389033" cy="639763"/>
          </a:xfrm>
        </p:spPr>
        <p:txBody>
          <a:bodyPr anchor="b"/>
          <a:lstStyle>
            <a:lvl1pPr marL="0" indent="0">
              <a:buNone/>
              <a:defRPr sz="3200" b="1"/>
            </a:lvl1pPr>
            <a:lvl2pPr marL="609362" indent="0">
              <a:buNone/>
              <a:defRPr sz="2700" b="1"/>
            </a:lvl2pPr>
            <a:lvl3pPr marL="1218725" indent="0">
              <a:buNone/>
              <a:defRPr sz="2400" b="1"/>
            </a:lvl3pPr>
            <a:lvl4pPr marL="1828087" indent="0">
              <a:buNone/>
              <a:defRPr sz="2100" b="1"/>
            </a:lvl4pPr>
            <a:lvl5pPr marL="2437449" indent="0">
              <a:buNone/>
              <a:defRPr sz="2100" b="1"/>
            </a:lvl5pPr>
            <a:lvl6pPr marL="3046805" indent="0">
              <a:buNone/>
              <a:defRPr sz="2100" b="1"/>
            </a:lvl6pPr>
            <a:lvl7pPr marL="3656168" indent="0">
              <a:buNone/>
              <a:defRPr sz="2100" b="1"/>
            </a:lvl7pPr>
            <a:lvl8pPr marL="4265529" indent="0">
              <a:buNone/>
              <a:defRPr sz="2100" b="1"/>
            </a:lvl8pPr>
            <a:lvl9pPr marL="487488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24"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17789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meline star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94" name="Oval 93"/>
          <p:cNvSpPr/>
          <p:nvPr userDrawn="1"/>
        </p:nvSpPr>
        <p:spPr>
          <a:xfrm>
            <a:off x="6022110" y="1780790"/>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5" name="Oval 94"/>
          <p:cNvSpPr/>
          <p:nvPr userDrawn="1"/>
        </p:nvSpPr>
        <p:spPr>
          <a:xfrm>
            <a:off x="6022110" y="3361249"/>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6" name="Oval 95"/>
          <p:cNvSpPr/>
          <p:nvPr userDrawn="1"/>
        </p:nvSpPr>
        <p:spPr>
          <a:xfrm>
            <a:off x="6022110" y="4937050"/>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cxnSp>
        <p:nvCxnSpPr>
          <p:cNvPr id="101" name="Straight Connector 100"/>
          <p:cNvCxnSpPr>
            <a:stCxn id="94" idx="4"/>
            <a:endCxn id="95" idx="0"/>
          </p:cNvCxnSpPr>
          <p:nvPr userDrawn="1"/>
        </p:nvCxnSpPr>
        <p:spPr>
          <a:xfrm>
            <a:off x="6096000" y="1928588"/>
            <a:ext cx="0" cy="14326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6096000" y="3509047"/>
            <a:ext cx="0" cy="142799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96" idx="4"/>
          </p:cNvCxnSpPr>
          <p:nvPr userDrawn="1"/>
        </p:nvCxnSpPr>
        <p:spPr>
          <a:xfrm flipV="1">
            <a:off x="6096006" y="5084849"/>
            <a:ext cx="1" cy="17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6414657" y="2061371"/>
            <a:ext cx="3762277" cy="697170"/>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6414657" y="1621812"/>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6414657" y="3643994"/>
            <a:ext cx="3762277" cy="697170"/>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6414657" y="3204435"/>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6414657" y="5221696"/>
            <a:ext cx="3762277" cy="697170"/>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6414657" y="4782137"/>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27" name="Title 1"/>
          <p:cNvSpPr>
            <a:spLocks noGrp="1"/>
          </p:cNvSpPr>
          <p:nvPr>
            <p:ph type="title" hasCustomPrompt="1"/>
          </p:nvPr>
        </p:nvSpPr>
        <p:spPr>
          <a:xfrm>
            <a:off x="935567" y="1411431"/>
            <a:ext cx="3193088" cy="2012539"/>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2" name="Text Placeholder 5"/>
          <p:cNvSpPr>
            <a:spLocks noGrp="1"/>
          </p:cNvSpPr>
          <p:nvPr>
            <p:ph type="body" sz="quarter" idx="24" hasCustomPrompt="1"/>
          </p:nvPr>
        </p:nvSpPr>
        <p:spPr>
          <a:xfrm>
            <a:off x="935572" y="3577281"/>
            <a:ext cx="3193089" cy="2341877"/>
          </a:xfrm>
        </p:spPr>
        <p:txBody>
          <a:bodyPr anchor="t"/>
          <a:lstStyle>
            <a:lvl1pPr marL="0" indent="0" algn="just">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1" hasCustomPrompt="1"/>
          </p:nvPr>
        </p:nvSpPr>
        <p:spPr>
          <a:xfrm>
            <a:off x="4656663" y="1653548"/>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0000</a:t>
            </a:r>
            <a:endParaRPr kumimoji="1" lang="ja-JP" altLang="en-US" dirty="0"/>
          </a:p>
        </p:txBody>
      </p:sp>
      <p:sp>
        <p:nvSpPr>
          <p:cNvPr id="22" name="Text Placeholder 5"/>
          <p:cNvSpPr>
            <a:spLocks noGrp="1"/>
          </p:cNvSpPr>
          <p:nvPr>
            <p:ph type="body" sz="quarter" idx="22" hasCustomPrompt="1"/>
          </p:nvPr>
        </p:nvSpPr>
        <p:spPr>
          <a:xfrm>
            <a:off x="4656663" y="3236171"/>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0000</a:t>
            </a:r>
            <a:endParaRPr kumimoji="1" lang="ja-JP" altLang="en-US" dirty="0"/>
          </a:p>
        </p:txBody>
      </p:sp>
      <p:sp>
        <p:nvSpPr>
          <p:cNvPr id="23" name="Text Placeholder 5"/>
          <p:cNvSpPr>
            <a:spLocks noGrp="1"/>
          </p:cNvSpPr>
          <p:nvPr>
            <p:ph type="body" sz="quarter" idx="23" hasCustomPrompt="1"/>
          </p:nvPr>
        </p:nvSpPr>
        <p:spPr>
          <a:xfrm>
            <a:off x="4656663" y="4820224"/>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115570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27"/>
                                        </p:tgtEl>
                                        <p:attrNameLst>
                                          <p:attrName>style.visibility</p:attrName>
                                        </p:attrNameLst>
                                      </p:cBhvr>
                                      <p:to>
                                        <p:strVal val="visible"/>
                                      </p:to>
                                    </p:set>
                                    <p:anim calcmode="lin" valueType="num">
                                      <p:cBhvr additive="base">
                                        <p:cTn id="7" dur="1000" fill="hold"/>
                                        <p:tgtEl>
                                          <p:spTgt spid="127"/>
                                        </p:tgtEl>
                                        <p:attrNameLst>
                                          <p:attrName>ppt_x</p:attrName>
                                        </p:attrNameLst>
                                      </p:cBhvr>
                                      <p:tavLst>
                                        <p:tav tm="0">
                                          <p:val>
                                            <p:strVal val="#ppt_x"/>
                                          </p:val>
                                        </p:tav>
                                        <p:tav tm="100000">
                                          <p:val>
                                            <p:strVal val="#ppt_x"/>
                                          </p:val>
                                        </p:tav>
                                      </p:tavLst>
                                    </p:anim>
                                    <p:anim calcmode="lin" valueType="num">
                                      <p:cBhvr additive="base">
                                        <p:cTn id="8" dur="1000" fill="hold"/>
                                        <p:tgtEl>
                                          <p:spTgt spid="127"/>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500"/>
                                        <p:tgtEl>
                                          <p:spTgt spid="132"/>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childTnLst>
                          </p:cTn>
                        </p:par>
                        <p:par>
                          <p:cTn id="20" fill="hold">
                            <p:stCondLst>
                              <p:cond delay="2550"/>
                            </p:stCondLst>
                            <p:childTnLst>
                              <p:par>
                                <p:cTn id="21" presetID="22" presetClass="entr" presetSubtype="8" fill="hold" grpId="0" nodeType="afterEffect">
                                  <p:stCondLst>
                                    <p:cond delay="0"/>
                                  </p:stCondLst>
                                  <p:childTnLst>
                                    <p:set>
                                      <p:cBhvr>
                                        <p:cTn id="22" dur="1" fill="hold">
                                          <p:stCondLst>
                                            <p:cond delay="0"/>
                                          </p:stCondLst>
                                        </p:cTn>
                                        <p:tgtEl>
                                          <p:spTgt spid="113">
                                            <p:txEl>
                                              <p:pRg st="0" end="0"/>
                                            </p:txEl>
                                          </p:spTgt>
                                        </p:tgtEl>
                                        <p:attrNameLst>
                                          <p:attrName>style.visibility</p:attrName>
                                        </p:attrNameLst>
                                      </p:cBhvr>
                                      <p:to>
                                        <p:strVal val="visible"/>
                                      </p:to>
                                    </p:set>
                                    <p:animEffect transition="in" filter="wipe(left)">
                                      <p:cBhvr>
                                        <p:cTn id="23" dur="500"/>
                                        <p:tgtEl>
                                          <p:spTgt spid="113">
                                            <p:txEl>
                                              <p:pRg st="0" end="0"/>
                                            </p:txEl>
                                          </p:spTgt>
                                        </p:tgtEl>
                                      </p:cBhvr>
                                    </p:animEffect>
                                  </p:childTnLst>
                                </p:cTn>
                              </p:par>
                            </p:childTnLst>
                          </p:cTn>
                        </p:par>
                        <p:par>
                          <p:cTn id="24" fill="hold">
                            <p:stCondLst>
                              <p:cond delay="3050"/>
                            </p:stCondLst>
                            <p:childTnLst>
                              <p:par>
                                <p:cTn id="25" presetID="10" presetClass="entr" presetSubtype="0" fill="hold" grpId="0" nodeType="afterEffect">
                                  <p:stCondLst>
                                    <p:cond delay="0"/>
                                  </p:stCondLst>
                                  <p:childTnLst>
                                    <p:set>
                                      <p:cBhvr>
                                        <p:cTn id="26" dur="1" fill="hold">
                                          <p:stCondLst>
                                            <p:cond delay="0"/>
                                          </p:stCondLst>
                                        </p:cTn>
                                        <p:tgtEl>
                                          <p:spTgt spid="112">
                                            <p:txEl>
                                              <p:pRg st="0" end="0"/>
                                            </p:txEl>
                                          </p:spTgt>
                                        </p:tgtEl>
                                        <p:attrNameLst>
                                          <p:attrName>style.visibility</p:attrName>
                                        </p:attrNameLst>
                                      </p:cBhvr>
                                      <p:to>
                                        <p:strVal val="visible"/>
                                      </p:to>
                                    </p:set>
                                    <p:animEffect transition="in" filter="fade">
                                      <p:cBhvr>
                                        <p:cTn id="27" dur="500"/>
                                        <p:tgtEl>
                                          <p:spTgt spid="112">
                                            <p:txEl>
                                              <p:pRg st="0" end="0"/>
                                            </p:txEl>
                                          </p:spTgt>
                                        </p:tgtEl>
                                      </p:cBhvr>
                                    </p:animEffect>
                                  </p:childTnLst>
                                </p:cTn>
                              </p:par>
                            </p:childTnLst>
                          </p:cTn>
                        </p:par>
                        <p:par>
                          <p:cTn id="28" fill="hold">
                            <p:stCondLst>
                              <p:cond delay="3550"/>
                            </p:stCondLst>
                            <p:childTnLst>
                              <p:par>
                                <p:cTn id="29" presetID="22" presetClass="entr" presetSubtype="1" fill="hold" nodeType="after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wipe(up)">
                                      <p:cBhvr>
                                        <p:cTn id="31" dur="500"/>
                                        <p:tgtEl>
                                          <p:spTgt spid="101"/>
                                        </p:tgtEl>
                                      </p:cBhvr>
                                    </p:animEffect>
                                  </p:childTnLst>
                                </p:cTn>
                              </p:par>
                            </p:childTnLst>
                          </p:cTn>
                        </p:par>
                        <p:par>
                          <p:cTn id="32" fill="hold">
                            <p:stCondLst>
                              <p:cond delay="405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childTnLst>
                                </p:cTn>
                              </p:par>
                            </p:childTnLst>
                          </p:cTn>
                        </p:par>
                        <p:par>
                          <p:cTn id="39" fill="hold">
                            <p:stCondLst>
                              <p:cond delay="4550"/>
                            </p:stCondLst>
                            <p:childTnLst>
                              <p:par>
                                <p:cTn id="40" presetID="22" presetClass="entr" presetSubtype="8" fill="hold" grpId="0" nodeType="afterEffect">
                                  <p:stCondLst>
                                    <p:cond delay="0"/>
                                  </p:stCondLst>
                                  <p:childTnLst>
                                    <p:set>
                                      <p:cBhvr>
                                        <p:cTn id="41" dur="1" fill="hold">
                                          <p:stCondLst>
                                            <p:cond delay="0"/>
                                          </p:stCondLst>
                                        </p:cTn>
                                        <p:tgtEl>
                                          <p:spTgt spid="118">
                                            <p:txEl>
                                              <p:pRg st="0" end="0"/>
                                            </p:txEl>
                                          </p:spTgt>
                                        </p:tgtEl>
                                        <p:attrNameLst>
                                          <p:attrName>style.visibility</p:attrName>
                                        </p:attrNameLst>
                                      </p:cBhvr>
                                      <p:to>
                                        <p:strVal val="visible"/>
                                      </p:to>
                                    </p:set>
                                    <p:animEffect transition="in" filter="wipe(left)">
                                      <p:cBhvr>
                                        <p:cTn id="42" dur="500"/>
                                        <p:tgtEl>
                                          <p:spTgt spid="118">
                                            <p:txEl>
                                              <p:pRg st="0" end="0"/>
                                            </p:txEl>
                                          </p:spTgt>
                                        </p:tgtEl>
                                      </p:cBhvr>
                                    </p:animEffect>
                                  </p:childTnLst>
                                </p:cTn>
                              </p:par>
                            </p:childTnLst>
                          </p:cTn>
                        </p:par>
                        <p:par>
                          <p:cTn id="43" fill="hold">
                            <p:stCondLst>
                              <p:cond delay="5050"/>
                            </p:stCondLst>
                            <p:childTnLst>
                              <p:par>
                                <p:cTn id="44" presetID="10" presetClass="entr" presetSubtype="0" fill="hold" grpId="0" nodeType="afterEffect">
                                  <p:stCondLst>
                                    <p:cond delay="0"/>
                                  </p:stCondLst>
                                  <p:childTnLst>
                                    <p:set>
                                      <p:cBhvr>
                                        <p:cTn id="45" dur="1" fill="hold">
                                          <p:stCondLst>
                                            <p:cond delay="0"/>
                                          </p:stCondLst>
                                        </p:cTn>
                                        <p:tgtEl>
                                          <p:spTgt spid="117">
                                            <p:txEl>
                                              <p:pRg st="0" end="0"/>
                                            </p:txEl>
                                          </p:spTgt>
                                        </p:tgtEl>
                                        <p:attrNameLst>
                                          <p:attrName>style.visibility</p:attrName>
                                        </p:attrNameLst>
                                      </p:cBhvr>
                                      <p:to>
                                        <p:strVal val="visible"/>
                                      </p:to>
                                    </p:set>
                                    <p:animEffect transition="in" filter="fade">
                                      <p:cBhvr>
                                        <p:cTn id="46" dur="500"/>
                                        <p:tgtEl>
                                          <p:spTgt spid="117">
                                            <p:txEl>
                                              <p:pRg st="0" end="0"/>
                                            </p:txEl>
                                          </p:spTgt>
                                        </p:tgtEl>
                                      </p:cBhvr>
                                    </p:animEffect>
                                  </p:childTnLst>
                                </p:cTn>
                              </p:par>
                            </p:childTnLst>
                          </p:cTn>
                        </p:par>
                        <p:par>
                          <p:cTn id="47" fill="hold">
                            <p:stCondLst>
                              <p:cond delay="5550"/>
                            </p:stCondLst>
                            <p:childTnLst>
                              <p:par>
                                <p:cTn id="48" presetID="22" presetClass="entr" presetSubtype="1" fill="hold" nodeType="after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wipe(up)">
                                      <p:cBhvr>
                                        <p:cTn id="50" dur="500"/>
                                        <p:tgtEl>
                                          <p:spTgt spid="102"/>
                                        </p:tgtEl>
                                      </p:cBhvr>
                                    </p:animEffect>
                                  </p:childTnLst>
                                </p:cTn>
                              </p:par>
                            </p:childTnLst>
                          </p:cTn>
                        </p:par>
                        <p:par>
                          <p:cTn id="51" fill="hold">
                            <p:stCondLst>
                              <p:cond delay="6050"/>
                            </p:stCondLst>
                            <p:childTnLst>
                              <p:par>
                                <p:cTn id="52" presetID="10"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6"/>
                                        </p:tgtEl>
                                        <p:attrNameLst>
                                          <p:attrName>style.visibility</p:attrName>
                                        </p:attrNameLst>
                                      </p:cBhvr>
                                      <p:to>
                                        <p:strVal val="visible"/>
                                      </p:to>
                                    </p:set>
                                    <p:animEffect transition="in" filter="fade">
                                      <p:cBhvr>
                                        <p:cTn id="57" dur="500"/>
                                        <p:tgtEl>
                                          <p:spTgt spid="96"/>
                                        </p:tgtEl>
                                      </p:cBhvr>
                                    </p:animEffect>
                                  </p:childTnLst>
                                </p:cTn>
                              </p:par>
                            </p:childTnLst>
                          </p:cTn>
                        </p:par>
                        <p:par>
                          <p:cTn id="58" fill="hold">
                            <p:stCondLst>
                              <p:cond delay="6550"/>
                            </p:stCondLst>
                            <p:childTnLst>
                              <p:par>
                                <p:cTn id="59" presetID="22" presetClass="entr" presetSubtype="8" fill="hold" grpId="0" nodeType="afterEffect">
                                  <p:stCondLst>
                                    <p:cond delay="0"/>
                                  </p:stCondLst>
                                  <p:childTnLst>
                                    <p:set>
                                      <p:cBhvr>
                                        <p:cTn id="60" dur="1" fill="hold">
                                          <p:stCondLst>
                                            <p:cond delay="0"/>
                                          </p:stCondLst>
                                        </p:cTn>
                                        <p:tgtEl>
                                          <p:spTgt spid="120">
                                            <p:txEl>
                                              <p:pRg st="0" end="0"/>
                                            </p:txEl>
                                          </p:spTgt>
                                        </p:tgtEl>
                                        <p:attrNameLst>
                                          <p:attrName>style.visibility</p:attrName>
                                        </p:attrNameLst>
                                      </p:cBhvr>
                                      <p:to>
                                        <p:strVal val="visible"/>
                                      </p:to>
                                    </p:set>
                                    <p:animEffect transition="in" filter="wipe(left)">
                                      <p:cBhvr>
                                        <p:cTn id="61" dur="500"/>
                                        <p:tgtEl>
                                          <p:spTgt spid="120">
                                            <p:txEl>
                                              <p:pRg st="0" end="0"/>
                                            </p:txEl>
                                          </p:spTgt>
                                        </p:tgtEl>
                                      </p:cBhvr>
                                    </p:animEffect>
                                  </p:childTnLst>
                                </p:cTn>
                              </p:par>
                            </p:childTnLst>
                          </p:cTn>
                        </p:par>
                        <p:par>
                          <p:cTn id="62" fill="hold">
                            <p:stCondLst>
                              <p:cond delay="7050"/>
                            </p:stCondLst>
                            <p:childTnLst>
                              <p:par>
                                <p:cTn id="63" presetID="10" presetClass="entr" presetSubtype="0" fill="hold" grpId="0" nodeType="afterEffect">
                                  <p:stCondLst>
                                    <p:cond delay="0"/>
                                  </p:stCondLst>
                                  <p:childTnLst>
                                    <p:set>
                                      <p:cBhvr>
                                        <p:cTn id="64" dur="1" fill="hold">
                                          <p:stCondLst>
                                            <p:cond delay="0"/>
                                          </p:stCondLst>
                                        </p:cTn>
                                        <p:tgtEl>
                                          <p:spTgt spid="119">
                                            <p:txEl>
                                              <p:pRg st="0" end="0"/>
                                            </p:txEl>
                                          </p:spTgt>
                                        </p:tgtEl>
                                        <p:attrNameLst>
                                          <p:attrName>style.visibility</p:attrName>
                                        </p:attrNameLst>
                                      </p:cBhvr>
                                      <p:to>
                                        <p:strVal val="visible"/>
                                      </p:to>
                                    </p:set>
                                    <p:animEffect transition="in" filter="fade">
                                      <p:cBhvr>
                                        <p:cTn id="65" dur="500"/>
                                        <p:tgtEl>
                                          <p:spTgt spid="119">
                                            <p:txEl>
                                              <p:pRg st="0" end="0"/>
                                            </p:txEl>
                                          </p:spTgt>
                                        </p:tgtEl>
                                      </p:cBhvr>
                                    </p:animEffect>
                                  </p:childTnLst>
                                </p:cTn>
                              </p:par>
                            </p:childTnLst>
                          </p:cTn>
                        </p:par>
                        <p:par>
                          <p:cTn id="66" fill="hold">
                            <p:stCondLst>
                              <p:cond delay="7550"/>
                            </p:stCondLst>
                            <p:childTnLst>
                              <p:par>
                                <p:cTn id="67" presetID="22" presetClass="entr" presetSubtype="1" fill="hold" nodeType="after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wipe(up)">
                                      <p:cBhvr>
                                        <p:cTn id="69"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127" grpId="0"/>
      <p:bldP spid="132" grpId="0">
        <p:tmplLst>
          <p:tmpl>
            <p:tnLst>
              <p:par>
                <p:cTn presetID="10" presetClass="entr" presetSubtype="0" fill="hold" nodeType="afterEffect">
                  <p:stCondLst>
                    <p:cond delay="0"/>
                  </p:stCondLst>
                  <p:childTnLst>
                    <p:set>
                      <p:cBhvr>
                        <p:cTn dur="1" fill="hold">
                          <p:stCondLst>
                            <p:cond delay="0"/>
                          </p:stCondLst>
                        </p:cTn>
                        <p:tgtEl>
                          <p:spTgt spid="132"/>
                        </p:tgtEl>
                        <p:attrNameLst>
                          <p:attrName>style.visibility</p:attrName>
                        </p:attrNameLst>
                      </p:cBhvr>
                      <p:to>
                        <p:strVal val="visible"/>
                      </p:to>
                    </p:set>
                    <p:animEffect transition="in" filter="fade">
                      <p:cBhvr>
                        <p:cTn dur="500"/>
                        <p:tgtEl>
                          <p:spTgt spid="132"/>
                        </p:tgtEl>
                      </p:cBhvr>
                    </p:animEffect>
                  </p:childTnLst>
                </p:cTn>
              </p:par>
            </p:tnLst>
          </p:tmpl>
        </p:tmplLst>
      </p:bldP>
      <p:bldP spid="21" grpId="0" animBg="1">
        <p:tmplLst>
          <p:tmpl>
            <p:tnLst>
              <p:par>
                <p:cTn presetID="10" presetClass="entr" presetSubtype="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tmplLst>
          <p:tmpl>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meline midd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94" name="Oval 93"/>
          <p:cNvSpPr/>
          <p:nvPr userDrawn="1"/>
        </p:nvSpPr>
        <p:spPr>
          <a:xfrm>
            <a:off x="6022110" y="1780790"/>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5" name="Oval 94"/>
          <p:cNvSpPr/>
          <p:nvPr userDrawn="1"/>
        </p:nvSpPr>
        <p:spPr>
          <a:xfrm>
            <a:off x="6022110" y="3361249"/>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6" name="Oval 95"/>
          <p:cNvSpPr/>
          <p:nvPr userDrawn="1"/>
        </p:nvSpPr>
        <p:spPr>
          <a:xfrm>
            <a:off x="6022110" y="4937050"/>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cxnSp>
        <p:nvCxnSpPr>
          <p:cNvPr id="101" name="Straight Connector 100"/>
          <p:cNvCxnSpPr>
            <a:stCxn id="94" idx="4"/>
            <a:endCxn id="95" idx="0"/>
          </p:cNvCxnSpPr>
          <p:nvPr userDrawn="1"/>
        </p:nvCxnSpPr>
        <p:spPr>
          <a:xfrm>
            <a:off x="6096000" y="1928588"/>
            <a:ext cx="0" cy="14326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6096000" y="3509047"/>
            <a:ext cx="0" cy="142799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6414657" y="2061371"/>
            <a:ext cx="3762277" cy="697170"/>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6414657" y="1621812"/>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6414657" y="3643994"/>
            <a:ext cx="3762277" cy="697170"/>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6414657" y="3204435"/>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6414657" y="5221696"/>
            <a:ext cx="3762277" cy="697170"/>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6414657" y="4782137"/>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cxnSp>
        <p:nvCxnSpPr>
          <p:cNvPr id="22" name="Straight Connector 21"/>
          <p:cNvCxnSpPr>
            <a:endCxn id="94" idx="0"/>
          </p:cNvCxnSpPr>
          <p:nvPr userDrawn="1"/>
        </p:nvCxnSpPr>
        <p:spPr>
          <a:xfrm>
            <a:off x="6096000" y="1"/>
            <a:ext cx="0" cy="178078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96" idx="4"/>
          </p:cNvCxnSpPr>
          <p:nvPr userDrawn="1"/>
        </p:nvCxnSpPr>
        <p:spPr>
          <a:xfrm flipV="1">
            <a:off x="6096000" y="5084849"/>
            <a:ext cx="0" cy="17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7" name="Text Placeholder 5"/>
          <p:cNvSpPr>
            <a:spLocks noGrp="1"/>
          </p:cNvSpPr>
          <p:nvPr>
            <p:ph type="body" sz="quarter" idx="21" hasCustomPrompt="1"/>
          </p:nvPr>
        </p:nvSpPr>
        <p:spPr>
          <a:xfrm>
            <a:off x="4656663" y="1653548"/>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0000</a:t>
            </a:r>
            <a:endParaRPr kumimoji="1" lang="ja-JP" altLang="en-US" dirty="0"/>
          </a:p>
        </p:txBody>
      </p:sp>
      <p:sp>
        <p:nvSpPr>
          <p:cNvPr id="28" name="Text Placeholder 5"/>
          <p:cNvSpPr>
            <a:spLocks noGrp="1"/>
          </p:cNvSpPr>
          <p:nvPr>
            <p:ph type="body" sz="quarter" idx="22" hasCustomPrompt="1"/>
          </p:nvPr>
        </p:nvSpPr>
        <p:spPr>
          <a:xfrm>
            <a:off x="4656663" y="3236171"/>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0000</a:t>
            </a:r>
            <a:endParaRPr kumimoji="1" lang="ja-JP" altLang="en-US" dirty="0"/>
          </a:p>
        </p:txBody>
      </p:sp>
      <p:sp>
        <p:nvSpPr>
          <p:cNvPr id="29" name="Text Placeholder 5"/>
          <p:cNvSpPr>
            <a:spLocks noGrp="1"/>
          </p:cNvSpPr>
          <p:nvPr>
            <p:ph type="body" sz="quarter" idx="23" hasCustomPrompt="1"/>
          </p:nvPr>
        </p:nvSpPr>
        <p:spPr>
          <a:xfrm>
            <a:off x="4656663" y="4820224"/>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0000</a:t>
            </a:r>
            <a:endParaRPr kumimoji="1" lang="ja-JP" altLang="en-US" dirty="0"/>
          </a:p>
        </p:txBody>
      </p:sp>
    </p:spTree>
    <p:extLst>
      <p:ext uri="{BB962C8B-B14F-4D97-AF65-F5344CB8AC3E}">
        <p14:creationId xmlns:p14="http://schemas.microsoft.com/office/powerpoint/2010/main" val="25489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3">
                                            <p:txEl>
                                              <p:pRg st="0" end="0"/>
                                            </p:txEl>
                                          </p:spTgt>
                                        </p:tgtEl>
                                        <p:attrNameLst>
                                          <p:attrName>style.visibility</p:attrName>
                                        </p:attrNameLst>
                                      </p:cBhvr>
                                      <p:to>
                                        <p:strVal val="visible"/>
                                      </p:to>
                                    </p:set>
                                    <p:animEffect transition="in" filter="wipe(left)">
                                      <p:cBhvr>
                                        <p:cTn id="14" dur="500"/>
                                        <p:tgtEl>
                                          <p:spTgt spid="11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2">
                                            <p:txEl>
                                              <p:pRg st="0" end="0"/>
                                            </p:txEl>
                                          </p:spTgt>
                                        </p:tgtEl>
                                        <p:attrNameLst>
                                          <p:attrName>style.visibility</p:attrName>
                                        </p:attrNameLst>
                                      </p:cBhvr>
                                      <p:to>
                                        <p:strVal val="visible"/>
                                      </p:to>
                                    </p:set>
                                    <p:animEffect transition="in" filter="fade">
                                      <p:cBhvr>
                                        <p:cTn id="18" dur="500"/>
                                        <p:tgtEl>
                                          <p:spTgt spid="112">
                                            <p:txEl>
                                              <p:pRg st="0" end="0"/>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wipe(up)">
                                      <p:cBhvr>
                                        <p:cTn id="22" dur="500"/>
                                        <p:tgtEl>
                                          <p:spTgt spid="10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8">
                                            <p:txEl>
                                              <p:pRg st="0" end="0"/>
                                            </p:txEl>
                                          </p:spTgt>
                                        </p:tgtEl>
                                        <p:attrNameLst>
                                          <p:attrName>style.visibility</p:attrName>
                                        </p:attrNameLst>
                                      </p:cBhvr>
                                      <p:to>
                                        <p:strVal val="visible"/>
                                      </p:to>
                                    </p:set>
                                    <p:animEffect transition="in" filter="wipe(left)">
                                      <p:cBhvr>
                                        <p:cTn id="33" dur="500"/>
                                        <p:tgtEl>
                                          <p:spTgt spid="118">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17">
                                            <p:txEl>
                                              <p:pRg st="0" end="0"/>
                                            </p:txEl>
                                          </p:spTgt>
                                        </p:tgtEl>
                                        <p:attrNameLst>
                                          <p:attrName>style.visibility</p:attrName>
                                        </p:attrNameLst>
                                      </p:cBhvr>
                                      <p:to>
                                        <p:strVal val="visible"/>
                                      </p:to>
                                    </p:set>
                                    <p:animEffect transition="in" filter="fade">
                                      <p:cBhvr>
                                        <p:cTn id="37" dur="500"/>
                                        <p:tgtEl>
                                          <p:spTgt spid="117">
                                            <p:txEl>
                                              <p:pRg st="0" end="0"/>
                                            </p:txEl>
                                          </p:spTgt>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wipe(up)">
                                      <p:cBhvr>
                                        <p:cTn id="41" dur="500"/>
                                        <p:tgtEl>
                                          <p:spTgt spid="102"/>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20">
                                            <p:txEl>
                                              <p:pRg st="0" end="0"/>
                                            </p:txEl>
                                          </p:spTgt>
                                        </p:tgtEl>
                                        <p:attrNameLst>
                                          <p:attrName>style.visibility</p:attrName>
                                        </p:attrNameLst>
                                      </p:cBhvr>
                                      <p:to>
                                        <p:strVal val="visible"/>
                                      </p:to>
                                    </p:set>
                                    <p:animEffect transition="in" filter="wipe(left)">
                                      <p:cBhvr>
                                        <p:cTn id="52" dur="500"/>
                                        <p:tgtEl>
                                          <p:spTgt spid="120">
                                            <p:txEl>
                                              <p:pRg st="0" end="0"/>
                                            </p:txEl>
                                          </p:spTgt>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19">
                                            <p:txEl>
                                              <p:pRg st="0" end="0"/>
                                            </p:txEl>
                                          </p:spTgt>
                                        </p:tgtEl>
                                        <p:attrNameLst>
                                          <p:attrName>style.visibility</p:attrName>
                                        </p:attrNameLst>
                                      </p:cBhvr>
                                      <p:to>
                                        <p:strVal val="visible"/>
                                      </p:to>
                                    </p:set>
                                    <p:animEffect transition="in" filter="fade">
                                      <p:cBhvr>
                                        <p:cTn id="56" dur="500"/>
                                        <p:tgtEl>
                                          <p:spTgt spid="119">
                                            <p:txEl>
                                              <p:pRg st="0" end="0"/>
                                            </p:txEl>
                                          </p:spTgt>
                                        </p:tgtEl>
                                      </p:cBhvr>
                                    </p:animEffect>
                                  </p:childTnLst>
                                </p:cTn>
                              </p:par>
                            </p:childTnLst>
                          </p:cTn>
                        </p:par>
                        <p:par>
                          <p:cTn id="57" fill="hold">
                            <p:stCondLst>
                              <p:cond delay="5500"/>
                            </p:stCondLst>
                            <p:childTnLst>
                              <p:par>
                                <p:cTn id="58" presetID="22" presetClass="entr" presetSubtype="1"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up)">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27" grpId="0"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animBg="1">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meline en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94" name="Oval 93"/>
          <p:cNvSpPr/>
          <p:nvPr userDrawn="1"/>
        </p:nvSpPr>
        <p:spPr>
          <a:xfrm>
            <a:off x="6022110" y="1780790"/>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5" name="Oval 94"/>
          <p:cNvSpPr/>
          <p:nvPr userDrawn="1"/>
        </p:nvSpPr>
        <p:spPr>
          <a:xfrm>
            <a:off x="6022110" y="3361249"/>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6" name="Oval 95"/>
          <p:cNvSpPr/>
          <p:nvPr userDrawn="1"/>
        </p:nvSpPr>
        <p:spPr>
          <a:xfrm>
            <a:off x="6022110" y="4937050"/>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cxnSp>
        <p:nvCxnSpPr>
          <p:cNvPr id="101" name="Straight Connector 100"/>
          <p:cNvCxnSpPr>
            <a:stCxn id="94" idx="4"/>
            <a:endCxn id="95" idx="0"/>
          </p:cNvCxnSpPr>
          <p:nvPr userDrawn="1"/>
        </p:nvCxnSpPr>
        <p:spPr>
          <a:xfrm>
            <a:off x="6096000" y="1928588"/>
            <a:ext cx="0" cy="14326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6096000" y="3509047"/>
            <a:ext cx="0" cy="142799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6414657" y="2061371"/>
            <a:ext cx="3762277" cy="697170"/>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6414657" y="1621812"/>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6414657" y="3643994"/>
            <a:ext cx="3762277" cy="697170"/>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6414657" y="3204435"/>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6414657" y="5221696"/>
            <a:ext cx="3762277" cy="697170"/>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6414657" y="4782137"/>
            <a:ext cx="376227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23" name="Text Placeholder 5"/>
          <p:cNvSpPr>
            <a:spLocks noGrp="1"/>
          </p:cNvSpPr>
          <p:nvPr>
            <p:ph type="body" sz="quarter" idx="21" hasCustomPrompt="1"/>
          </p:nvPr>
        </p:nvSpPr>
        <p:spPr>
          <a:xfrm>
            <a:off x="4656663" y="1653548"/>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0000</a:t>
            </a:r>
            <a:endParaRPr kumimoji="1" lang="ja-JP" altLang="en-US" dirty="0"/>
          </a:p>
        </p:txBody>
      </p:sp>
      <p:sp>
        <p:nvSpPr>
          <p:cNvPr id="124" name="Text Placeholder 5"/>
          <p:cNvSpPr>
            <a:spLocks noGrp="1"/>
          </p:cNvSpPr>
          <p:nvPr>
            <p:ph type="body" sz="quarter" idx="22" hasCustomPrompt="1"/>
          </p:nvPr>
        </p:nvSpPr>
        <p:spPr>
          <a:xfrm>
            <a:off x="4656663" y="3236171"/>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0000</a:t>
            </a:r>
            <a:endParaRPr kumimoji="1" lang="ja-JP" altLang="en-US" dirty="0"/>
          </a:p>
        </p:txBody>
      </p:sp>
      <p:sp>
        <p:nvSpPr>
          <p:cNvPr id="125" name="Text Placeholder 5"/>
          <p:cNvSpPr>
            <a:spLocks noGrp="1"/>
          </p:cNvSpPr>
          <p:nvPr>
            <p:ph type="body" sz="quarter" idx="23" hasCustomPrompt="1"/>
          </p:nvPr>
        </p:nvSpPr>
        <p:spPr>
          <a:xfrm>
            <a:off x="4656663" y="4820224"/>
            <a:ext cx="1025428" cy="390888"/>
          </a:xfrm>
          <a:solidFill>
            <a:schemeClr val="accent2"/>
          </a:solidFill>
        </p:spPr>
        <p:txBody>
          <a:bodyPr anchor="ctr">
            <a:noAutofit/>
          </a:bodyPr>
          <a:lstStyle>
            <a:lvl1pPr marL="0" indent="0" algn="ctr">
              <a:lnSpc>
                <a:spcPct val="100000"/>
              </a:lnSpc>
              <a:spcBef>
                <a:spcPts val="0"/>
              </a:spcBef>
              <a:buFontTx/>
              <a:buNone/>
              <a:defRPr sz="16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0000</a:t>
            </a:r>
            <a:endParaRPr kumimoji="1" lang="ja-JP" altLang="en-US" dirty="0"/>
          </a:p>
        </p:txBody>
      </p:sp>
      <p:sp>
        <p:nvSpPr>
          <p:cNvPr id="21" name="Title 1"/>
          <p:cNvSpPr>
            <a:spLocks noGrp="1"/>
          </p:cNvSpPr>
          <p:nvPr>
            <p:ph type="title" hasCustomPrompt="1"/>
          </p:nvPr>
        </p:nvSpPr>
        <p:spPr>
          <a:xfrm>
            <a:off x="935573" y="2422737"/>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a:endCxn id="94" idx="0"/>
          </p:cNvCxnSpPr>
          <p:nvPr userDrawn="1"/>
        </p:nvCxnSpPr>
        <p:spPr>
          <a:xfrm>
            <a:off x="6096000" y="1"/>
            <a:ext cx="0" cy="178078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56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3">
                                            <p:txEl>
                                              <p:pRg st="0" end="0"/>
                                            </p:txEl>
                                          </p:spTgt>
                                        </p:tgtEl>
                                        <p:attrNameLst>
                                          <p:attrName>style.visibility</p:attrName>
                                        </p:attrNameLst>
                                      </p:cBhvr>
                                      <p:to>
                                        <p:strVal val="visible"/>
                                      </p:to>
                                    </p:set>
                                    <p:animEffect transition="in" filter="wipe(left)">
                                      <p:cBhvr>
                                        <p:cTn id="14" dur="500"/>
                                        <p:tgtEl>
                                          <p:spTgt spid="11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2">
                                            <p:txEl>
                                              <p:pRg st="0" end="0"/>
                                            </p:txEl>
                                          </p:spTgt>
                                        </p:tgtEl>
                                        <p:attrNameLst>
                                          <p:attrName>style.visibility</p:attrName>
                                        </p:attrNameLst>
                                      </p:cBhvr>
                                      <p:to>
                                        <p:strVal val="visible"/>
                                      </p:to>
                                    </p:set>
                                    <p:animEffect transition="in" filter="fade">
                                      <p:cBhvr>
                                        <p:cTn id="18" dur="500"/>
                                        <p:tgtEl>
                                          <p:spTgt spid="112">
                                            <p:txEl>
                                              <p:pRg st="0" end="0"/>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wipe(up)">
                                      <p:cBhvr>
                                        <p:cTn id="22" dur="500"/>
                                        <p:tgtEl>
                                          <p:spTgt spid="10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4"/>
                                        </p:tgtEl>
                                        <p:attrNameLst>
                                          <p:attrName>style.visibility</p:attrName>
                                        </p:attrNameLst>
                                      </p:cBhvr>
                                      <p:to>
                                        <p:strVal val="visible"/>
                                      </p:to>
                                    </p:set>
                                    <p:animEffect transition="in" filter="fade">
                                      <p:cBhvr>
                                        <p:cTn id="26" dur="500"/>
                                        <p:tgtEl>
                                          <p:spTgt spid="1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18">
                                            <p:txEl>
                                              <p:pRg st="0" end="0"/>
                                            </p:txEl>
                                          </p:spTgt>
                                        </p:tgtEl>
                                        <p:attrNameLst>
                                          <p:attrName>style.visibility</p:attrName>
                                        </p:attrNameLst>
                                      </p:cBhvr>
                                      <p:to>
                                        <p:strVal val="visible"/>
                                      </p:to>
                                    </p:set>
                                    <p:animEffect transition="in" filter="wipe(left)">
                                      <p:cBhvr>
                                        <p:cTn id="33" dur="500"/>
                                        <p:tgtEl>
                                          <p:spTgt spid="118">
                                            <p:txEl>
                                              <p:pRg st="0" end="0"/>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17">
                                            <p:txEl>
                                              <p:pRg st="0" end="0"/>
                                            </p:txEl>
                                          </p:spTgt>
                                        </p:tgtEl>
                                        <p:attrNameLst>
                                          <p:attrName>style.visibility</p:attrName>
                                        </p:attrNameLst>
                                      </p:cBhvr>
                                      <p:to>
                                        <p:strVal val="visible"/>
                                      </p:to>
                                    </p:set>
                                    <p:animEffect transition="in" filter="fade">
                                      <p:cBhvr>
                                        <p:cTn id="37" dur="500"/>
                                        <p:tgtEl>
                                          <p:spTgt spid="117">
                                            <p:txEl>
                                              <p:pRg st="0" end="0"/>
                                            </p:txEl>
                                          </p:spTgt>
                                        </p:tgtEl>
                                      </p:cBhvr>
                                    </p:animEffect>
                                  </p:childTnLst>
                                </p:cTn>
                              </p:par>
                            </p:childTnLst>
                          </p:cTn>
                        </p:par>
                        <p:par>
                          <p:cTn id="38" fill="hold">
                            <p:stCondLst>
                              <p:cond delay="3500"/>
                            </p:stCondLst>
                            <p:childTnLst>
                              <p:par>
                                <p:cTn id="39" presetID="22" presetClass="entr" presetSubtype="1" fill="hold" nodeType="after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wipe(up)">
                                      <p:cBhvr>
                                        <p:cTn id="41" dur="500"/>
                                        <p:tgtEl>
                                          <p:spTgt spid="102"/>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25"/>
                                        </p:tgtEl>
                                        <p:attrNameLst>
                                          <p:attrName>style.visibility</p:attrName>
                                        </p:attrNameLst>
                                      </p:cBhvr>
                                      <p:to>
                                        <p:strVal val="visible"/>
                                      </p:to>
                                    </p:set>
                                    <p:animEffect transition="in" filter="fade">
                                      <p:cBhvr>
                                        <p:cTn id="45" dur="500"/>
                                        <p:tgtEl>
                                          <p:spTgt spid="1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fade">
                                      <p:cBhvr>
                                        <p:cTn id="48" dur="500"/>
                                        <p:tgtEl>
                                          <p:spTgt spid="96"/>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20">
                                            <p:txEl>
                                              <p:pRg st="0" end="0"/>
                                            </p:txEl>
                                          </p:spTgt>
                                        </p:tgtEl>
                                        <p:attrNameLst>
                                          <p:attrName>style.visibility</p:attrName>
                                        </p:attrNameLst>
                                      </p:cBhvr>
                                      <p:to>
                                        <p:strVal val="visible"/>
                                      </p:to>
                                    </p:set>
                                    <p:animEffect transition="in" filter="wipe(left)">
                                      <p:cBhvr>
                                        <p:cTn id="52" dur="500"/>
                                        <p:tgtEl>
                                          <p:spTgt spid="120">
                                            <p:txEl>
                                              <p:pRg st="0" end="0"/>
                                            </p:txEl>
                                          </p:spTgt>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119">
                                            <p:txEl>
                                              <p:pRg st="0" end="0"/>
                                            </p:txEl>
                                          </p:spTgt>
                                        </p:tgtEl>
                                        <p:attrNameLst>
                                          <p:attrName>style.visibility</p:attrName>
                                        </p:attrNameLst>
                                      </p:cBhvr>
                                      <p:to>
                                        <p:strVal val="visible"/>
                                      </p:to>
                                    </p:set>
                                    <p:animEffect transition="in" filter="fade">
                                      <p:cBhvr>
                                        <p:cTn id="56" dur="500"/>
                                        <p:tgtEl>
                                          <p:spTgt spid="119">
                                            <p:txEl>
                                              <p:pRg st="0" end="0"/>
                                            </p:txEl>
                                          </p:spTgt>
                                        </p:tgtEl>
                                      </p:cBhvr>
                                    </p:animEffect>
                                  </p:childTnLst>
                                </p:cTn>
                              </p:par>
                            </p:childTnLst>
                          </p:cTn>
                        </p:par>
                        <p:par>
                          <p:cTn id="57" fill="hold">
                            <p:stCondLst>
                              <p:cond delay="5500"/>
                            </p:stCondLst>
                            <p:childTnLst>
                              <p:par>
                                <p:cTn id="58" presetID="2" presetClass="entr" presetSubtype="1" decel="100000" fill="hold" grpId="0" nodeType="afterEffect">
                                  <p:stCondLst>
                                    <p:cond delay="0"/>
                                  </p:stCondLst>
                                  <p:iterate type="wd">
                                    <p:tmPct val="10000"/>
                                  </p:iterate>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1000" fill="hold"/>
                                        <p:tgtEl>
                                          <p:spTgt spid="21"/>
                                        </p:tgtEl>
                                        <p:attrNameLst>
                                          <p:attrName>ppt_x</p:attrName>
                                        </p:attrNameLst>
                                      </p:cBhvr>
                                      <p:tavLst>
                                        <p:tav tm="0">
                                          <p:val>
                                            <p:strVal val="#ppt_x"/>
                                          </p:val>
                                        </p:tav>
                                        <p:tav tm="100000">
                                          <p:val>
                                            <p:strVal val="#ppt_x"/>
                                          </p:val>
                                        </p:tav>
                                      </p:tavLst>
                                    </p:anim>
                                    <p:anim calcmode="lin" valueType="num">
                                      <p:cBhvr additive="base">
                                        <p:cTn id="61"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112" grpId="0" build="p">
        <p:tmplLst>
          <p:tmpl lvl="1">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build="p">
        <p:tmplLst>
          <p:tmpl lvl="1">
            <p:tnLst>
              <p:par>
                <p:cTn presetID="22" presetClass="entr" presetSubtype="8"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wipe(left)">
                      <p:cBhvr>
                        <p:cTn dur="500"/>
                        <p:tgtEl>
                          <p:spTgt spid="113"/>
                        </p:tgtEl>
                      </p:cBhvr>
                    </p:animEffect>
                  </p:childTnLst>
                </p:cTn>
              </p:par>
            </p:tnLst>
          </p:tmpl>
        </p:tmplLst>
      </p:bldP>
      <p:bldP spid="117" grpId="0" build="p">
        <p:tmplLst>
          <p:tmpl lvl="1">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build="p">
        <p:tmplLst>
          <p:tmpl lvl="1">
            <p:tnLst>
              <p:par>
                <p:cTn presetID="22" presetClass="entr" presetSubtype="8"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wipe(left)">
                      <p:cBhvr>
                        <p:cTn dur="500"/>
                        <p:tgtEl>
                          <p:spTgt spid="118"/>
                        </p:tgtEl>
                      </p:cBhvr>
                    </p:animEffect>
                  </p:childTnLst>
                </p:cTn>
              </p:par>
            </p:tnLst>
          </p:tmpl>
        </p:tmplLst>
      </p:bldP>
      <p:bldP spid="119" grpId="0" build="p">
        <p:tmplLst>
          <p:tmpl lvl="1">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build="p">
        <p:tmplLst>
          <p:tmpl lvl="1">
            <p:tnLst>
              <p:par>
                <p:cTn presetID="22" presetClass="entr" presetSubtype="8"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wipe(left)">
                      <p:cBhvr>
                        <p:cTn dur="500"/>
                        <p:tgtEl>
                          <p:spTgt spid="120"/>
                        </p:tgtEl>
                      </p:cBhvr>
                    </p:animEffect>
                  </p:childTnLst>
                </p:cTn>
              </p:par>
            </p:tnLst>
          </p:tmpl>
        </p:tmplLst>
      </p:bldP>
      <p:bldP spid="123" grpId="0" animBg="1">
        <p:tmplLst>
          <p:tmpl>
            <p:tnLst>
              <p:par>
                <p:cTn presetID="10" presetClass="entr" presetSubtype="0" fill="hold" nodeType="after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24" grpId="0" animBg="1">
        <p:tmplLst>
          <p:tmpl>
            <p:tnLst>
              <p:par>
                <p:cTn presetID="10" presetClass="entr" presetSubtype="0" fill="hold" nodeType="afterEffect">
                  <p:stCondLst>
                    <p:cond delay="0"/>
                  </p:stCondLst>
                  <p:childTnLst>
                    <p:set>
                      <p:cBhvr>
                        <p:cTn dur="1" fill="hold">
                          <p:stCondLst>
                            <p:cond delay="0"/>
                          </p:stCondLst>
                        </p:cTn>
                        <p:tgtEl>
                          <p:spTgt spid="124"/>
                        </p:tgtEl>
                        <p:attrNameLst>
                          <p:attrName>style.visibility</p:attrName>
                        </p:attrNameLst>
                      </p:cBhvr>
                      <p:to>
                        <p:strVal val="visible"/>
                      </p:to>
                    </p:set>
                    <p:animEffect transition="in" filter="fade">
                      <p:cBhvr>
                        <p:cTn dur="500"/>
                        <p:tgtEl>
                          <p:spTgt spid="124"/>
                        </p:tgtEl>
                      </p:cBhvr>
                    </p:animEffect>
                  </p:childTnLst>
                </p:cTn>
              </p:par>
            </p:tnLst>
          </p:tmpl>
        </p:tmplLst>
      </p:bldP>
      <p:bldP spid="125" grpId="0" animBg="1">
        <p:tmplLst>
          <p:tmpl>
            <p:tnLst>
              <p:par>
                <p:cTn presetID="10" presetClass="entr" presetSubtype="0" fill="hold" nodeType="afterEffect">
                  <p:stCondLst>
                    <p:cond delay="0"/>
                  </p:stCondLst>
                  <p:childTnLst>
                    <p:set>
                      <p:cBhvr>
                        <p:cTn dur="1" fill="hold">
                          <p:stCondLst>
                            <p:cond delay="0"/>
                          </p:stCondLst>
                        </p:cTn>
                        <p:tgtEl>
                          <p:spTgt spid="125"/>
                        </p:tgtEl>
                        <p:attrNameLst>
                          <p:attrName>style.visibility</p:attrName>
                        </p:attrNameLst>
                      </p:cBhvr>
                      <p:to>
                        <p:strVal val="visible"/>
                      </p:to>
                    </p:set>
                    <p:animEffect transition="in" filter="fade">
                      <p:cBhvr>
                        <p:cTn dur="500"/>
                        <p:tgtEl>
                          <p:spTgt spid="125"/>
                        </p:tgtEl>
                      </p:cBhvr>
                    </p:animEffect>
                  </p:childTnLst>
                </p:cTn>
              </p:par>
            </p:tnLst>
          </p:tmpl>
        </p:tmplLst>
      </p:bldP>
      <p:bldP spid="21" grpId="0"/>
    </p:bld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4616570" y="4950596"/>
            <a:ext cx="701662" cy="701770"/>
            <a:chOff x="9144000" y="1433513"/>
            <a:chExt cx="1408161" cy="1408161"/>
          </a:xfrm>
        </p:grpSpPr>
        <p:sp>
          <p:nvSpPr>
            <p:cNvPr id="6" name="Rectangle 5"/>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7" name="Rectangle 6"/>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8" name="Text Placeholder 5"/>
          <p:cNvSpPr>
            <a:spLocks noGrp="1"/>
          </p:cNvSpPr>
          <p:nvPr>
            <p:ph type="body" sz="quarter" idx="15" hasCustomPrompt="1"/>
          </p:nvPr>
        </p:nvSpPr>
        <p:spPr>
          <a:xfrm>
            <a:off x="4725746" y="4997991"/>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cxnSp>
        <p:nvCxnSpPr>
          <p:cNvPr id="9" name="Straight Connector 8"/>
          <p:cNvCxnSpPr/>
          <p:nvPr userDrawn="1"/>
        </p:nvCxnSpPr>
        <p:spPr>
          <a:xfrm>
            <a:off x="0" y="5919159"/>
            <a:ext cx="4343400" cy="6306"/>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4343400" y="4677498"/>
            <a:ext cx="0" cy="124796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4343400" y="4677497"/>
            <a:ext cx="1248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5591400" y="3429531"/>
            <a:ext cx="0" cy="124796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5591400" y="3429530"/>
            <a:ext cx="1248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6850510" y="2180504"/>
            <a:ext cx="0" cy="124796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6850510" y="2180503"/>
            <a:ext cx="534149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a:xfrm>
            <a:off x="5864570" y="3702629"/>
            <a:ext cx="701662" cy="701770"/>
            <a:chOff x="9144000" y="1433513"/>
            <a:chExt cx="1408161" cy="1408161"/>
          </a:xfrm>
        </p:grpSpPr>
        <p:sp>
          <p:nvSpPr>
            <p:cNvPr id="27" name="Rectangle 26"/>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28" name="Rectangle 27"/>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29" name="Text Placeholder 5"/>
          <p:cNvSpPr>
            <a:spLocks noGrp="1"/>
          </p:cNvSpPr>
          <p:nvPr userDrawn="1">
            <p:ph type="body" sz="quarter" idx="16" hasCustomPrompt="1"/>
          </p:nvPr>
        </p:nvSpPr>
        <p:spPr>
          <a:xfrm>
            <a:off x="5973746" y="3750023"/>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grpSp>
        <p:nvGrpSpPr>
          <p:cNvPr id="32" name="Group 31"/>
          <p:cNvGrpSpPr/>
          <p:nvPr userDrawn="1"/>
        </p:nvGrpSpPr>
        <p:grpSpPr>
          <a:xfrm>
            <a:off x="7123680" y="2453602"/>
            <a:ext cx="701662" cy="701770"/>
            <a:chOff x="9144000" y="1433513"/>
            <a:chExt cx="1408161" cy="1408161"/>
          </a:xfrm>
        </p:grpSpPr>
        <p:sp>
          <p:nvSpPr>
            <p:cNvPr id="33" name="Rectangle 32"/>
            <p:cNvSpPr/>
            <p:nvPr userDrawn="1"/>
          </p:nvSpPr>
          <p:spPr>
            <a:xfrm>
              <a:off x="9144000" y="1433513"/>
              <a:ext cx="1408161" cy="14081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34" name="Rectangle 33"/>
            <p:cNvSpPr/>
            <p:nvPr userDrawn="1"/>
          </p:nvSpPr>
          <p:spPr>
            <a:xfrm>
              <a:off x="9361573" y="1651086"/>
              <a:ext cx="973015" cy="973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35" name="Text Placeholder 5"/>
          <p:cNvSpPr>
            <a:spLocks noGrp="1"/>
          </p:cNvSpPr>
          <p:nvPr userDrawn="1">
            <p:ph type="body" sz="quarter" idx="17" hasCustomPrompt="1"/>
          </p:nvPr>
        </p:nvSpPr>
        <p:spPr>
          <a:xfrm>
            <a:off x="7232856" y="2500997"/>
            <a:ext cx="483308" cy="606980"/>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39" name="Text Placeholder 5"/>
          <p:cNvSpPr>
            <a:spLocks noGrp="1"/>
          </p:cNvSpPr>
          <p:nvPr>
            <p:ph type="body" sz="quarter" idx="12" hasCustomPrompt="1"/>
          </p:nvPr>
        </p:nvSpPr>
        <p:spPr>
          <a:xfrm>
            <a:off x="5459452" y="4931790"/>
            <a:ext cx="3275786" cy="697170"/>
          </a:xfrm>
        </p:spPr>
        <p:txBody>
          <a:bodyPr anchor="ctr"/>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0" name="Text Placeholder 5"/>
          <p:cNvSpPr>
            <a:spLocks noGrp="1"/>
          </p:cNvSpPr>
          <p:nvPr>
            <p:ph type="body" sz="quarter" idx="14" hasCustomPrompt="1"/>
          </p:nvPr>
        </p:nvSpPr>
        <p:spPr>
          <a:xfrm>
            <a:off x="1295407" y="5087928"/>
            <a:ext cx="2773667" cy="438282"/>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41" name="Text Placeholder 5"/>
          <p:cNvSpPr>
            <a:spLocks noGrp="1"/>
          </p:cNvSpPr>
          <p:nvPr>
            <p:ph type="body" sz="quarter" idx="18" hasCustomPrompt="1"/>
          </p:nvPr>
        </p:nvSpPr>
        <p:spPr>
          <a:xfrm>
            <a:off x="2549666" y="3846782"/>
            <a:ext cx="2773667" cy="438282"/>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42" name="Text Placeholder 5"/>
          <p:cNvSpPr>
            <a:spLocks noGrp="1"/>
          </p:cNvSpPr>
          <p:nvPr>
            <p:ph type="body" sz="quarter" idx="19" hasCustomPrompt="1"/>
          </p:nvPr>
        </p:nvSpPr>
        <p:spPr>
          <a:xfrm>
            <a:off x="3818333" y="2596255"/>
            <a:ext cx="2773667" cy="438282"/>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43" name="Text Placeholder 5"/>
          <p:cNvSpPr>
            <a:spLocks noGrp="1"/>
          </p:cNvSpPr>
          <p:nvPr>
            <p:ph type="body" sz="quarter" idx="20" hasCustomPrompt="1"/>
          </p:nvPr>
        </p:nvSpPr>
        <p:spPr>
          <a:xfrm>
            <a:off x="6709814" y="3679892"/>
            <a:ext cx="3275786" cy="697170"/>
          </a:xfrm>
        </p:spPr>
        <p:txBody>
          <a:bodyPr anchor="ctr"/>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5" name="Text Placeholder 5"/>
          <p:cNvSpPr>
            <a:spLocks noGrp="1"/>
          </p:cNvSpPr>
          <p:nvPr>
            <p:ph type="body" sz="quarter" idx="21" hasCustomPrompt="1"/>
          </p:nvPr>
        </p:nvSpPr>
        <p:spPr>
          <a:xfrm>
            <a:off x="7980648" y="2430866"/>
            <a:ext cx="3275786" cy="697170"/>
          </a:xfrm>
        </p:spPr>
        <p:txBody>
          <a:bodyPr anchor="ctr"/>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2015073"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36" name="Text Placeholder 5"/>
          <p:cNvSpPr>
            <a:spLocks noGrp="1"/>
          </p:cNvSpPr>
          <p:nvPr>
            <p:ph type="body" sz="quarter" idx="31" hasCustomPrompt="1"/>
          </p:nvPr>
        </p:nvSpPr>
        <p:spPr>
          <a:xfrm>
            <a:off x="2015073" y="1528923"/>
            <a:ext cx="8161867" cy="293685"/>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03959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18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250"/>
                                        <p:tgtEl>
                                          <p:spTgt spid="9"/>
                                        </p:tgtEl>
                                      </p:cBhvr>
                                    </p:animEffect>
                                  </p:childTnLst>
                                </p:cTn>
                              </p:par>
                            </p:childTnLst>
                          </p:cTn>
                        </p:par>
                        <p:par>
                          <p:cTn id="17" fill="hold">
                            <p:stCondLst>
                              <p:cond delay="205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250"/>
                                        <p:tgtEl>
                                          <p:spTgt spid="12"/>
                                        </p:tgtEl>
                                      </p:cBhvr>
                                    </p:animEffect>
                                  </p:childTnLst>
                                </p:cTn>
                              </p:par>
                            </p:childTnLst>
                          </p:cTn>
                        </p:par>
                        <p:par>
                          <p:cTn id="21" fill="hold">
                            <p:stCondLst>
                              <p:cond delay="2300"/>
                            </p:stCondLst>
                            <p:childTnLst>
                              <p:par>
                                <p:cTn id="22" presetID="22" presetClass="entr" presetSubtype="8"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250"/>
                                        <p:tgtEl>
                                          <p:spTgt spid="15"/>
                                        </p:tgtEl>
                                      </p:cBhvr>
                                    </p:animEffect>
                                  </p:childTnLst>
                                </p:cTn>
                              </p:par>
                            </p:childTnLst>
                          </p:cTn>
                        </p:par>
                        <p:par>
                          <p:cTn id="25" fill="hold">
                            <p:stCondLst>
                              <p:cond delay="255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250"/>
                                        <p:tgtEl>
                                          <p:spTgt spid="20"/>
                                        </p:tgtEl>
                                      </p:cBhvr>
                                    </p:animEffect>
                                  </p:childTnLst>
                                </p:cTn>
                              </p:par>
                            </p:childTnLst>
                          </p:cTn>
                        </p:par>
                        <p:par>
                          <p:cTn id="29" fill="hold">
                            <p:stCondLst>
                              <p:cond delay="2800"/>
                            </p:stCondLst>
                            <p:childTnLst>
                              <p:par>
                                <p:cTn id="30" presetID="2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250"/>
                                        <p:tgtEl>
                                          <p:spTgt spid="21"/>
                                        </p:tgtEl>
                                      </p:cBhvr>
                                    </p:animEffect>
                                  </p:childTnLst>
                                </p:cTn>
                              </p:par>
                            </p:childTnLst>
                          </p:cTn>
                        </p:par>
                        <p:par>
                          <p:cTn id="33" fill="hold">
                            <p:stCondLst>
                              <p:cond delay="3050"/>
                            </p:stCondLst>
                            <p:childTnLst>
                              <p:par>
                                <p:cTn id="34" presetID="22" presetClass="entr" presetSubtype="4"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250"/>
                                        <p:tgtEl>
                                          <p:spTgt spid="23"/>
                                        </p:tgtEl>
                                      </p:cBhvr>
                                    </p:animEffect>
                                  </p:childTnLst>
                                </p:cTn>
                              </p:par>
                            </p:childTnLst>
                          </p:cTn>
                        </p:par>
                        <p:par>
                          <p:cTn id="37" fill="hold">
                            <p:stCondLst>
                              <p:cond delay="33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250"/>
                                        <p:tgtEl>
                                          <p:spTgt spid="24"/>
                                        </p:tgtEl>
                                      </p:cBhvr>
                                    </p:animEffect>
                                  </p:childTnLst>
                                </p:cTn>
                              </p:par>
                            </p:childTnLst>
                          </p:cTn>
                        </p:par>
                        <p:par>
                          <p:cTn id="41" fill="hold">
                            <p:stCondLst>
                              <p:cond delay="3550"/>
                            </p:stCondLst>
                            <p:childTnLst>
                              <p:par>
                                <p:cTn id="42" presetID="10" presetClass="entr" presetSubtype="0" fill="hold" nodeType="afterEffect">
                                  <p:stCondLst>
                                    <p:cond delay="25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par>
                          <p:cTn id="48" fill="hold">
                            <p:stCondLst>
                              <p:cond delay="4300"/>
                            </p:stCondLst>
                            <p:childTnLst>
                              <p:par>
                                <p:cTn id="49" presetID="22" presetClass="entr" presetSubtype="2" fill="hold" grpId="0" nodeType="afterEffect">
                                  <p:stCondLst>
                                    <p:cond delay="0"/>
                                  </p:stCondLst>
                                  <p:childTnLst>
                                    <p:set>
                                      <p:cBhvr>
                                        <p:cTn id="50" dur="1" fill="hold">
                                          <p:stCondLst>
                                            <p:cond delay="0"/>
                                          </p:stCondLst>
                                        </p:cTn>
                                        <p:tgtEl>
                                          <p:spTgt spid="40">
                                            <p:txEl>
                                              <p:pRg st="0" end="0"/>
                                            </p:txEl>
                                          </p:spTgt>
                                        </p:tgtEl>
                                        <p:attrNameLst>
                                          <p:attrName>style.visibility</p:attrName>
                                        </p:attrNameLst>
                                      </p:cBhvr>
                                      <p:to>
                                        <p:strVal val="visible"/>
                                      </p:to>
                                    </p:set>
                                    <p:animEffect transition="in" filter="wipe(right)">
                                      <p:cBhvr>
                                        <p:cTn id="51" dur="500"/>
                                        <p:tgtEl>
                                          <p:spTgt spid="40">
                                            <p:txEl>
                                              <p:pRg st="0" end="0"/>
                                            </p:txEl>
                                          </p:spTgt>
                                        </p:tgtEl>
                                      </p:cBhvr>
                                    </p:animEffect>
                                  </p:childTnLst>
                                </p:cTn>
                              </p:par>
                            </p:childTnLst>
                          </p:cTn>
                        </p:par>
                        <p:par>
                          <p:cTn id="52" fill="hold">
                            <p:stCondLst>
                              <p:cond delay="4800"/>
                            </p:stCondLst>
                            <p:childTnLst>
                              <p:par>
                                <p:cTn id="53" presetID="10" presetClass="entr" presetSubtype="0" fill="hold" grpId="0" nodeType="afterEffect">
                                  <p:stCondLst>
                                    <p:cond delay="0"/>
                                  </p:stCondLst>
                                  <p:childTnLst>
                                    <p:set>
                                      <p:cBhvr>
                                        <p:cTn id="54" dur="1" fill="hold">
                                          <p:stCondLst>
                                            <p:cond delay="0"/>
                                          </p:stCondLst>
                                        </p:cTn>
                                        <p:tgtEl>
                                          <p:spTgt spid="39">
                                            <p:txEl>
                                              <p:pRg st="0" end="0"/>
                                            </p:txEl>
                                          </p:spTgt>
                                        </p:tgtEl>
                                        <p:attrNameLst>
                                          <p:attrName>style.visibility</p:attrName>
                                        </p:attrNameLst>
                                      </p:cBhvr>
                                      <p:to>
                                        <p:strVal val="visible"/>
                                      </p:to>
                                    </p:set>
                                    <p:animEffect transition="in" filter="fade">
                                      <p:cBhvr>
                                        <p:cTn id="55" dur="500"/>
                                        <p:tgtEl>
                                          <p:spTgt spid="39">
                                            <p:txEl>
                                              <p:pRg st="0" end="0"/>
                                            </p:txEl>
                                          </p:spTgt>
                                        </p:tgtEl>
                                      </p:cBhvr>
                                    </p:animEffect>
                                  </p:childTnLst>
                                </p:cTn>
                              </p:par>
                            </p:childTnLst>
                          </p:cTn>
                        </p:par>
                        <p:par>
                          <p:cTn id="56" fill="hold">
                            <p:stCondLst>
                              <p:cond delay="5300"/>
                            </p:stCondLst>
                            <p:childTnLst>
                              <p:par>
                                <p:cTn id="57" presetID="10" presetClass="entr" presetSubtype="0" fill="hold" nodeType="afterEffect">
                                  <p:stCondLst>
                                    <p:cond delay="25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fade">
                                      <p:cBhvr>
                                        <p:cTn id="62" dur="500"/>
                                        <p:tgtEl>
                                          <p:spTgt spid="29">
                                            <p:txEl>
                                              <p:pRg st="0" end="0"/>
                                            </p:txEl>
                                          </p:spTgt>
                                        </p:tgtEl>
                                      </p:cBhvr>
                                    </p:animEffect>
                                  </p:childTnLst>
                                </p:cTn>
                              </p:par>
                            </p:childTnLst>
                          </p:cTn>
                        </p:par>
                        <p:par>
                          <p:cTn id="63" fill="hold">
                            <p:stCondLst>
                              <p:cond delay="6050"/>
                            </p:stCondLst>
                            <p:childTnLst>
                              <p:par>
                                <p:cTn id="64" presetID="22" presetClass="entr" presetSubtype="2" fill="hold" grpId="0" nodeType="afterEffect">
                                  <p:stCondLst>
                                    <p:cond delay="0"/>
                                  </p:stCondLst>
                                  <p:childTnLst>
                                    <p:set>
                                      <p:cBhvr>
                                        <p:cTn id="65" dur="1" fill="hold">
                                          <p:stCondLst>
                                            <p:cond delay="0"/>
                                          </p:stCondLst>
                                        </p:cTn>
                                        <p:tgtEl>
                                          <p:spTgt spid="41">
                                            <p:txEl>
                                              <p:pRg st="0" end="0"/>
                                            </p:txEl>
                                          </p:spTgt>
                                        </p:tgtEl>
                                        <p:attrNameLst>
                                          <p:attrName>style.visibility</p:attrName>
                                        </p:attrNameLst>
                                      </p:cBhvr>
                                      <p:to>
                                        <p:strVal val="visible"/>
                                      </p:to>
                                    </p:set>
                                    <p:animEffect transition="in" filter="wipe(right)">
                                      <p:cBhvr>
                                        <p:cTn id="66" dur="500"/>
                                        <p:tgtEl>
                                          <p:spTgt spid="41">
                                            <p:txEl>
                                              <p:pRg st="0" end="0"/>
                                            </p:txEl>
                                          </p:spTgt>
                                        </p:tgtEl>
                                      </p:cBhvr>
                                    </p:animEffect>
                                  </p:childTnLst>
                                </p:cTn>
                              </p:par>
                            </p:childTnLst>
                          </p:cTn>
                        </p:par>
                        <p:par>
                          <p:cTn id="67" fill="hold">
                            <p:stCondLst>
                              <p:cond delay="6550"/>
                            </p:stCondLst>
                            <p:childTnLst>
                              <p:par>
                                <p:cTn id="68" presetID="10" presetClass="entr" presetSubtype="0" fill="hold" grpId="0" nodeType="after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Effect transition="in" filter="fade">
                                      <p:cBhvr>
                                        <p:cTn id="70" dur="500"/>
                                        <p:tgtEl>
                                          <p:spTgt spid="43">
                                            <p:txEl>
                                              <p:pRg st="0" end="0"/>
                                            </p:txEl>
                                          </p:spTgt>
                                        </p:tgtEl>
                                      </p:cBhvr>
                                    </p:animEffect>
                                  </p:childTnLst>
                                </p:cTn>
                              </p:par>
                            </p:childTnLst>
                          </p:cTn>
                        </p:par>
                        <p:par>
                          <p:cTn id="71" fill="hold">
                            <p:stCondLst>
                              <p:cond delay="7050"/>
                            </p:stCondLst>
                            <p:childTnLst>
                              <p:par>
                                <p:cTn id="72" presetID="10" presetClass="entr" presetSubtype="0" fill="hold" nodeType="afterEffect">
                                  <p:stCondLst>
                                    <p:cond delay="25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5">
                                            <p:txEl>
                                              <p:pRg st="0" end="0"/>
                                            </p:txEl>
                                          </p:spTgt>
                                        </p:tgtEl>
                                        <p:attrNameLst>
                                          <p:attrName>style.visibility</p:attrName>
                                        </p:attrNameLst>
                                      </p:cBhvr>
                                      <p:to>
                                        <p:strVal val="visible"/>
                                      </p:to>
                                    </p:set>
                                    <p:animEffect transition="in" filter="fade">
                                      <p:cBhvr>
                                        <p:cTn id="77" dur="500"/>
                                        <p:tgtEl>
                                          <p:spTgt spid="35">
                                            <p:txEl>
                                              <p:pRg st="0" end="0"/>
                                            </p:txEl>
                                          </p:spTgt>
                                        </p:tgtEl>
                                      </p:cBhvr>
                                    </p:animEffect>
                                  </p:childTnLst>
                                </p:cTn>
                              </p:par>
                            </p:childTnLst>
                          </p:cTn>
                        </p:par>
                        <p:par>
                          <p:cTn id="78" fill="hold">
                            <p:stCondLst>
                              <p:cond delay="7800"/>
                            </p:stCondLst>
                            <p:childTnLst>
                              <p:par>
                                <p:cTn id="79" presetID="22" presetClass="entr" presetSubtype="2" fill="hold" grpId="0" nodeType="afterEffect">
                                  <p:stCondLst>
                                    <p:cond delay="0"/>
                                  </p:stCondLst>
                                  <p:childTnLst>
                                    <p:set>
                                      <p:cBhvr>
                                        <p:cTn id="80" dur="1" fill="hold">
                                          <p:stCondLst>
                                            <p:cond delay="0"/>
                                          </p:stCondLst>
                                        </p:cTn>
                                        <p:tgtEl>
                                          <p:spTgt spid="42">
                                            <p:txEl>
                                              <p:pRg st="0" end="0"/>
                                            </p:txEl>
                                          </p:spTgt>
                                        </p:tgtEl>
                                        <p:attrNameLst>
                                          <p:attrName>style.visibility</p:attrName>
                                        </p:attrNameLst>
                                      </p:cBhvr>
                                      <p:to>
                                        <p:strVal val="visible"/>
                                      </p:to>
                                    </p:set>
                                    <p:animEffect transition="in" filter="wipe(right)">
                                      <p:cBhvr>
                                        <p:cTn id="81" dur="500"/>
                                        <p:tgtEl>
                                          <p:spTgt spid="42">
                                            <p:txEl>
                                              <p:pRg st="0" end="0"/>
                                            </p:txEl>
                                          </p:spTgt>
                                        </p:tgtEl>
                                      </p:cBhvr>
                                    </p:animEffect>
                                  </p:childTnLst>
                                </p:cTn>
                              </p:par>
                            </p:childTnLst>
                          </p:cTn>
                        </p:par>
                        <p:par>
                          <p:cTn id="82" fill="hold">
                            <p:stCondLst>
                              <p:cond delay="8300"/>
                            </p:stCondLst>
                            <p:childTnLst>
                              <p:par>
                                <p:cTn id="83" presetID="10" presetClass="entr" presetSubtype="0" fill="hold" grpId="0" nodeType="afterEffect">
                                  <p:stCondLst>
                                    <p:cond delay="0"/>
                                  </p:stCondLst>
                                  <p:childTnLst>
                                    <p:set>
                                      <p:cBhvr>
                                        <p:cTn id="84" dur="1" fill="hold">
                                          <p:stCondLst>
                                            <p:cond delay="0"/>
                                          </p:stCondLst>
                                        </p:cTn>
                                        <p:tgtEl>
                                          <p:spTgt spid="45">
                                            <p:txEl>
                                              <p:pRg st="0" end="0"/>
                                            </p:txEl>
                                          </p:spTgt>
                                        </p:tgtEl>
                                        <p:attrNameLst>
                                          <p:attrName>style.visibility</p:attrName>
                                        </p:attrNameLst>
                                      </p:cBhvr>
                                      <p:to>
                                        <p:strVal val="visible"/>
                                      </p:to>
                                    </p:set>
                                    <p:animEffect transition="in" filter="fade">
                                      <p:cBhvr>
                                        <p:cTn id="85"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5" grpId="0" build="p">
        <p:tmplLst>
          <p:tmpl lvl="1">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22" presetClass="entr" presetSubtype="2"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right)">
                      <p:cBhvr>
                        <p:cTn dur="500"/>
                        <p:tgtEl>
                          <p:spTgt spid="40"/>
                        </p:tgtEl>
                      </p:cBhvr>
                    </p:animEffect>
                  </p:childTnLst>
                </p:cTn>
              </p:par>
            </p:tnLst>
          </p:tmpl>
        </p:tmplLst>
      </p:bldP>
      <p:bldP spid="41" grpId="0" build="p">
        <p:tmplLst>
          <p:tmpl lvl="1">
            <p:tnLst>
              <p:par>
                <p:cTn presetID="22" presetClass="entr" presetSubtype="2"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right)">
                      <p:cBhvr>
                        <p:cTn dur="500"/>
                        <p:tgtEl>
                          <p:spTgt spid="41"/>
                        </p:tgtEl>
                      </p:cBhvr>
                    </p:animEffect>
                  </p:childTnLst>
                </p:cTn>
              </p:par>
            </p:tnLst>
          </p:tmpl>
        </p:tmplLst>
      </p:bldP>
      <p:bldP spid="42" grpId="0" build="p">
        <p:tmplLst>
          <p:tmpl lvl="1">
            <p:tnLst>
              <p:par>
                <p:cTn presetID="22" presetClass="entr" presetSubtype="2"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right)">
                      <p:cBhvr>
                        <p:cTn dur="500"/>
                        <p:tgtEl>
                          <p:spTgt spid="42"/>
                        </p:tgtEl>
                      </p:cBhvr>
                    </p:animEffect>
                  </p:childTnLst>
                </p:cTn>
              </p:par>
            </p:tnLst>
          </p:tmpl>
        </p:tmplLst>
      </p:bldP>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31" grpId="0"/>
      <p:bldP spid="36" grpId="0">
        <p:tmplLst>
          <p:tmpl>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20" name="Group 19"/>
          <p:cNvGrpSpPr/>
          <p:nvPr userDrawn="1"/>
        </p:nvGrpSpPr>
        <p:grpSpPr>
          <a:xfrm>
            <a:off x="2363197" y="932542"/>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9" name="Oval 8"/>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0" name="Rectangle: Rounded Corners 9"/>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1" name="Oval 10"/>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2" name="Oval 11"/>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grpSp>
      <p:sp>
        <p:nvSpPr>
          <p:cNvPr id="30" name="Picture Placeholder 6"/>
          <p:cNvSpPr>
            <a:spLocks noGrp="1"/>
          </p:cNvSpPr>
          <p:nvPr>
            <p:ph type="pic" sz="quarter" idx="15"/>
          </p:nvPr>
        </p:nvSpPr>
        <p:spPr>
          <a:xfrm>
            <a:off x="2565993" y="1626919"/>
            <a:ext cx="2012097" cy="3587864"/>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1" name="Title 1"/>
          <p:cNvSpPr>
            <a:spLocks noGrp="1"/>
          </p:cNvSpPr>
          <p:nvPr>
            <p:ph type="title" hasCustomPrompt="1"/>
          </p:nvPr>
        </p:nvSpPr>
        <p:spPr>
          <a:xfrm>
            <a:off x="5943476" y="1347433"/>
            <a:ext cx="4954433" cy="201776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32" name="Straight Connector 31"/>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 Placeholder 5"/>
          <p:cNvSpPr>
            <a:spLocks noGrp="1"/>
          </p:cNvSpPr>
          <p:nvPr>
            <p:ph type="body" sz="quarter" idx="12" hasCustomPrompt="1"/>
          </p:nvPr>
        </p:nvSpPr>
        <p:spPr>
          <a:xfrm>
            <a:off x="5956176" y="3574543"/>
            <a:ext cx="49544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0204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right)">
                                      <p:cBhvr>
                                        <p:cTn id="14" dur="500"/>
                                        <p:tgtEl>
                                          <p:spTgt spid="3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1000" fill="hold"/>
                                        <p:tgtEl>
                                          <p:spTgt spid="31"/>
                                        </p:tgtEl>
                                        <p:attrNameLst>
                                          <p:attrName>ppt_x</p:attrName>
                                        </p:attrNameLst>
                                      </p:cBhvr>
                                      <p:tavLst>
                                        <p:tav tm="0">
                                          <p:val>
                                            <p:strVal val="#ppt_x"/>
                                          </p:val>
                                        </p:tav>
                                        <p:tav tm="100000">
                                          <p:val>
                                            <p:strVal val="#ppt_x"/>
                                          </p:val>
                                        </p:tav>
                                      </p:tavLst>
                                    </p:anim>
                                    <p:anim calcmode="lin" valueType="num">
                                      <p:cBhvr additive="base">
                                        <p:cTn id="18" dur="1000" fill="hold"/>
                                        <p:tgtEl>
                                          <p:spTgt spid="3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3" grpId="0">
        <p:tmplLst>
          <p:tmpl>
            <p:tnLst>
              <p:par>
                <p:cTn presetID="10" presetClass="entr" presetSubtype="0" fill="hold" nodeType="after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85"/>
              <a:endParaRPr kumimoji="1" lang="ja-JP" altLang="en-US" sz="1200">
                <a:solidFill>
                  <a:prstClr val="white"/>
                </a:solidFill>
              </a:endParaRPr>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85"/>
              <a:endParaRPr kumimoji="1" lang="ja-JP" altLang="en-US" sz="1200">
                <a:solidFill>
                  <a:prstClr val="white"/>
                </a:solidFill>
              </a:endParaRPr>
            </a:p>
          </p:txBody>
        </p:sp>
        <p:sp>
          <p:nvSpPr>
            <p:cNvPr id="10" name="Oval 9"/>
            <p:cNvSpPr/>
            <p:nvPr userDrawn="1"/>
          </p:nvSpPr>
          <p:spPr>
            <a:xfrm>
              <a:off x="4011886" y="2276809"/>
              <a:ext cx="129703" cy="1297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1" name="Rectangle: Rounded Corners 10"/>
            <p:cNvSpPr/>
            <p:nvPr userDrawn="1"/>
          </p:nvSpPr>
          <p:spPr>
            <a:xfrm flipV="1">
              <a:off x="4271035" y="2286638"/>
              <a:ext cx="879346" cy="110582"/>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2" name="Oval 11"/>
            <p:cNvSpPr/>
            <p:nvPr userDrawn="1"/>
          </p:nvSpPr>
          <p:spPr>
            <a:xfrm>
              <a:off x="4490302" y="1839164"/>
              <a:ext cx="181664" cy="181664"/>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21" name="Title 1"/>
          <p:cNvSpPr>
            <a:spLocks noGrp="1"/>
          </p:cNvSpPr>
          <p:nvPr>
            <p:ph type="title" hasCustomPrompt="1"/>
          </p:nvPr>
        </p:nvSpPr>
        <p:spPr>
          <a:xfrm>
            <a:off x="5943476" y="1347433"/>
            <a:ext cx="4954433" cy="201776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5956176" y="3574543"/>
            <a:ext cx="49544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1561723" y="1965102"/>
            <a:ext cx="3000000" cy="4892899"/>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42235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20" name="Group 19"/>
          <p:cNvGrpSpPr/>
          <p:nvPr userDrawn="1"/>
        </p:nvGrpSpPr>
        <p:grpSpPr>
          <a:xfrm>
            <a:off x="2363197" y="932542"/>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8" name="Rectangle: Rounded Corners 7"/>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9" name="Oval 8"/>
            <p:cNvSpPr/>
            <p:nvPr userDrawn="1"/>
          </p:nvSpPr>
          <p:spPr>
            <a:xfrm>
              <a:off x="4348798" y="1694059"/>
              <a:ext cx="95103" cy="95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0" name="Rectangle: Rounded Corners 9"/>
            <p:cNvSpPr/>
            <p:nvPr userDrawn="1"/>
          </p:nvSpPr>
          <p:spPr>
            <a:xfrm flipV="1">
              <a:off x="4538816" y="1701266"/>
              <a:ext cx="644770" cy="8108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1" name="Oval 10"/>
            <p:cNvSpPr/>
            <p:nvPr userDrawn="1"/>
          </p:nvSpPr>
          <p:spPr>
            <a:xfrm>
              <a:off x="4699591" y="1373161"/>
              <a:ext cx="133203" cy="1332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2" name="Oval 11"/>
            <p:cNvSpPr/>
            <p:nvPr userDrawn="1"/>
          </p:nvSpPr>
          <p:spPr>
            <a:xfrm>
              <a:off x="4420522" y="8297836"/>
              <a:ext cx="691341" cy="6913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grpSp>
      <p:sp>
        <p:nvSpPr>
          <p:cNvPr id="30" name="Picture Placeholder 6"/>
          <p:cNvSpPr>
            <a:spLocks noGrp="1"/>
          </p:cNvSpPr>
          <p:nvPr>
            <p:ph type="pic" sz="quarter" idx="15"/>
          </p:nvPr>
        </p:nvSpPr>
        <p:spPr>
          <a:xfrm>
            <a:off x="2565993" y="1626919"/>
            <a:ext cx="2012097" cy="3587864"/>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6" name="Title 1"/>
          <p:cNvSpPr>
            <a:spLocks noGrp="1"/>
          </p:cNvSpPr>
          <p:nvPr>
            <p:ph type="title" hasCustomPrompt="1"/>
          </p:nvPr>
        </p:nvSpPr>
        <p:spPr>
          <a:xfrm>
            <a:off x="5943476" y="1347433"/>
            <a:ext cx="4954433" cy="201776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7" name="Straight Connector 16"/>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5"/>
          <p:cNvSpPr>
            <a:spLocks noGrp="1"/>
          </p:cNvSpPr>
          <p:nvPr>
            <p:ph type="body" sz="quarter" idx="12" hasCustomPrompt="1"/>
          </p:nvPr>
        </p:nvSpPr>
        <p:spPr>
          <a:xfrm>
            <a:off x="5956176" y="3574543"/>
            <a:ext cx="49544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270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6" grpId="0"/>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85"/>
              <a:endParaRPr kumimoji="1" lang="ja-JP" altLang="en-US" sz="1200">
                <a:solidFill>
                  <a:prstClr val="white"/>
                </a:solidFill>
              </a:endParaRPr>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85"/>
              <a:endParaRPr kumimoji="1" lang="ja-JP" altLang="en-US" sz="1200">
                <a:solidFill>
                  <a:prstClr val="white"/>
                </a:solidFill>
              </a:endParaRPr>
            </a:p>
          </p:txBody>
        </p:sp>
        <p:sp>
          <p:nvSpPr>
            <p:cNvPr id="10" name="Oval 9"/>
            <p:cNvSpPr/>
            <p:nvPr userDrawn="1"/>
          </p:nvSpPr>
          <p:spPr>
            <a:xfrm>
              <a:off x="4011886" y="2276809"/>
              <a:ext cx="129703" cy="129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1" name="Rectangle: Rounded Corners 10"/>
            <p:cNvSpPr/>
            <p:nvPr userDrawn="1"/>
          </p:nvSpPr>
          <p:spPr>
            <a:xfrm flipV="1">
              <a:off x="4271035" y="2286638"/>
              <a:ext cx="879346" cy="11058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2" name="Oval 11"/>
            <p:cNvSpPr/>
            <p:nvPr userDrawn="1"/>
          </p:nvSpPr>
          <p:spPr>
            <a:xfrm>
              <a:off x="4490302" y="1839164"/>
              <a:ext cx="181664" cy="1816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21" name="Title 1"/>
          <p:cNvSpPr>
            <a:spLocks noGrp="1"/>
          </p:cNvSpPr>
          <p:nvPr>
            <p:ph type="title" hasCustomPrompt="1"/>
          </p:nvPr>
        </p:nvSpPr>
        <p:spPr>
          <a:xfrm>
            <a:off x="5943476" y="1347433"/>
            <a:ext cx="4954433" cy="201776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22" name="Straight Connector 21"/>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5"/>
          <p:cNvSpPr>
            <a:spLocks noGrp="1"/>
          </p:cNvSpPr>
          <p:nvPr>
            <p:ph type="body" sz="quarter" idx="12" hasCustomPrompt="1"/>
          </p:nvPr>
        </p:nvSpPr>
        <p:spPr>
          <a:xfrm>
            <a:off x="5956176" y="3574543"/>
            <a:ext cx="49544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4" name="Picture Placeholder 6"/>
          <p:cNvSpPr>
            <a:spLocks noGrp="1"/>
          </p:cNvSpPr>
          <p:nvPr>
            <p:ph type="pic" sz="quarter" idx="15"/>
          </p:nvPr>
        </p:nvSpPr>
        <p:spPr>
          <a:xfrm>
            <a:off x="1561723" y="1965102"/>
            <a:ext cx="3000000" cy="4892899"/>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17498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1304223" y="945853"/>
            <a:ext cx="3507479" cy="4979612"/>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7" name="Oval 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8" name="Oval 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10" name="Title 1"/>
          <p:cNvSpPr>
            <a:spLocks noGrp="1"/>
          </p:cNvSpPr>
          <p:nvPr>
            <p:ph type="title" hasCustomPrompt="1"/>
          </p:nvPr>
        </p:nvSpPr>
        <p:spPr>
          <a:xfrm>
            <a:off x="5943476" y="1403265"/>
            <a:ext cx="4954433" cy="1961926"/>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1" name="Straight Connector 10"/>
          <p:cNvCxnSpPr/>
          <p:nvPr userDrawn="1"/>
        </p:nvCxnSpPr>
        <p:spPr>
          <a:xfrm>
            <a:off x="6014720" y="3428471"/>
            <a:ext cx="617728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2" hasCustomPrompt="1"/>
          </p:nvPr>
        </p:nvSpPr>
        <p:spPr>
          <a:xfrm>
            <a:off x="5956176" y="3574543"/>
            <a:ext cx="49544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3" name="Picture Placeholder 6"/>
          <p:cNvSpPr>
            <a:spLocks noGrp="1"/>
          </p:cNvSpPr>
          <p:nvPr>
            <p:ph type="pic" sz="quarter" idx="15"/>
          </p:nvPr>
        </p:nvSpPr>
        <p:spPr>
          <a:xfrm>
            <a:off x="1537493" y="1403265"/>
            <a:ext cx="3048000" cy="4056626"/>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297876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500"/>
                                        <p:tgtEl>
                                          <p:spTgt spid="11"/>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animBg="1"/>
    </p:bld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cxnSp>
        <p:nvCxnSpPr>
          <p:cNvPr id="32" name="Straight Connector 31"/>
          <p:cNvCxnSpPr/>
          <p:nvPr userDrawn="1"/>
        </p:nvCxnSpPr>
        <p:spPr>
          <a:xfrm>
            <a:off x="1011770" y="3428471"/>
            <a:ext cx="478847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15" name="Group 14"/>
          <p:cNvGrpSpPr/>
          <p:nvPr userDrawn="1"/>
        </p:nvGrpSpPr>
        <p:grpSpPr>
          <a:xfrm>
            <a:off x="7389127" y="932536"/>
            <a:ext cx="3507479" cy="4979612"/>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7" name="Oval 16"/>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8" name="Oval 17"/>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grpSp>
        <p:nvGrpSpPr>
          <p:cNvPr id="20" name="Group 19"/>
          <p:cNvGrpSpPr/>
          <p:nvPr userDrawn="1"/>
        </p:nvGrpSpPr>
        <p:grpSpPr>
          <a:xfrm>
            <a:off x="5800239" y="2180509"/>
            <a:ext cx="1793932" cy="3744961"/>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25" name="Oval 24"/>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26" name="Rectangle: Rounded Corners 25"/>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27" name="Oval 26"/>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28" name="Oval 27"/>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grpSp>
      <p:sp>
        <p:nvSpPr>
          <p:cNvPr id="31" name="Title 1"/>
          <p:cNvSpPr>
            <a:spLocks noGrp="1"/>
          </p:cNvSpPr>
          <p:nvPr>
            <p:ph type="title" hasCustomPrompt="1"/>
          </p:nvPr>
        </p:nvSpPr>
        <p:spPr>
          <a:xfrm>
            <a:off x="935574"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3" name="Text Placeholder 5"/>
          <p:cNvSpPr>
            <a:spLocks noGrp="1"/>
          </p:cNvSpPr>
          <p:nvPr>
            <p:ph type="body" sz="quarter" idx="12" hasCustomPrompt="1"/>
          </p:nvPr>
        </p:nvSpPr>
        <p:spPr>
          <a:xfrm>
            <a:off x="948273" y="3574543"/>
            <a:ext cx="33951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5" name="Picture Placeholder 6"/>
          <p:cNvSpPr>
            <a:spLocks noGrp="1"/>
          </p:cNvSpPr>
          <p:nvPr>
            <p:ph type="pic" sz="quarter" idx="15"/>
          </p:nvPr>
        </p:nvSpPr>
        <p:spPr>
          <a:xfrm>
            <a:off x="7630583" y="1403265"/>
            <a:ext cx="3048000" cy="4056626"/>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6" name="Picture Placeholder 6"/>
          <p:cNvSpPr>
            <a:spLocks noGrp="1"/>
          </p:cNvSpPr>
          <p:nvPr>
            <p:ph type="pic" sz="quarter" idx="16"/>
          </p:nvPr>
        </p:nvSpPr>
        <p:spPr>
          <a:xfrm>
            <a:off x="5959995" y="2708806"/>
            <a:ext cx="1480095" cy="2685491"/>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61526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right)">
                                      <p:cBhvr>
                                        <p:cTn id="21" dur="500"/>
                                        <p:tgtEl>
                                          <p:spTgt spid="32"/>
                                        </p:tgtEl>
                                      </p:cBhvr>
                                    </p:animEffect>
                                  </p:childTnLst>
                                </p:cTn>
                              </p:par>
                              <p:par>
                                <p:cTn id="22" presetID="2" presetClass="entr" presetSubtype="1" decel="100000" fill="hold" grpId="0" nodeType="withEffect">
                                  <p:stCondLst>
                                    <p:cond delay="250"/>
                                  </p:stCondLst>
                                  <p:iterate type="wd">
                                    <p:tmPct val="10000"/>
                                  </p:iterate>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1000" fill="hold"/>
                                        <p:tgtEl>
                                          <p:spTgt spid="31"/>
                                        </p:tgtEl>
                                        <p:attrNameLst>
                                          <p:attrName>ppt_x</p:attrName>
                                        </p:attrNameLst>
                                      </p:cBhvr>
                                      <p:tavLst>
                                        <p:tav tm="0">
                                          <p:val>
                                            <p:strVal val="#ppt_x"/>
                                          </p:val>
                                        </p:tav>
                                        <p:tav tm="100000">
                                          <p:val>
                                            <p:strVal val="#ppt_x"/>
                                          </p:val>
                                        </p:tav>
                                      </p:tavLst>
                                    </p:anim>
                                    <p:anim calcmode="lin" valueType="num">
                                      <p:cBhvr additive="base">
                                        <p:cTn id="25" dur="1000" fill="hold"/>
                                        <p:tgtEl>
                                          <p:spTgt spid="31"/>
                                        </p:tgtEl>
                                        <p:attrNameLst>
                                          <p:attrName>ppt_y</p:attrName>
                                        </p:attrNameLst>
                                      </p:cBhvr>
                                      <p:tavLst>
                                        <p:tav tm="0">
                                          <p:val>
                                            <p:strVal val="0-#ppt_h/2"/>
                                          </p:val>
                                        </p:tav>
                                        <p:tav tm="100000">
                                          <p:val>
                                            <p:strVal val="#ppt_y"/>
                                          </p:val>
                                        </p:tav>
                                      </p:tavLst>
                                    </p:anim>
                                  </p:childTnLst>
                                </p:cTn>
                              </p:par>
                            </p:childTnLst>
                          </p:cTn>
                        </p:par>
                        <p:par>
                          <p:cTn id="26" fill="hold">
                            <p:stCondLst>
                              <p:cond delay="2550"/>
                            </p:stCondLst>
                            <p:childTnLst>
                              <p:par>
                                <p:cTn id="27" presetID="10" presetClass="entr" presetSubtype="0" fill="hold" grpId="0" nodeType="afterEffect">
                                  <p:stCondLst>
                                    <p:cond delay="25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tmplLst>
          <p:tmpl>
            <p:tnLst>
              <p:par>
                <p:cTn presetID="10" presetClass="entr" presetSubtype="0" fill="hold" nodeType="after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5" grpId="0" animBg="1"/>
      <p:bldP spid="36"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32" y="274660"/>
            <a:ext cx="10972801" cy="715961"/>
          </a:xfrm>
        </p:spPr>
        <p:txBody>
          <a:bodyPr>
            <a:normAutofit/>
          </a:bodyPr>
          <a:lstStyle>
            <a:lvl1pPr algn="l">
              <a:defRPr sz="370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0759857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7446433" y="6411946"/>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6"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cxnSp>
        <p:nvCxnSpPr>
          <p:cNvPr id="42" name="Straight Connector 41"/>
          <p:cNvCxnSpPr/>
          <p:nvPr userDrawn="1"/>
        </p:nvCxnSpPr>
        <p:spPr>
          <a:xfrm>
            <a:off x="1011769" y="3428471"/>
            <a:ext cx="4807049"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userDrawn="1"/>
        </p:nvGrpSpPr>
        <p:grpSpPr>
          <a:xfrm>
            <a:off x="7389127" y="932536"/>
            <a:ext cx="3507479" cy="4979612"/>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45" name="Oval 44"/>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46" name="Oval 45"/>
            <p:cNvSpPr/>
            <p:nvPr userDrawn="1"/>
          </p:nvSpPr>
          <p:spPr>
            <a:xfrm>
              <a:off x="5796194" y="8303721"/>
              <a:ext cx="354231" cy="35423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grpSp>
        <p:nvGrpSpPr>
          <p:cNvPr id="48" name="Group 47"/>
          <p:cNvGrpSpPr/>
          <p:nvPr userDrawn="1"/>
        </p:nvGrpSpPr>
        <p:grpSpPr>
          <a:xfrm>
            <a:off x="5800239" y="2180509"/>
            <a:ext cx="1793932" cy="3744961"/>
            <a:chOff x="2791402" y="1050114"/>
            <a:chExt cx="3909098" cy="8159261"/>
          </a:xfrm>
        </p:grpSpPr>
        <p:sp>
          <p:nvSpPr>
            <p:cNvPr id="49" name="Rectangle 48"/>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50" name="Rectangle 49"/>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53" name="Oval 52"/>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54" name="Rectangle: Rounded Corners 53"/>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55" name="Oval 54"/>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56" name="Oval 55"/>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grpSp>
      <p:sp>
        <p:nvSpPr>
          <p:cNvPr id="57" name="Title 1"/>
          <p:cNvSpPr>
            <a:spLocks noGrp="1"/>
          </p:cNvSpPr>
          <p:nvPr>
            <p:ph type="title" hasCustomPrompt="1"/>
          </p:nvPr>
        </p:nvSpPr>
        <p:spPr>
          <a:xfrm>
            <a:off x="935574" y="932537"/>
            <a:ext cx="3407833"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8" name="Text Placeholder 5"/>
          <p:cNvSpPr>
            <a:spLocks noGrp="1"/>
          </p:cNvSpPr>
          <p:nvPr>
            <p:ph type="body" sz="quarter" idx="12" hasCustomPrompt="1"/>
          </p:nvPr>
        </p:nvSpPr>
        <p:spPr>
          <a:xfrm>
            <a:off x="948273" y="3574543"/>
            <a:ext cx="3395133" cy="2015378"/>
          </a:xfrm>
        </p:spPr>
        <p:txBody>
          <a:bodyPr anchor="t"/>
          <a:lstStyle>
            <a:lvl1pPr marL="0" indent="0" algn="just">
              <a:spcBef>
                <a:spcPts val="0"/>
              </a:spcBef>
              <a:buFontTx/>
              <a:buNone/>
              <a:defRPr>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9" name="Picture Placeholder 6"/>
          <p:cNvSpPr>
            <a:spLocks noGrp="1"/>
          </p:cNvSpPr>
          <p:nvPr>
            <p:ph type="pic" sz="quarter" idx="15"/>
          </p:nvPr>
        </p:nvSpPr>
        <p:spPr>
          <a:xfrm>
            <a:off x="7630583" y="1403265"/>
            <a:ext cx="3048000" cy="4056626"/>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0" name="Picture Placeholder 6"/>
          <p:cNvSpPr>
            <a:spLocks noGrp="1"/>
          </p:cNvSpPr>
          <p:nvPr>
            <p:ph type="pic" sz="quarter" idx="16"/>
          </p:nvPr>
        </p:nvSpPr>
        <p:spPr>
          <a:xfrm>
            <a:off x="5959995" y="2708806"/>
            <a:ext cx="1480095" cy="2685491"/>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77313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right)">
                                      <p:cBhvr>
                                        <p:cTn id="21" dur="500"/>
                                        <p:tgtEl>
                                          <p:spTgt spid="42"/>
                                        </p:tgtEl>
                                      </p:cBhvr>
                                    </p:animEffect>
                                  </p:childTnLst>
                                </p:cTn>
                              </p:par>
                              <p:par>
                                <p:cTn id="22" presetID="2" presetClass="entr" presetSubtype="1" decel="100000" fill="hold" grpId="0" nodeType="withEffect">
                                  <p:stCondLst>
                                    <p:cond delay="250"/>
                                  </p:stCondLst>
                                  <p:iterate type="wd">
                                    <p:tmPct val="10000"/>
                                  </p:iterate>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1000" fill="hold"/>
                                        <p:tgtEl>
                                          <p:spTgt spid="57"/>
                                        </p:tgtEl>
                                        <p:attrNameLst>
                                          <p:attrName>ppt_x</p:attrName>
                                        </p:attrNameLst>
                                      </p:cBhvr>
                                      <p:tavLst>
                                        <p:tav tm="0">
                                          <p:val>
                                            <p:strVal val="#ppt_x"/>
                                          </p:val>
                                        </p:tav>
                                        <p:tav tm="100000">
                                          <p:val>
                                            <p:strVal val="#ppt_x"/>
                                          </p:val>
                                        </p:tav>
                                      </p:tavLst>
                                    </p:anim>
                                    <p:anim calcmode="lin" valueType="num">
                                      <p:cBhvr additive="base">
                                        <p:cTn id="25" dur="1000" fill="hold"/>
                                        <p:tgtEl>
                                          <p:spTgt spid="57"/>
                                        </p:tgtEl>
                                        <p:attrNameLst>
                                          <p:attrName>ppt_y</p:attrName>
                                        </p:attrNameLst>
                                      </p:cBhvr>
                                      <p:tavLst>
                                        <p:tav tm="0">
                                          <p:val>
                                            <p:strVal val="0-#ppt_h/2"/>
                                          </p:val>
                                        </p:tav>
                                        <p:tav tm="100000">
                                          <p:val>
                                            <p:strVal val="#ppt_y"/>
                                          </p:val>
                                        </p:tav>
                                      </p:tavLst>
                                    </p:anim>
                                  </p:childTnLst>
                                </p:cTn>
                              </p:par>
                            </p:childTnLst>
                          </p:cTn>
                        </p:par>
                        <p:par>
                          <p:cTn id="26" fill="hold">
                            <p:stCondLst>
                              <p:cond delay="2550"/>
                            </p:stCondLst>
                            <p:childTnLst>
                              <p:par>
                                <p:cTn id="27" presetID="10" presetClass="entr" presetSubtype="0" fill="hold" grpId="0" nodeType="afterEffect">
                                  <p:stCondLst>
                                    <p:cond delay="25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animBg="1"/>
      <p:bldP spid="60" grpId="0" animBg="1"/>
    </p:bld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935573" y="1704434"/>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rgbClr val="1C1C1C"/>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85"/>
              <a:endParaRPr kumimoji="1" lang="ja-JP" altLang="en-US" sz="1200">
                <a:solidFill>
                  <a:prstClr val="white"/>
                </a:solidFill>
              </a:endParaRPr>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grpSp>
      <p:sp>
        <p:nvSpPr>
          <p:cNvPr id="11" name="Title 1"/>
          <p:cNvSpPr>
            <a:spLocks noGrp="1"/>
          </p:cNvSpPr>
          <p:nvPr>
            <p:ph type="title" hasCustomPrompt="1"/>
          </p:nvPr>
        </p:nvSpPr>
        <p:spPr>
          <a:xfrm>
            <a:off x="7440090" y="1490364"/>
            <a:ext cx="3443817" cy="1874828"/>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2" name="Straight Connector 11"/>
          <p:cNvCxnSpPr/>
          <p:nvPr userDrawn="1"/>
        </p:nvCxnSpPr>
        <p:spPr>
          <a:xfrm>
            <a:off x="7511334" y="3428471"/>
            <a:ext cx="46806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5"/>
          <p:cNvSpPr>
            <a:spLocks noGrp="1"/>
          </p:cNvSpPr>
          <p:nvPr>
            <p:ph type="body" sz="quarter" idx="12" hasCustomPrompt="1"/>
          </p:nvPr>
        </p:nvSpPr>
        <p:spPr>
          <a:xfrm>
            <a:off x="7452790" y="3574543"/>
            <a:ext cx="3443817"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5" name="Picture Placeholder 6"/>
          <p:cNvSpPr>
            <a:spLocks noGrp="1"/>
          </p:cNvSpPr>
          <p:nvPr>
            <p:ph type="pic" sz="quarter" idx="15"/>
          </p:nvPr>
        </p:nvSpPr>
        <p:spPr>
          <a:xfrm>
            <a:off x="1707997" y="1960084"/>
            <a:ext cx="4516757" cy="2806616"/>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358562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animBg="1"/>
    </p:bld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7888452" y="1482145"/>
            <a:ext cx="1406658" cy="293649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5" name="Rectangle: Rounded Corners 14"/>
            <p:cNvSpPr/>
            <p:nvPr userDrawn="1"/>
          </p:nvSpPr>
          <p:spPr>
            <a:xfrm>
              <a:off x="2831885" y="1050114"/>
              <a:ext cx="3868615" cy="8159261"/>
            </a:xfrm>
            <a:prstGeom prst="roundRect">
              <a:avLst>
                <a:gd name="adj" fmla="val 13394"/>
              </a:avLst>
            </a:prstGeom>
            <a:solidFill>
              <a:schemeClr val="tx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7" name="Oval 16"/>
            <p:cNvSpPr/>
            <p:nvPr userDrawn="1"/>
          </p:nvSpPr>
          <p:spPr>
            <a:xfrm>
              <a:off x="4348798" y="1694059"/>
              <a:ext cx="95103" cy="951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8" name="Rectangle: Rounded Corners 17"/>
            <p:cNvSpPr/>
            <p:nvPr userDrawn="1"/>
          </p:nvSpPr>
          <p:spPr>
            <a:xfrm flipV="1">
              <a:off x="4538816" y="1701266"/>
              <a:ext cx="644770" cy="81083"/>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9" name="Oval 18"/>
            <p:cNvSpPr/>
            <p:nvPr userDrawn="1"/>
          </p:nvSpPr>
          <p:spPr>
            <a:xfrm>
              <a:off x="4699591" y="1373161"/>
              <a:ext cx="133203" cy="133203"/>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20" name="Oval 19"/>
            <p:cNvSpPr/>
            <p:nvPr userDrawn="1"/>
          </p:nvSpPr>
          <p:spPr>
            <a:xfrm>
              <a:off x="4420522" y="8297836"/>
              <a:ext cx="691341" cy="691341"/>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gr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2389879" y="984949"/>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tx1"/>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85"/>
              <a:endParaRPr kumimoji="1" lang="ja-JP" altLang="en-US" sz="1200">
                <a:solidFill>
                  <a:prstClr val="white"/>
                </a:solidFill>
              </a:endParaRPr>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grpSp>
      <p:sp>
        <p:nvSpPr>
          <p:cNvPr id="11" name="Picture Placeholder 6"/>
          <p:cNvSpPr>
            <a:spLocks noGrp="1"/>
          </p:cNvSpPr>
          <p:nvPr>
            <p:ph type="pic" sz="quarter" idx="15"/>
          </p:nvPr>
        </p:nvSpPr>
        <p:spPr>
          <a:xfrm>
            <a:off x="3162306" y="1240599"/>
            <a:ext cx="4516757" cy="2806616"/>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1" name="Picture Placeholder 6"/>
          <p:cNvSpPr>
            <a:spLocks noGrp="1"/>
          </p:cNvSpPr>
          <p:nvPr>
            <p:ph type="pic" sz="quarter" idx="16"/>
          </p:nvPr>
        </p:nvSpPr>
        <p:spPr>
          <a:xfrm>
            <a:off x="8019860" y="1890798"/>
            <a:ext cx="1160573" cy="2105748"/>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2" name="Title 1"/>
          <p:cNvSpPr>
            <a:spLocks noGrp="1"/>
          </p:cNvSpPr>
          <p:nvPr>
            <p:ph type="title" hasCustomPrompt="1"/>
          </p:nvPr>
        </p:nvSpPr>
        <p:spPr>
          <a:xfrm>
            <a:off x="935568" y="4667943"/>
            <a:ext cx="3816350" cy="1365547"/>
          </a:xfrm>
        </p:spPr>
        <p:txBody>
          <a:bodyPr anchor="ctr"/>
          <a:lstStyle>
            <a:lvl1pPr algn="r">
              <a:defRPr/>
            </a:lvl1pPr>
          </a:lstStyle>
          <a:p>
            <a:r>
              <a:rPr kumimoji="1" lang="en-US" altLang="ja-JP" dirty="0"/>
              <a:t>Slide title</a:t>
            </a:r>
            <a:endParaRPr kumimoji="1" lang="ja-JP" altLang="en-US" dirty="0"/>
          </a:p>
        </p:txBody>
      </p:sp>
      <p:sp>
        <p:nvSpPr>
          <p:cNvPr id="23" name="Text Placeholder 5"/>
          <p:cNvSpPr>
            <a:spLocks noGrp="1"/>
          </p:cNvSpPr>
          <p:nvPr>
            <p:ph type="body" sz="quarter" idx="12" hasCustomPrompt="1"/>
          </p:nvPr>
        </p:nvSpPr>
        <p:spPr>
          <a:xfrm>
            <a:off x="5052652" y="4792874"/>
            <a:ext cx="5124287" cy="1109304"/>
          </a:xfrm>
        </p:spPr>
        <p:txBody>
          <a:bodyPr anchor="ctr"/>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741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000"/>
                            </p:stCondLst>
                            <p:childTnLst>
                              <p:par>
                                <p:cTn id="19" presetID="2" presetClass="entr" presetSubtype="4" decel="100000" fill="hold" grpId="0" nodeType="afterEffect">
                                  <p:stCondLst>
                                    <p:cond delay="250"/>
                                  </p:stCondLst>
                                  <p:iterate type="wd">
                                    <p:tmPct val="10000"/>
                                  </p:iterate>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350"/>
                            </p:stCondLst>
                            <p:childTnLst>
                              <p:par>
                                <p:cTn id="24" presetID="10" presetClass="entr" presetSubtype="0" fill="hold" grpId="0" nodeType="afterEffect">
                                  <p:stCondLst>
                                    <p:cond delay="25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p:bldP spid="23" grpId="0">
        <p:tmplLst>
          <p:tmpl>
            <p:tnLst>
              <p:par>
                <p:cTn presetID="10" presetClass="entr" presetSubtype="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cxnSp>
        <p:nvCxnSpPr>
          <p:cNvPr id="14" name="Straight Connector 13"/>
          <p:cNvCxnSpPr/>
          <p:nvPr userDrawn="1"/>
        </p:nvCxnSpPr>
        <p:spPr>
          <a:xfrm>
            <a:off x="1011774" y="3428471"/>
            <a:ext cx="4919737"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4751923" y="6"/>
            <a:ext cx="7440083" cy="5919159"/>
          </a:xfrm>
          <a:prstGeom prst="rect">
            <a:avLst/>
          </a:prstGeom>
        </p:spPr>
      </p:pic>
      <p:sp>
        <p:nvSpPr>
          <p:cNvPr id="13" name="Picture Placeholder 6"/>
          <p:cNvSpPr>
            <a:spLocks noGrp="1"/>
          </p:cNvSpPr>
          <p:nvPr>
            <p:ph type="pic" sz="quarter" idx="15"/>
          </p:nvPr>
        </p:nvSpPr>
        <p:spPr>
          <a:xfrm>
            <a:off x="6212417" y="0"/>
            <a:ext cx="5979584" cy="5144294"/>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5" name="Title 1"/>
          <p:cNvSpPr>
            <a:spLocks noGrp="1"/>
          </p:cNvSpPr>
          <p:nvPr>
            <p:ph type="title" hasCustomPrompt="1"/>
          </p:nvPr>
        </p:nvSpPr>
        <p:spPr>
          <a:xfrm>
            <a:off x="935574"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948273" y="3574543"/>
            <a:ext cx="33951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4177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Desktop">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grpSp>
        <p:nvGrpSpPr>
          <p:cNvPr id="5" name="Group 4"/>
          <p:cNvGrpSpPr/>
          <p:nvPr userDrawn="1"/>
        </p:nvGrpSpPr>
        <p:grpSpPr>
          <a:xfrm>
            <a:off x="1295401" y="1451658"/>
            <a:ext cx="5107649" cy="4146827"/>
            <a:chOff x="2198478" y="1402730"/>
            <a:chExt cx="8912404" cy="7234736"/>
          </a:xfrm>
        </p:grpSpPr>
        <p:grpSp>
          <p:nvGrpSpPr>
            <p:cNvPr id="6" name="Group 5"/>
            <p:cNvGrpSpPr/>
            <p:nvPr userDrawn="1"/>
          </p:nvGrpSpPr>
          <p:grpSpPr>
            <a:xfrm>
              <a:off x="5152347" y="7666807"/>
              <a:ext cx="3002317" cy="970659"/>
              <a:chOff x="5152347" y="7666807"/>
              <a:chExt cx="3002317" cy="970659"/>
            </a:xfrm>
          </p:grpSpPr>
          <p:sp>
            <p:nvSpPr>
              <p:cNvPr id="12" name="Freeform: Shape 11"/>
              <p:cNvSpPr/>
              <p:nvPr userDrawn="1"/>
            </p:nvSpPr>
            <p:spPr>
              <a:xfrm>
                <a:off x="5152347" y="7666807"/>
                <a:ext cx="3002317" cy="970659"/>
              </a:xfrm>
              <a:custGeom>
                <a:avLst/>
                <a:gdLst>
                  <a:gd name="connsiteX0" fmla="*/ 566240 w 3002317"/>
                  <a:gd name="connsiteY0" fmla="*/ 0 h 970659"/>
                  <a:gd name="connsiteX1" fmla="*/ 2432360 w 3002317"/>
                  <a:gd name="connsiteY1" fmla="*/ 0 h 970659"/>
                  <a:gd name="connsiteX2" fmla="*/ 2444712 w 3002317"/>
                  <a:gd name="connsiteY2" fmla="*/ 153415 h 970659"/>
                  <a:gd name="connsiteX3" fmla="*/ 2558119 w 3002317"/>
                  <a:gd name="connsiteY3" fmla="*/ 661012 h 970659"/>
                  <a:gd name="connsiteX4" fmla="*/ 2962931 w 3002317"/>
                  <a:gd name="connsiteY4" fmla="*/ 837224 h 970659"/>
                  <a:gd name="connsiteX5" fmla="*/ 2956436 w 3002317"/>
                  <a:gd name="connsiteY5" fmla="*/ 837224 h 970659"/>
                  <a:gd name="connsiteX6" fmla="*/ 2960140 w 3002317"/>
                  <a:gd name="connsiteY6" fmla="*/ 837972 h 970659"/>
                  <a:gd name="connsiteX7" fmla="*/ 3002317 w 3002317"/>
                  <a:gd name="connsiteY7" fmla="*/ 901602 h 970659"/>
                  <a:gd name="connsiteX8" fmla="*/ 3002316 w 3002317"/>
                  <a:gd name="connsiteY8" fmla="*/ 901602 h 970659"/>
                  <a:gd name="connsiteX9" fmla="*/ 2933259 w 3002317"/>
                  <a:gd name="connsiteY9" fmla="*/ 970659 h 970659"/>
                  <a:gd name="connsiteX10" fmla="*/ 69057 w 3002317"/>
                  <a:gd name="connsiteY10" fmla="*/ 970658 h 970659"/>
                  <a:gd name="connsiteX11" fmla="*/ 20226 w 3002317"/>
                  <a:gd name="connsiteY11" fmla="*/ 950432 h 970659"/>
                  <a:gd name="connsiteX12" fmla="*/ 0 w 3002317"/>
                  <a:gd name="connsiteY12" fmla="*/ 901601 h 970659"/>
                  <a:gd name="connsiteX13" fmla="*/ 20226 w 3002317"/>
                  <a:gd name="connsiteY13" fmla="*/ 852771 h 970659"/>
                  <a:gd name="connsiteX14" fmla="*/ 36097 w 3002317"/>
                  <a:gd name="connsiteY14" fmla="*/ 842071 h 970659"/>
                  <a:gd name="connsiteX15" fmla="*/ 35278 w 3002317"/>
                  <a:gd name="connsiteY15" fmla="*/ 842071 h 970659"/>
                  <a:gd name="connsiteX16" fmla="*/ 37319 w 3002317"/>
                  <a:gd name="connsiteY16" fmla="*/ 841247 h 970659"/>
                  <a:gd name="connsiteX17" fmla="*/ 42177 w 3002317"/>
                  <a:gd name="connsiteY17" fmla="*/ 837972 h 970659"/>
                  <a:gd name="connsiteX18" fmla="*/ 48684 w 3002317"/>
                  <a:gd name="connsiteY18" fmla="*/ 836658 h 970659"/>
                  <a:gd name="connsiteX19" fmla="*/ 130007 w 3002317"/>
                  <a:gd name="connsiteY19" fmla="*/ 803822 h 970659"/>
                  <a:gd name="connsiteX20" fmla="*/ 440090 w 3002317"/>
                  <a:gd name="connsiteY20" fmla="*/ 665859 h 970659"/>
                  <a:gd name="connsiteX21" fmla="*/ 553498 w 3002317"/>
                  <a:gd name="connsiteY21" fmla="*/ 158262 h 97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2317" h="970659">
                    <a:moveTo>
                      <a:pt x="566240" y="0"/>
                    </a:moveTo>
                    <a:lnTo>
                      <a:pt x="2432360" y="0"/>
                    </a:lnTo>
                    <a:lnTo>
                      <a:pt x="2444712" y="153415"/>
                    </a:lnTo>
                    <a:cubicBezTo>
                      <a:pt x="2455725" y="340027"/>
                      <a:pt x="2464059" y="517933"/>
                      <a:pt x="2558119" y="661012"/>
                    </a:cubicBezTo>
                    <a:cubicBezTo>
                      <a:pt x="2648607" y="770549"/>
                      <a:pt x="2858156" y="775312"/>
                      <a:pt x="2962931" y="837224"/>
                    </a:cubicBezTo>
                    <a:lnTo>
                      <a:pt x="2956436" y="837224"/>
                    </a:lnTo>
                    <a:lnTo>
                      <a:pt x="2960140" y="837972"/>
                    </a:lnTo>
                    <a:cubicBezTo>
                      <a:pt x="2984926" y="848455"/>
                      <a:pt x="3002317" y="872998"/>
                      <a:pt x="3002317" y="901602"/>
                    </a:cubicBezTo>
                    <a:lnTo>
                      <a:pt x="3002316" y="901602"/>
                    </a:lnTo>
                    <a:cubicBezTo>
                      <a:pt x="3002316" y="939741"/>
                      <a:pt x="2971398" y="970659"/>
                      <a:pt x="2933259" y="970659"/>
                    </a:cubicBezTo>
                    <a:lnTo>
                      <a:pt x="69057" y="970658"/>
                    </a:lnTo>
                    <a:cubicBezTo>
                      <a:pt x="49987" y="970658"/>
                      <a:pt x="32723" y="962928"/>
                      <a:pt x="20226" y="950432"/>
                    </a:cubicBezTo>
                    <a:lnTo>
                      <a:pt x="0" y="901601"/>
                    </a:lnTo>
                    <a:lnTo>
                      <a:pt x="20226" y="852771"/>
                    </a:lnTo>
                    <a:lnTo>
                      <a:pt x="36097" y="842071"/>
                    </a:lnTo>
                    <a:lnTo>
                      <a:pt x="35278" y="842071"/>
                    </a:lnTo>
                    <a:lnTo>
                      <a:pt x="37319" y="841247"/>
                    </a:lnTo>
                    <a:lnTo>
                      <a:pt x="42177" y="837972"/>
                    </a:lnTo>
                    <a:lnTo>
                      <a:pt x="48684" y="836658"/>
                    </a:lnTo>
                    <a:lnTo>
                      <a:pt x="130007" y="803822"/>
                    </a:lnTo>
                    <a:cubicBezTo>
                      <a:pt x="237386" y="771229"/>
                      <a:pt x="372224" y="748012"/>
                      <a:pt x="440090" y="665859"/>
                    </a:cubicBezTo>
                    <a:cubicBezTo>
                      <a:pt x="534150" y="522780"/>
                      <a:pt x="542484" y="344874"/>
                      <a:pt x="553498" y="158262"/>
                    </a:cubicBezTo>
                    <a:close/>
                  </a:path>
                </a:pathLst>
              </a:cu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13" name="Freeform: Shape 12"/>
              <p:cNvSpPr/>
              <p:nvPr userDrawn="1"/>
            </p:nvSpPr>
            <p:spPr>
              <a:xfrm>
                <a:off x="5713861" y="7666807"/>
                <a:ext cx="1879289" cy="81781"/>
              </a:xfrm>
              <a:custGeom>
                <a:avLst/>
                <a:gdLst>
                  <a:gd name="connsiteX0" fmla="*/ 6584 w 1879289"/>
                  <a:gd name="connsiteY0" fmla="*/ 0 h 81781"/>
                  <a:gd name="connsiteX1" fmla="*/ 1872704 w 1879289"/>
                  <a:gd name="connsiteY1" fmla="*/ 0 h 81781"/>
                  <a:gd name="connsiteX2" fmla="*/ 1879289 w 1879289"/>
                  <a:gd name="connsiteY2" fmla="*/ 81781 h 81781"/>
                  <a:gd name="connsiteX3" fmla="*/ 0 w 1879289"/>
                  <a:gd name="connsiteY3" fmla="*/ 81781 h 81781"/>
                </a:gdLst>
                <a:ahLst/>
                <a:cxnLst>
                  <a:cxn ang="0">
                    <a:pos x="connsiteX0" y="connsiteY0"/>
                  </a:cxn>
                  <a:cxn ang="0">
                    <a:pos x="connsiteX1" y="connsiteY1"/>
                  </a:cxn>
                  <a:cxn ang="0">
                    <a:pos x="connsiteX2" y="connsiteY2"/>
                  </a:cxn>
                  <a:cxn ang="0">
                    <a:pos x="connsiteX3" y="connsiteY3"/>
                  </a:cxn>
                </a:cxnLst>
                <a:rect l="l" t="t" r="r" b="b"/>
                <a:pathLst>
                  <a:path w="1879289" h="81781">
                    <a:moveTo>
                      <a:pt x="6584" y="0"/>
                    </a:moveTo>
                    <a:lnTo>
                      <a:pt x="1872704" y="0"/>
                    </a:lnTo>
                    <a:lnTo>
                      <a:pt x="1879289" y="81781"/>
                    </a:lnTo>
                    <a:lnTo>
                      <a:pt x="0" y="81781"/>
                    </a:lnTo>
                    <a:close/>
                  </a:path>
                </a:pathLst>
              </a:cu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sp>
          <p:nvSpPr>
            <p:cNvPr id="7" name="Rectangle: Rounded Corners 6"/>
            <p:cNvSpPr/>
            <p:nvPr userDrawn="1"/>
          </p:nvSpPr>
          <p:spPr>
            <a:xfrm>
              <a:off x="2200826" y="1402814"/>
              <a:ext cx="8910056" cy="6264077"/>
            </a:xfrm>
            <a:prstGeom prst="roundRect">
              <a:avLst>
                <a:gd name="adj" fmla="val 4479"/>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sp>
          <p:nvSpPr>
            <p:cNvPr id="8" name="Rectangle: Rounded Corners 7"/>
            <p:cNvSpPr/>
            <p:nvPr userDrawn="1"/>
          </p:nvSpPr>
          <p:spPr>
            <a:xfrm>
              <a:off x="2520212" y="1784336"/>
              <a:ext cx="8271284" cy="4652597"/>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dirty="0">
                <a:solidFill>
                  <a:prstClr val="white"/>
                </a:solidFill>
              </a:endParaRPr>
            </a:p>
          </p:txBody>
        </p:sp>
        <p:grpSp>
          <p:nvGrpSpPr>
            <p:cNvPr id="9" name="Group 8"/>
            <p:cNvGrpSpPr/>
            <p:nvPr userDrawn="1"/>
          </p:nvGrpSpPr>
          <p:grpSpPr>
            <a:xfrm>
              <a:off x="2198478" y="1402730"/>
              <a:ext cx="8910056" cy="6264077"/>
              <a:chOff x="2198478" y="1402730"/>
              <a:chExt cx="8910056" cy="6264077"/>
            </a:xfrm>
          </p:grpSpPr>
          <p:sp>
            <p:nvSpPr>
              <p:cNvPr id="10" name="Freeform: Shape 9"/>
              <p:cNvSpPr/>
              <p:nvPr userDrawn="1"/>
            </p:nvSpPr>
            <p:spPr>
              <a:xfrm>
                <a:off x="2198478" y="6797053"/>
                <a:ext cx="8910056" cy="869754"/>
              </a:xfrm>
              <a:custGeom>
                <a:avLst/>
                <a:gdLst>
                  <a:gd name="connsiteX0" fmla="*/ 0 w 8910056"/>
                  <a:gd name="connsiteY0" fmla="*/ 0 h 869754"/>
                  <a:gd name="connsiteX1" fmla="*/ 8910056 w 8910056"/>
                  <a:gd name="connsiteY1" fmla="*/ 0 h 869754"/>
                  <a:gd name="connsiteX2" fmla="*/ 8910056 w 8910056"/>
                  <a:gd name="connsiteY2" fmla="*/ 589186 h 869754"/>
                  <a:gd name="connsiteX3" fmla="*/ 8629488 w 8910056"/>
                  <a:gd name="connsiteY3" fmla="*/ 869754 h 869754"/>
                  <a:gd name="connsiteX4" fmla="*/ 280568 w 8910056"/>
                  <a:gd name="connsiteY4" fmla="*/ 869754 h 869754"/>
                  <a:gd name="connsiteX5" fmla="*/ 0 w 8910056"/>
                  <a:gd name="connsiteY5" fmla="*/ 589186 h 8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0056" h="869754">
                    <a:moveTo>
                      <a:pt x="0" y="0"/>
                    </a:moveTo>
                    <a:lnTo>
                      <a:pt x="8910056" y="0"/>
                    </a:lnTo>
                    <a:lnTo>
                      <a:pt x="8910056" y="589186"/>
                    </a:lnTo>
                    <a:cubicBezTo>
                      <a:pt x="8910056" y="744139"/>
                      <a:pt x="8784441" y="869754"/>
                      <a:pt x="8629488" y="869754"/>
                    </a:cubicBezTo>
                    <a:lnTo>
                      <a:pt x="280568" y="869754"/>
                    </a:lnTo>
                    <a:cubicBezTo>
                      <a:pt x="125615" y="869754"/>
                      <a:pt x="0" y="744139"/>
                      <a:pt x="0" y="589186"/>
                    </a:cubicBezTo>
                    <a:close/>
                  </a:path>
                </a:pathLst>
              </a:cu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04785"/>
                <a:endParaRPr kumimoji="1" lang="ja-JP" altLang="en-US" sz="1200">
                  <a:solidFill>
                    <a:prstClr val="white"/>
                  </a:solidFill>
                </a:endParaRPr>
              </a:p>
            </p:txBody>
          </p:sp>
          <p:sp>
            <p:nvSpPr>
              <p:cNvPr id="11" name="Rectangle: Rounded Corners 10"/>
              <p:cNvSpPr/>
              <p:nvPr userDrawn="1"/>
            </p:nvSpPr>
            <p:spPr>
              <a:xfrm>
                <a:off x="2198478" y="1402730"/>
                <a:ext cx="8910056" cy="6264077"/>
              </a:xfrm>
              <a:prstGeom prst="roundRect">
                <a:avLst>
                  <a:gd name="adj" fmla="val 4479"/>
                </a:avLst>
              </a:prstGeom>
              <a:no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85"/>
                <a:endParaRPr kumimoji="1" lang="ja-JP" altLang="en-US" sz="1200">
                  <a:solidFill>
                    <a:prstClr val="white"/>
                  </a:solidFill>
                </a:endParaRPr>
              </a:p>
            </p:txBody>
          </p:sp>
        </p:grpSp>
      </p:grpSp>
      <p:sp>
        <p:nvSpPr>
          <p:cNvPr id="17" name="Title 1"/>
          <p:cNvSpPr>
            <a:spLocks noGrp="1"/>
          </p:cNvSpPr>
          <p:nvPr>
            <p:ph type="title" hasCustomPrompt="1"/>
          </p:nvPr>
        </p:nvSpPr>
        <p:spPr>
          <a:xfrm>
            <a:off x="7440090" y="1451652"/>
            <a:ext cx="3443817" cy="191354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8" name="Straight Connector 17"/>
          <p:cNvCxnSpPr/>
          <p:nvPr userDrawn="1"/>
        </p:nvCxnSpPr>
        <p:spPr>
          <a:xfrm>
            <a:off x="7511334" y="3428471"/>
            <a:ext cx="468066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12" hasCustomPrompt="1"/>
          </p:nvPr>
        </p:nvSpPr>
        <p:spPr>
          <a:xfrm>
            <a:off x="7452790" y="3574543"/>
            <a:ext cx="3443817"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0" name="Picture Placeholder 6"/>
          <p:cNvSpPr>
            <a:spLocks noGrp="1"/>
          </p:cNvSpPr>
          <p:nvPr>
            <p:ph type="pic" sz="quarter" idx="15"/>
          </p:nvPr>
        </p:nvSpPr>
        <p:spPr>
          <a:xfrm>
            <a:off x="1497225" y="1695894"/>
            <a:ext cx="4704000" cy="2641277"/>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214134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 presetClass="entr" presetSubtype="1" decel="100000" fill="hold" grpId="0" nodeType="withEffect">
                                  <p:stCondLst>
                                    <p:cond delay="250"/>
                                  </p:stCondLst>
                                  <p:iterate type="wd">
                                    <p:tmPct val="10000"/>
                                  </p:iterate>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0-#ppt_h/2"/>
                                          </p:val>
                                        </p:tav>
                                        <p:tav tm="100000">
                                          <p:val>
                                            <p:strVal val="#ppt_y"/>
                                          </p:val>
                                        </p:tav>
                                      </p:tavLst>
                                    </p:anim>
                                  </p:childTnLst>
                                </p:cTn>
                              </p:par>
                            </p:childTnLst>
                          </p:cTn>
                        </p:par>
                        <p:par>
                          <p:cTn id="19" fill="hold">
                            <p:stCondLst>
                              <p:cond delay="2050"/>
                            </p:stCondLst>
                            <p:childTnLst>
                              <p:par>
                                <p:cTn id="20" presetID="10" presetClass="entr" presetSubtype="0" fill="hold" grpId="0" nodeType="afterEffect">
                                  <p:stCondLst>
                                    <p:cond delay="2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Freeform: Shape 4"/>
          <p:cNvSpPr/>
          <p:nvPr userDrawn="1"/>
        </p:nvSpPr>
        <p:spPr>
          <a:xfrm>
            <a:off x="4751923" y="1960205"/>
            <a:ext cx="1221075" cy="1410145"/>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6" name="Freeform: Shape 5"/>
          <p:cNvSpPr/>
          <p:nvPr userDrawn="1"/>
        </p:nvSpPr>
        <p:spPr>
          <a:xfrm>
            <a:off x="4784290" y="2721382"/>
            <a:ext cx="1403775" cy="1412325"/>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7" name="Freeform: Shape 6"/>
          <p:cNvSpPr/>
          <p:nvPr userDrawn="1"/>
        </p:nvSpPr>
        <p:spPr>
          <a:xfrm>
            <a:off x="4751917" y="3484603"/>
            <a:ext cx="1221312" cy="141067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8" name="Text Placeholder 5"/>
          <p:cNvSpPr>
            <a:spLocks noGrp="1"/>
          </p:cNvSpPr>
          <p:nvPr>
            <p:ph type="body" sz="quarter" idx="15" hasCustomPrompt="1"/>
          </p:nvPr>
        </p:nvSpPr>
        <p:spPr>
          <a:xfrm>
            <a:off x="4968997" y="233903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9" name="Text Placeholder 5"/>
          <p:cNvSpPr>
            <a:spLocks noGrp="1"/>
          </p:cNvSpPr>
          <p:nvPr>
            <p:ph type="body" sz="quarter" idx="17" hasCustomPrompt="1"/>
          </p:nvPr>
        </p:nvSpPr>
        <p:spPr>
          <a:xfrm>
            <a:off x="4968997" y="4042634"/>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10" name="Text Placeholder 5"/>
          <p:cNvSpPr>
            <a:spLocks noGrp="1"/>
          </p:cNvSpPr>
          <p:nvPr>
            <p:ph type="body" sz="quarter" idx="19" hasCustomPrompt="1"/>
          </p:nvPr>
        </p:nvSpPr>
        <p:spPr>
          <a:xfrm>
            <a:off x="5486171" y="322366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7440089" y="1372095"/>
            <a:ext cx="3456517" cy="1101394"/>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7440089" y="932536"/>
            <a:ext cx="345651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21" hasCustomPrompt="1"/>
          </p:nvPr>
        </p:nvSpPr>
        <p:spPr>
          <a:xfrm>
            <a:off x="7440089" y="3094930"/>
            <a:ext cx="3456517" cy="1101394"/>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22" hasCustomPrompt="1"/>
          </p:nvPr>
        </p:nvSpPr>
        <p:spPr>
          <a:xfrm>
            <a:off x="7440089" y="2655371"/>
            <a:ext cx="345651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3" hasCustomPrompt="1"/>
          </p:nvPr>
        </p:nvSpPr>
        <p:spPr>
          <a:xfrm>
            <a:off x="7440089" y="4817765"/>
            <a:ext cx="3456517" cy="1101394"/>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4" hasCustomPrompt="1"/>
          </p:nvPr>
        </p:nvSpPr>
        <p:spPr>
          <a:xfrm>
            <a:off x="7440089" y="4378206"/>
            <a:ext cx="3456517"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cxnSp>
        <p:nvCxnSpPr>
          <p:cNvPr id="17" name="Straight Connector 65"/>
          <p:cNvCxnSpPr>
            <a:stCxn id="8" idx="3"/>
            <a:endCxn id="12" idx="1"/>
          </p:cNvCxnSpPr>
          <p:nvPr userDrawn="1"/>
        </p:nvCxnSpPr>
        <p:spPr>
          <a:xfrm flipV="1">
            <a:off x="5452306" y="1127986"/>
            <a:ext cx="1987778" cy="1414927"/>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65"/>
          <p:cNvCxnSpPr>
            <a:stCxn id="14" idx="1"/>
          </p:cNvCxnSpPr>
          <p:nvPr userDrawn="1"/>
        </p:nvCxnSpPr>
        <p:spPr>
          <a:xfrm rot="10800000" flipV="1">
            <a:off x="5969487" y="2850815"/>
            <a:ext cx="1470603" cy="577656"/>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65"/>
          <p:cNvCxnSpPr>
            <a:stCxn id="16" idx="1"/>
            <a:endCxn id="9" idx="3"/>
          </p:cNvCxnSpPr>
          <p:nvPr userDrawn="1"/>
        </p:nvCxnSpPr>
        <p:spPr>
          <a:xfrm rot="10800000">
            <a:off x="5452306" y="4246507"/>
            <a:ext cx="1987778" cy="327142"/>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Title 1"/>
          <p:cNvSpPr>
            <a:spLocks noGrp="1"/>
          </p:cNvSpPr>
          <p:nvPr>
            <p:ph type="title" hasCustomPrompt="1"/>
          </p:nvPr>
        </p:nvSpPr>
        <p:spPr>
          <a:xfrm>
            <a:off x="935574" y="2422737"/>
            <a:ext cx="3407833" cy="2012539"/>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267475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12"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9" decel="10000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0-#ppt_w/2"/>
                                          </p:val>
                                        </p:tav>
                                        <p:tav tm="100000">
                                          <p:val>
                                            <p:strVal val="#ppt_x"/>
                                          </p:val>
                                        </p:tav>
                                      </p:tavLst>
                                    </p:anim>
                                    <p:anim calcmode="lin" valueType="num">
                                      <p:cBhvr additive="base">
                                        <p:cTn id="21" dur="1000" fill="hold"/>
                                        <p:tgtEl>
                                          <p:spTgt spid="7"/>
                                        </p:tgtEl>
                                        <p:attrNameLst>
                                          <p:attrName>ppt_y</p:attrName>
                                        </p:attrNameLst>
                                      </p:cBhvr>
                                      <p:tavLst>
                                        <p:tav tm="0">
                                          <p:val>
                                            <p:strVal val="0-#ppt_h/2"/>
                                          </p:val>
                                        </p:tav>
                                        <p:tav tm="100000">
                                          <p:val>
                                            <p:strVal val="#ppt_y"/>
                                          </p:val>
                                        </p:tav>
                                      </p:tavLst>
                                    </p:anim>
                                  </p:childTnLst>
                                </p:cTn>
                              </p:par>
                              <p:par>
                                <p:cTn id="22" presetID="2" presetClass="entr" presetSubtype="12" decel="10000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8">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additive="base">
                                        <p:cTn id="28"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10">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additive="base">
                                        <p:cTn id="32"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9">
                                            <p:txEl>
                                              <p:pRg st="0" end="0"/>
                                            </p:txEl>
                                          </p:spTgt>
                                        </p:tgtEl>
                                        <p:attrNameLst>
                                          <p:attrName>ppt_y</p:attrName>
                                        </p:attrNameLst>
                                      </p:cBhvr>
                                      <p:tavLst>
                                        <p:tav tm="0">
                                          <p:val>
                                            <p:strVal val="0-#ppt_h/2"/>
                                          </p:val>
                                        </p:tav>
                                        <p:tav tm="100000">
                                          <p:val>
                                            <p:strVal val="#ppt_y"/>
                                          </p:val>
                                        </p:tav>
                                      </p:tavLst>
                                    </p:anim>
                                  </p:childTnLst>
                                </p:cTn>
                              </p:par>
                              <p:par>
                                <p:cTn id="34" presetID="49" presetClass="entr" presetSubtype="0" decel="100000" fill="hold" grpId="1"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fltVal val="0"/>
                                          </p:val>
                                        </p:tav>
                                        <p:tav tm="100000">
                                          <p:val>
                                            <p:strVal val="#ppt_w"/>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 calcmode="lin" valueType="num">
                                      <p:cBhvr>
                                        <p:cTn id="38" dur="1000" fill="hold"/>
                                        <p:tgtEl>
                                          <p:spTgt spid="5"/>
                                        </p:tgtEl>
                                        <p:attrNameLst>
                                          <p:attrName>style.rotation</p:attrName>
                                        </p:attrNameLst>
                                      </p:cBhvr>
                                      <p:tavLst>
                                        <p:tav tm="0">
                                          <p:val>
                                            <p:fltVal val="360"/>
                                          </p:val>
                                        </p:tav>
                                        <p:tav tm="100000">
                                          <p:val>
                                            <p:fltVal val="0"/>
                                          </p:val>
                                        </p:tav>
                                      </p:tavLst>
                                    </p:anim>
                                    <p:animEffect transition="in" filter="fade">
                                      <p:cBhvr>
                                        <p:cTn id="39" dur="1000"/>
                                        <p:tgtEl>
                                          <p:spTgt spid="5"/>
                                        </p:tgtEl>
                                      </p:cBhvr>
                                    </p:animEffect>
                                  </p:childTnLst>
                                </p:cTn>
                              </p:par>
                              <p:par>
                                <p:cTn id="40" presetID="49" presetClass="entr" presetSubtype="0" decel="100000" fill="hold" grpId="1"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360"/>
                                          </p:val>
                                        </p:tav>
                                        <p:tav tm="100000">
                                          <p:val>
                                            <p:fltVal val="0"/>
                                          </p:val>
                                        </p:tav>
                                      </p:tavLst>
                                    </p:anim>
                                    <p:animEffect transition="in" filter="fade">
                                      <p:cBhvr>
                                        <p:cTn id="45" dur="1000"/>
                                        <p:tgtEl>
                                          <p:spTgt spid="6"/>
                                        </p:tgtEl>
                                      </p:cBhvr>
                                    </p:animEffect>
                                  </p:childTnLst>
                                </p:cTn>
                              </p:par>
                              <p:par>
                                <p:cTn id="46" presetID="49" presetClass="entr" presetSubtype="0" decel="100000" fill="hold" grpId="1"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fltVal val="0"/>
                                          </p:val>
                                        </p:tav>
                                        <p:tav tm="100000">
                                          <p:val>
                                            <p:strVal val="#ppt_w"/>
                                          </p:val>
                                        </p:tav>
                                      </p:tavLst>
                                    </p:anim>
                                    <p:anim calcmode="lin" valueType="num">
                                      <p:cBhvr>
                                        <p:cTn id="49" dur="1000" fill="hold"/>
                                        <p:tgtEl>
                                          <p:spTgt spid="7"/>
                                        </p:tgtEl>
                                        <p:attrNameLst>
                                          <p:attrName>ppt_h</p:attrName>
                                        </p:attrNameLst>
                                      </p:cBhvr>
                                      <p:tavLst>
                                        <p:tav tm="0">
                                          <p:val>
                                            <p:fltVal val="0"/>
                                          </p:val>
                                        </p:tav>
                                        <p:tav tm="100000">
                                          <p:val>
                                            <p:strVal val="#ppt_h"/>
                                          </p:val>
                                        </p:tav>
                                      </p:tavLst>
                                    </p:anim>
                                    <p:anim calcmode="lin" valueType="num">
                                      <p:cBhvr>
                                        <p:cTn id="50" dur="1000" fill="hold"/>
                                        <p:tgtEl>
                                          <p:spTgt spid="7"/>
                                        </p:tgtEl>
                                        <p:attrNameLst>
                                          <p:attrName>style.rotation</p:attrName>
                                        </p:attrNameLst>
                                      </p:cBhvr>
                                      <p:tavLst>
                                        <p:tav tm="0">
                                          <p:val>
                                            <p:fltVal val="360"/>
                                          </p:val>
                                        </p:tav>
                                        <p:tav tm="100000">
                                          <p:val>
                                            <p:fltVal val="0"/>
                                          </p:val>
                                        </p:tav>
                                      </p:tavLst>
                                    </p:anim>
                                    <p:animEffect transition="in" filter="fade">
                                      <p:cBhvr>
                                        <p:cTn id="51" dur="1000"/>
                                        <p:tgtEl>
                                          <p:spTgt spid="7"/>
                                        </p:tgtEl>
                                      </p:cBhvr>
                                    </p:animEffect>
                                  </p:childTnLst>
                                </p:cTn>
                              </p:par>
                              <p:par>
                                <p:cTn id="52" presetID="49" presetClass="entr" presetSubtype="0" decel="100000" fill="hold" grpId="1" nodeType="with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 calcmode="lin" valueType="num">
                                      <p:cBhvr>
                                        <p:cTn id="54"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57" dur="1000"/>
                                        <p:tgtEl>
                                          <p:spTgt spid="8">
                                            <p:txEl>
                                              <p:pRg st="0" end="0"/>
                                            </p:txEl>
                                          </p:spTgt>
                                        </p:tgtEl>
                                      </p:cBhvr>
                                    </p:animEffect>
                                  </p:childTnLst>
                                </p:cTn>
                              </p:par>
                              <p:par>
                                <p:cTn id="58" presetID="49" presetClass="entr" presetSubtype="0" decel="100000" fill="hold" grpId="1" nodeType="withEffect">
                                  <p:stCondLst>
                                    <p:cond delay="0"/>
                                  </p:stCondLst>
                                  <p:childTnLst>
                                    <p:set>
                                      <p:cBhvr>
                                        <p:cTn id="59" dur="1" fill="hold">
                                          <p:stCondLst>
                                            <p:cond delay="0"/>
                                          </p:stCondLst>
                                        </p:cTn>
                                        <p:tgtEl>
                                          <p:spTgt spid="9">
                                            <p:txEl>
                                              <p:pRg st="0" end="0"/>
                                            </p:txEl>
                                          </p:spTgt>
                                        </p:tgtEl>
                                        <p:attrNameLst>
                                          <p:attrName>style.visibility</p:attrName>
                                        </p:attrNameLst>
                                      </p:cBhvr>
                                      <p:to>
                                        <p:strVal val="visible"/>
                                      </p:to>
                                    </p:set>
                                    <p:anim calcmode="lin" valueType="num">
                                      <p:cBhvr>
                                        <p:cTn id="60"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1"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62" dur="10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63" dur="1000"/>
                                        <p:tgtEl>
                                          <p:spTgt spid="9">
                                            <p:txEl>
                                              <p:pRg st="0" end="0"/>
                                            </p:txEl>
                                          </p:spTgt>
                                        </p:tgtEl>
                                      </p:cBhvr>
                                    </p:animEffect>
                                  </p:childTnLst>
                                </p:cTn>
                              </p:par>
                              <p:par>
                                <p:cTn id="64" presetID="49" presetClass="entr" presetSubtype="0" decel="100000" fill="hold" grpId="1" nodeType="with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 calcmode="lin" valueType="num">
                                      <p:cBhvr>
                                        <p:cTn id="66"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67"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68"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69" dur="1000"/>
                                        <p:tgtEl>
                                          <p:spTgt spid="10">
                                            <p:txEl>
                                              <p:pRg st="0" end="0"/>
                                            </p:txEl>
                                          </p:spTgt>
                                        </p:tgtEl>
                                      </p:cBhvr>
                                    </p:animEffect>
                                  </p:childTnLst>
                                </p:cTn>
                              </p:par>
                            </p:childTnLst>
                          </p:cTn>
                        </p:par>
                        <p:par>
                          <p:cTn id="70" fill="hold">
                            <p:stCondLst>
                              <p:cond delay="2300"/>
                            </p:stCondLst>
                            <p:childTnLst>
                              <p:par>
                                <p:cTn id="71" presetID="22" presetClass="entr" presetSubtype="8" fill="hold" nodeType="afterEffect">
                                  <p:stCondLst>
                                    <p:cond delay="25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par>
                          <p:cTn id="74" fill="hold">
                            <p:stCondLst>
                              <p:cond delay="3050"/>
                            </p:stCondLst>
                            <p:childTnLst>
                              <p:par>
                                <p:cTn id="75" presetID="22" presetClass="entr" presetSubtype="8" fill="hold" grpId="0" nodeType="after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wipe(left)">
                                      <p:cBhvr>
                                        <p:cTn id="77" dur="500"/>
                                        <p:tgtEl>
                                          <p:spTgt spid="12">
                                            <p:txEl>
                                              <p:pRg st="0" end="0"/>
                                            </p:txEl>
                                          </p:spTgt>
                                        </p:tgtEl>
                                      </p:cBhvr>
                                    </p:animEffect>
                                  </p:childTnLst>
                                </p:cTn>
                              </p:par>
                            </p:childTnLst>
                          </p:cTn>
                        </p:par>
                        <p:par>
                          <p:cTn id="78" fill="hold">
                            <p:stCondLst>
                              <p:cond delay="3550"/>
                            </p:stCondLst>
                            <p:childTnLst>
                              <p:par>
                                <p:cTn id="79" presetID="10" presetClass="entr" presetSubtype="0" fill="hold" grpId="0" nodeType="afterEffect">
                                  <p:stCondLst>
                                    <p:cond delay="0"/>
                                  </p:stCondLst>
                                  <p:childTnLst>
                                    <p:set>
                                      <p:cBhvr>
                                        <p:cTn id="80" dur="1" fill="hold">
                                          <p:stCondLst>
                                            <p:cond delay="0"/>
                                          </p:stCondLst>
                                        </p:cTn>
                                        <p:tgtEl>
                                          <p:spTgt spid="11">
                                            <p:txEl>
                                              <p:pRg st="0" end="0"/>
                                            </p:txEl>
                                          </p:spTgt>
                                        </p:tgtEl>
                                        <p:attrNameLst>
                                          <p:attrName>style.visibility</p:attrName>
                                        </p:attrNameLst>
                                      </p:cBhvr>
                                      <p:to>
                                        <p:strVal val="visible"/>
                                      </p:to>
                                    </p:set>
                                    <p:animEffect transition="in" filter="fade">
                                      <p:cBhvr>
                                        <p:cTn id="81" dur="500"/>
                                        <p:tgtEl>
                                          <p:spTgt spid="11">
                                            <p:txEl>
                                              <p:pRg st="0" end="0"/>
                                            </p:txEl>
                                          </p:spTgt>
                                        </p:tgtEl>
                                      </p:cBhvr>
                                    </p:animEffect>
                                  </p:childTnLst>
                                </p:cTn>
                              </p:par>
                            </p:childTnLst>
                          </p:cTn>
                        </p:par>
                        <p:par>
                          <p:cTn id="82" fill="hold">
                            <p:stCondLst>
                              <p:cond delay="4050"/>
                            </p:stCondLst>
                            <p:childTnLst>
                              <p:par>
                                <p:cTn id="83" presetID="22" presetClass="entr" presetSubtype="8" fill="hold" nodeType="afterEffect">
                                  <p:stCondLst>
                                    <p:cond delay="25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par>
                          <p:cTn id="86" fill="hold">
                            <p:stCondLst>
                              <p:cond delay="4800"/>
                            </p:stCondLst>
                            <p:childTnLst>
                              <p:par>
                                <p:cTn id="87" presetID="22" presetClass="entr" presetSubtype="8" fill="hold" grpId="0" nodeType="afterEffect">
                                  <p:stCondLst>
                                    <p:cond delay="0"/>
                                  </p:stCondLst>
                                  <p:childTnLst>
                                    <p:set>
                                      <p:cBhvr>
                                        <p:cTn id="88" dur="1" fill="hold">
                                          <p:stCondLst>
                                            <p:cond delay="0"/>
                                          </p:stCondLst>
                                        </p:cTn>
                                        <p:tgtEl>
                                          <p:spTgt spid="14">
                                            <p:txEl>
                                              <p:pRg st="0" end="0"/>
                                            </p:txEl>
                                          </p:spTgt>
                                        </p:tgtEl>
                                        <p:attrNameLst>
                                          <p:attrName>style.visibility</p:attrName>
                                        </p:attrNameLst>
                                      </p:cBhvr>
                                      <p:to>
                                        <p:strVal val="visible"/>
                                      </p:to>
                                    </p:set>
                                    <p:animEffect transition="in" filter="wipe(left)">
                                      <p:cBhvr>
                                        <p:cTn id="89" dur="500"/>
                                        <p:tgtEl>
                                          <p:spTgt spid="14">
                                            <p:txEl>
                                              <p:pRg st="0" end="0"/>
                                            </p:txEl>
                                          </p:spTgt>
                                        </p:tgtEl>
                                      </p:cBhvr>
                                    </p:animEffect>
                                  </p:childTnLst>
                                </p:cTn>
                              </p:par>
                            </p:childTnLst>
                          </p:cTn>
                        </p:par>
                        <p:par>
                          <p:cTn id="90" fill="hold">
                            <p:stCondLst>
                              <p:cond delay="5300"/>
                            </p:stCondLst>
                            <p:childTnLst>
                              <p:par>
                                <p:cTn id="91" presetID="10" presetClass="entr" presetSubtype="0" fill="hold" grpId="0" nodeType="afterEffect">
                                  <p:stCondLst>
                                    <p:cond delay="0"/>
                                  </p:stCondLst>
                                  <p:childTnLst>
                                    <p:set>
                                      <p:cBhvr>
                                        <p:cTn id="92" dur="1" fill="hold">
                                          <p:stCondLst>
                                            <p:cond delay="0"/>
                                          </p:stCondLst>
                                        </p:cTn>
                                        <p:tgtEl>
                                          <p:spTgt spid="13">
                                            <p:txEl>
                                              <p:pRg st="0" end="0"/>
                                            </p:txEl>
                                          </p:spTgt>
                                        </p:tgtEl>
                                        <p:attrNameLst>
                                          <p:attrName>style.visibility</p:attrName>
                                        </p:attrNameLst>
                                      </p:cBhvr>
                                      <p:to>
                                        <p:strVal val="visible"/>
                                      </p:to>
                                    </p:set>
                                    <p:animEffect transition="in" filter="fade">
                                      <p:cBhvr>
                                        <p:cTn id="93" dur="500"/>
                                        <p:tgtEl>
                                          <p:spTgt spid="13">
                                            <p:txEl>
                                              <p:pRg st="0" end="0"/>
                                            </p:txEl>
                                          </p:spTgt>
                                        </p:tgtEl>
                                      </p:cBhvr>
                                    </p:animEffect>
                                  </p:childTnLst>
                                </p:cTn>
                              </p:par>
                            </p:childTnLst>
                          </p:cTn>
                        </p:par>
                        <p:par>
                          <p:cTn id="94" fill="hold">
                            <p:stCondLst>
                              <p:cond delay="5800"/>
                            </p:stCondLst>
                            <p:childTnLst>
                              <p:par>
                                <p:cTn id="95" presetID="22" presetClass="entr" presetSubtype="8" fill="hold" nodeType="afterEffect">
                                  <p:stCondLst>
                                    <p:cond delay="250"/>
                                  </p:stCondLst>
                                  <p:childTnLst>
                                    <p:set>
                                      <p:cBhvr>
                                        <p:cTn id="96" dur="1" fill="hold">
                                          <p:stCondLst>
                                            <p:cond delay="0"/>
                                          </p:stCondLst>
                                        </p:cTn>
                                        <p:tgtEl>
                                          <p:spTgt spid="19"/>
                                        </p:tgtEl>
                                        <p:attrNameLst>
                                          <p:attrName>style.visibility</p:attrName>
                                        </p:attrNameLst>
                                      </p:cBhvr>
                                      <p:to>
                                        <p:strVal val="visible"/>
                                      </p:to>
                                    </p:set>
                                    <p:animEffect transition="in" filter="wipe(left)">
                                      <p:cBhvr>
                                        <p:cTn id="97" dur="500"/>
                                        <p:tgtEl>
                                          <p:spTgt spid="19"/>
                                        </p:tgtEl>
                                      </p:cBhvr>
                                    </p:animEffect>
                                  </p:childTnLst>
                                </p:cTn>
                              </p:par>
                            </p:childTnLst>
                          </p:cTn>
                        </p:par>
                        <p:par>
                          <p:cTn id="98" fill="hold">
                            <p:stCondLst>
                              <p:cond delay="6550"/>
                            </p:stCondLst>
                            <p:childTnLst>
                              <p:par>
                                <p:cTn id="99" presetID="22" presetClass="entr" presetSubtype="8" fill="hold" grpId="0" nodeType="afterEffect">
                                  <p:stCondLst>
                                    <p:cond delay="0"/>
                                  </p:stCondLst>
                                  <p:childTnLst>
                                    <p:set>
                                      <p:cBhvr>
                                        <p:cTn id="100" dur="1" fill="hold">
                                          <p:stCondLst>
                                            <p:cond delay="0"/>
                                          </p:stCondLst>
                                        </p:cTn>
                                        <p:tgtEl>
                                          <p:spTgt spid="16">
                                            <p:txEl>
                                              <p:pRg st="0" end="0"/>
                                            </p:txEl>
                                          </p:spTgt>
                                        </p:tgtEl>
                                        <p:attrNameLst>
                                          <p:attrName>style.visibility</p:attrName>
                                        </p:attrNameLst>
                                      </p:cBhvr>
                                      <p:to>
                                        <p:strVal val="visible"/>
                                      </p:to>
                                    </p:set>
                                    <p:animEffect transition="in" filter="wipe(left)">
                                      <p:cBhvr>
                                        <p:cTn id="101" dur="500"/>
                                        <p:tgtEl>
                                          <p:spTgt spid="16">
                                            <p:txEl>
                                              <p:pRg st="0" end="0"/>
                                            </p:txEl>
                                          </p:spTgt>
                                        </p:tgtEl>
                                      </p:cBhvr>
                                    </p:animEffect>
                                  </p:childTnLst>
                                </p:cTn>
                              </p:par>
                            </p:childTnLst>
                          </p:cTn>
                        </p:par>
                        <p:par>
                          <p:cTn id="102" fill="hold">
                            <p:stCondLst>
                              <p:cond delay="7050"/>
                            </p:stCondLst>
                            <p:childTnLst>
                              <p:par>
                                <p:cTn id="103" presetID="10" presetClass="entr" presetSubtype="0" fill="hold" grpId="0" nodeType="afterEffect">
                                  <p:stCondLst>
                                    <p:cond delay="0"/>
                                  </p:stCondLst>
                                  <p:childTnLst>
                                    <p:set>
                                      <p:cBhvr>
                                        <p:cTn id="104" dur="1" fill="hold">
                                          <p:stCondLst>
                                            <p:cond delay="0"/>
                                          </p:stCondLst>
                                        </p:cTn>
                                        <p:tgtEl>
                                          <p:spTgt spid="15">
                                            <p:txEl>
                                              <p:pRg st="0" end="0"/>
                                            </p:txEl>
                                          </p:spTgt>
                                        </p:tgtEl>
                                        <p:attrNameLst>
                                          <p:attrName>style.visibility</p:attrName>
                                        </p:attrNameLst>
                                      </p:cBhvr>
                                      <p:to>
                                        <p:strVal val="visible"/>
                                      </p:to>
                                    </p:set>
                                    <p:animEffect transition="in" filter="fade">
                                      <p:cBhvr>
                                        <p:cTn id="10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build="p">
        <p:tmplLst>
          <p:tmpl lvl="1">
            <p:tnLst>
              <p:par>
                <p:cTn presetID="2" presetClass="entr" presetSubtype="12"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1+#ppt_h/2"/>
                          </p:val>
                        </p:tav>
                        <p:tav tm="100000">
                          <p:val>
                            <p:strVal val="#ppt_y"/>
                          </p:val>
                        </p:tav>
                      </p:tavLst>
                    </p:anim>
                  </p:childTnLst>
                </p:cTn>
              </p:par>
            </p:tnLst>
          </p:tmpl>
        </p:tmplLst>
      </p:bldP>
      <p:bldP spid="8" grpId="1" build="p">
        <p:tmplLst>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1000" fill="hold"/>
                        <p:tgtEl>
                          <p:spTgt spid="8"/>
                        </p:tgtEl>
                        <p:attrNameLst>
                          <p:attrName>ppt_w</p:attrName>
                        </p:attrNameLst>
                      </p:cBhvr>
                      <p:tavLst>
                        <p:tav tm="0">
                          <p:val>
                            <p:fltVal val="0"/>
                          </p:val>
                        </p:tav>
                        <p:tav tm="100000">
                          <p:val>
                            <p:strVal val="#ppt_w"/>
                          </p:val>
                        </p:tav>
                      </p:tavLst>
                    </p:anim>
                    <p:anim calcmode="lin" valueType="num">
                      <p:cBhvr>
                        <p:cTn dur="1000" fill="hold"/>
                        <p:tgtEl>
                          <p:spTgt spid="8"/>
                        </p:tgtEl>
                        <p:attrNameLst>
                          <p:attrName>ppt_h</p:attrName>
                        </p:attrNameLst>
                      </p:cBhvr>
                      <p:tavLst>
                        <p:tav tm="0">
                          <p:val>
                            <p:fltVal val="0"/>
                          </p:val>
                        </p:tav>
                        <p:tav tm="100000">
                          <p:val>
                            <p:strVal val="#ppt_h"/>
                          </p:val>
                        </p:tav>
                      </p:tavLst>
                    </p:anim>
                    <p:anim calcmode="lin" valueType="num">
                      <p:cBhvr>
                        <p:cTn dur="1000" fill="hold"/>
                        <p:tgtEl>
                          <p:spTgt spid="8"/>
                        </p:tgtEl>
                        <p:attrNameLst>
                          <p:attrName>style.rotation</p:attrName>
                        </p:attrNameLst>
                      </p:cBhvr>
                      <p:tavLst>
                        <p:tav tm="0">
                          <p:val>
                            <p:fltVal val="360"/>
                          </p:val>
                        </p:tav>
                        <p:tav tm="100000">
                          <p:val>
                            <p:fltVal val="0"/>
                          </p:val>
                        </p:tav>
                      </p:tavLst>
                    </p:anim>
                    <p:animEffect transition="in" filter="fade">
                      <p:cBhvr>
                        <p:cTn dur="1000"/>
                        <p:tgtEl>
                          <p:spTgt spid="8"/>
                        </p:tgtEl>
                      </p:cBhvr>
                    </p:animEffect>
                  </p:childTnLst>
                </p:cTn>
              </p:par>
            </p:tnLst>
          </p:tmpl>
        </p:tmplLst>
      </p:bldP>
      <p:bldP spid="9" grpId="0" build="p">
        <p:tmplLst>
          <p:tmpl lvl="1">
            <p:tnLst>
              <p:par>
                <p:cTn presetID="2" presetClass="entr" presetSubtype="9"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0-#ppt_h/2"/>
                          </p:val>
                        </p:tav>
                        <p:tav tm="100000">
                          <p:val>
                            <p:strVal val="#ppt_y"/>
                          </p:val>
                        </p:tav>
                      </p:tavLst>
                    </p:anim>
                  </p:childTnLst>
                </p:cTn>
              </p:par>
            </p:tnLst>
          </p:tmpl>
        </p:tmplLst>
      </p:bldP>
      <p:bldP spid="9" grpId="1" build="p">
        <p:tmplLst>
          <p:tmpl lvl="1">
            <p:tnLst>
              <p:par>
                <p:cTn presetID="49" presetClass="entr" presetSubtype="0"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1000" fill="hold"/>
                        <p:tgtEl>
                          <p:spTgt spid="9"/>
                        </p:tgtEl>
                        <p:attrNameLst>
                          <p:attrName>ppt_w</p:attrName>
                        </p:attrNameLst>
                      </p:cBhvr>
                      <p:tavLst>
                        <p:tav tm="0">
                          <p:val>
                            <p:fltVal val="0"/>
                          </p:val>
                        </p:tav>
                        <p:tav tm="100000">
                          <p:val>
                            <p:strVal val="#ppt_w"/>
                          </p:val>
                        </p:tav>
                      </p:tavLst>
                    </p:anim>
                    <p:anim calcmode="lin" valueType="num">
                      <p:cBhvr>
                        <p:cTn dur="1000" fill="hold"/>
                        <p:tgtEl>
                          <p:spTgt spid="9"/>
                        </p:tgtEl>
                        <p:attrNameLst>
                          <p:attrName>ppt_h</p:attrName>
                        </p:attrNameLst>
                      </p:cBhvr>
                      <p:tavLst>
                        <p:tav tm="0">
                          <p:val>
                            <p:fltVal val="0"/>
                          </p:val>
                        </p:tav>
                        <p:tav tm="100000">
                          <p:val>
                            <p:strVal val="#ppt_h"/>
                          </p:val>
                        </p:tav>
                      </p:tavLst>
                    </p:anim>
                    <p:anim calcmode="lin" valueType="num">
                      <p:cBhvr>
                        <p:cTn dur="1000" fill="hold"/>
                        <p:tgtEl>
                          <p:spTgt spid="9"/>
                        </p:tgtEl>
                        <p:attrNameLst>
                          <p:attrName>style.rotation</p:attrName>
                        </p:attrNameLst>
                      </p:cBhvr>
                      <p:tavLst>
                        <p:tav tm="0">
                          <p:val>
                            <p:fltVal val="360"/>
                          </p:val>
                        </p:tav>
                        <p:tav tm="100000">
                          <p:val>
                            <p:fltVal val="0"/>
                          </p:val>
                        </p:tav>
                      </p:tavLst>
                    </p:anim>
                    <p:animEffect transition="in" filter="fade">
                      <p:cBhvr>
                        <p:cTn dur="1000"/>
                        <p:tgtEl>
                          <p:spTgt spid="9"/>
                        </p:tgtEl>
                      </p:cBhvr>
                    </p:animEffect>
                  </p:childTnLst>
                </p:cTn>
              </p:par>
            </p:tnLst>
          </p:tmpl>
        </p:tmplLst>
      </p:bldP>
      <p:bldP spid="10" grpId="0" build="p">
        <p:tmplLst>
          <p:tmpl lvl="1">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0" grpId="1" build="p">
        <p:tmplLst>
          <p:tmpl lvl="1">
            <p:tnLst>
              <p:par>
                <p:cTn presetID="49" presetClass="entr" presetSubtype="0"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1000" fill="hold"/>
                        <p:tgtEl>
                          <p:spTgt spid="10"/>
                        </p:tgtEl>
                        <p:attrNameLst>
                          <p:attrName>ppt_w</p:attrName>
                        </p:attrNameLst>
                      </p:cBhvr>
                      <p:tavLst>
                        <p:tav tm="0">
                          <p:val>
                            <p:fltVal val="0"/>
                          </p:val>
                        </p:tav>
                        <p:tav tm="100000">
                          <p:val>
                            <p:strVal val="#ppt_w"/>
                          </p:val>
                        </p:tav>
                      </p:tavLst>
                    </p:anim>
                    <p:anim calcmode="lin" valueType="num">
                      <p:cBhvr>
                        <p:cTn dur="1000" fill="hold"/>
                        <p:tgtEl>
                          <p:spTgt spid="10"/>
                        </p:tgtEl>
                        <p:attrNameLst>
                          <p:attrName>ppt_h</p:attrName>
                        </p:attrNameLst>
                      </p:cBhvr>
                      <p:tavLst>
                        <p:tav tm="0">
                          <p:val>
                            <p:fltVal val="0"/>
                          </p:val>
                        </p:tav>
                        <p:tav tm="100000">
                          <p:val>
                            <p:strVal val="#ppt_h"/>
                          </p:val>
                        </p:tav>
                      </p:tavLst>
                    </p:anim>
                    <p:anim calcmode="lin" valueType="num">
                      <p:cBhvr>
                        <p:cTn dur="1000" fill="hold"/>
                        <p:tgtEl>
                          <p:spTgt spid="10"/>
                        </p:tgtEl>
                        <p:attrNameLst>
                          <p:attrName>style.rotation</p:attrName>
                        </p:attrNameLst>
                      </p:cBhvr>
                      <p:tavLst>
                        <p:tav tm="0">
                          <p:val>
                            <p:fltVal val="360"/>
                          </p:val>
                        </p:tav>
                        <p:tav tm="100000">
                          <p:val>
                            <p:fltVal val="0"/>
                          </p:val>
                        </p:tav>
                      </p:tavLst>
                    </p:anim>
                    <p:animEffect transition="in" filter="fade">
                      <p:cBhvr>
                        <p:cTn dur="1000"/>
                        <p:tgtEl>
                          <p:spTgt spid="10"/>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29" grpId="0"/>
    </p:bld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34" name="Freeform: Shape 33"/>
          <p:cNvSpPr/>
          <p:nvPr userDrawn="1"/>
        </p:nvSpPr>
        <p:spPr>
          <a:xfrm>
            <a:off x="4841863" y="2401060"/>
            <a:ext cx="1221312" cy="1410673"/>
          </a:xfrm>
          <a:custGeom>
            <a:avLst/>
            <a:gdLst>
              <a:gd name="connsiteX0" fmla="*/ 1831968 w 1831968"/>
              <a:gd name="connsiteY0" fmla="*/ 0 h 2115683"/>
              <a:gd name="connsiteX1" fmla="*/ 1831968 w 1831968"/>
              <a:gd name="connsiteY1" fmla="*/ 2115683 h 2115683"/>
              <a:gd name="connsiteX2" fmla="*/ 0 w 1831968"/>
              <a:gd name="connsiteY2" fmla="*/ 1057996 h 2115683"/>
              <a:gd name="connsiteX3" fmla="*/ 54070 w 1831968"/>
              <a:gd name="connsiteY3" fmla="*/ 968994 h 2115683"/>
              <a:gd name="connsiteX4" fmla="*/ 1655915 w 1831968"/>
              <a:gd name="connsiteY4" fmla="*/ 8890 h 2115683"/>
              <a:gd name="connsiteX5" fmla="*/ 1831968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1831968" y="0"/>
                </a:moveTo>
                <a:lnTo>
                  <a:pt x="1831968" y="2115683"/>
                </a:lnTo>
                <a:lnTo>
                  <a:pt x="0" y="1057996"/>
                </a:lnTo>
                <a:lnTo>
                  <a:pt x="54070" y="968994"/>
                </a:lnTo>
                <a:cubicBezTo>
                  <a:pt x="410448" y="441485"/>
                  <a:pt x="989253" y="76593"/>
                  <a:pt x="1655915" y="8890"/>
                </a:cubicBezTo>
                <a:lnTo>
                  <a:pt x="183196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5" name="Freeform: Shape 34"/>
          <p:cNvSpPr/>
          <p:nvPr userDrawn="1"/>
        </p:nvSpPr>
        <p:spPr>
          <a:xfrm>
            <a:off x="6128830" y="2401060"/>
            <a:ext cx="1221075" cy="1410145"/>
          </a:xfrm>
          <a:custGeom>
            <a:avLst/>
            <a:gdLst>
              <a:gd name="connsiteX0" fmla="*/ 0 w 1831612"/>
              <a:gd name="connsiteY0" fmla="*/ 0 h 2114891"/>
              <a:gd name="connsiteX1" fmla="*/ 176053 w 1831612"/>
              <a:gd name="connsiteY1" fmla="*/ 8890 h 2114891"/>
              <a:gd name="connsiteX2" fmla="*/ 1777898 w 1831612"/>
              <a:gd name="connsiteY2" fmla="*/ 968994 h 2114891"/>
              <a:gd name="connsiteX3" fmla="*/ 1831612 w 1831612"/>
              <a:gd name="connsiteY3" fmla="*/ 1057409 h 2114891"/>
              <a:gd name="connsiteX4" fmla="*/ 0 w 1831612"/>
              <a:gd name="connsiteY4" fmla="*/ 2114891 h 2114891"/>
              <a:gd name="connsiteX5" fmla="*/ 0 w 1831612"/>
              <a:gd name="connsiteY5" fmla="*/ 0 h 21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612" h="2114891">
                <a:moveTo>
                  <a:pt x="0" y="0"/>
                </a:moveTo>
                <a:lnTo>
                  <a:pt x="176053" y="8890"/>
                </a:lnTo>
                <a:cubicBezTo>
                  <a:pt x="842715" y="76593"/>
                  <a:pt x="1421520" y="441485"/>
                  <a:pt x="1777898" y="968994"/>
                </a:cubicBezTo>
                <a:lnTo>
                  <a:pt x="1831612" y="1057409"/>
                </a:lnTo>
                <a:lnTo>
                  <a:pt x="0" y="211489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6" name="Freeform: Shape 35"/>
          <p:cNvSpPr/>
          <p:nvPr userDrawn="1"/>
        </p:nvSpPr>
        <p:spPr>
          <a:xfrm>
            <a:off x="6161198" y="3162237"/>
            <a:ext cx="1403775" cy="1412325"/>
          </a:xfrm>
          <a:custGeom>
            <a:avLst/>
            <a:gdLst>
              <a:gd name="connsiteX0" fmla="*/ 1834203 w 2105662"/>
              <a:gd name="connsiteY0" fmla="*/ 0 h 2118160"/>
              <a:gd name="connsiteX1" fmla="*/ 1839718 w 2105662"/>
              <a:gd name="connsiteY1" fmla="*/ 9078 h 2118160"/>
              <a:gd name="connsiteX2" fmla="*/ 2105662 w 2105662"/>
              <a:gd name="connsiteY2" fmla="*/ 1059373 h 2118160"/>
              <a:gd name="connsiteX3" fmla="*/ 1839718 w 2105662"/>
              <a:gd name="connsiteY3" fmla="*/ 2109668 h 2118160"/>
              <a:gd name="connsiteX4" fmla="*/ 1834559 w 2105662"/>
              <a:gd name="connsiteY4" fmla="*/ 2118160 h 2118160"/>
              <a:gd name="connsiteX5" fmla="*/ 0 w 2105662"/>
              <a:gd name="connsiteY5" fmla="*/ 1058977 h 2118160"/>
              <a:gd name="connsiteX6" fmla="*/ 1834203 w 2105662"/>
              <a:gd name="connsiteY6" fmla="*/ 0 h 21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662" h="2118160">
                <a:moveTo>
                  <a:pt x="1834203" y="0"/>
                </a:moveTo>
                <a:lnTo>
                  <a:pt x="1839718" y="9078"/>
                </a:lnTo>
                <a:cubicBezTo>
                  <a:pt x="2009322" y="321292"/>
                  <a:pt x="2105662" y="679082"/>
                  <a:pt x="2105662" y="1059373"/>
                </a:cubicBezTo>
                <a:cubicBezTo>
                  <a:pt x="2105662" y="1439664"/>
                  <a:pt x="2009322" y="1797454"/>
                  <a:pt x="1839718" y="2109668"/>
                </a:cubicBezTo>
                <a:lnTo>
                  <a:pt x="1834559" y="2118160"/>
                </a:lnTo>
                <a:lnTo>
                  <a:pt x="0" y="1058977"/>
                </a:lnTo>
                <a:lnTo>
                  <a:pt x="18342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7" name="Freeform: Shape 36"/>
          <p:cNvSpPr/>
          <p:nvPr userDrawn="1"/>
        </p:nvSpPr>
        <p:spPr>
          <a:xfrm>
            <a:off x="4627033" y="3162623"/>
            <a:ext cx="1402860" cy="1411543"/>
          </a:xfrm>
          <a:custGeom>
            <a:avLst/>
            <a:gdLst>
              <a:gd name="connsiteX0" fmla="*/ 271103 w 2104290"/>
              <a:gd name="connsiteY0" fmla="*/ 0 h 2116988"/>
              <a:gd name="connsiteX1" fmla="*/ 2104290 w 2104290"/>
              <a:gd name="connsiteY1" fmla="*/ 1058391 h 2116988"/>
              <a:gd name="connsiteX2" fmla="*/ 270747 w 2104290"/>
              <a:gd name="connsiteY2" fmla="*/ 2116988 h 2116988"/>
              <a:gd name="connsiteX3" fmla="*/ 265944 w 2104290"/>
              <a:gd name="connsiteY3" fmla="*/ 2109082 h 2116988"/>
              <a:gd name="connsiteX4" fmla="*/ 0 w 2104290"/>
              <a:gd name="connsiteY4" fmla="*/ 1058787 h 2116988"/>
              <a:gd name="connsiteX5" fmla="*/ 265944 w 2104290"/>
              <a:gd name="connsiteY5" fmla="*/ 8492 h 2116988"/>
              <a:gd name="connsiteX6" fmla="*/ 271103 w 2104290"/>
              <a:gd name="connsiteY6" fmla="*/ 0 h 211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4290" h="2116988">
                <a:moveTo>
                  <a:pt x="271103" y="0"/>
                </a:moveTo>
                <a:lnTo>
                  <a:pt x="2104290" y="1058391"/>
                </a:lnTo>
                <a:lnTo>
                  <a:pt x="270747" y="2116988"/>
                </a:lnTo>
                <a:lnTo>
                  <a:pt x="265944" y="2109082"/>
                </a:lnTo>
                <a:cubicBezTo>
                  <a:pt x="96340" y="1796868"/>
                  <a:pt x="0" y="1439078"/>
                  <a:pt x="0" y="1058787"/>
                </a:cubicBezTo>
                <a:cubicBezTo>
                  <a:pt x="0" y="678496"/>
                  <a:pt x="96340" y="320706"/>
                  <a:pt x="265944" y="8492"/>
                </a:cubicBezTo>
                <a:lnTo>
                  <a:pt x="27110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8" name="Freeform: Shape 37"/>
          <p:cNvSpPr/>
          <p:nvPr userDrawn="1"/>
        </p:nvSpPr>
        <p:spPr>
          <a:xfrm>
            <a:off x="4841632" y="3924931"/>
            <a:ext cx="1221549" cy="1411201"/>
          </a:xfrm>
          <a:custGeom>
            <a:avLst/>
            <a:gdLst>
              <a:gd name="connsiteX0" fmla="*/ 1832324 w 1832324"/>
              <a:gd name="connsiteY0" fmla="*/ 0 h 2116475"/>
              <a:gd name="connsiteX1" fmla="*/ 1832324 w 1832324"/>
              <a:gd name="connsiteY1" fmla="*/ 2116475 h 2116475"/>
              <a:gd name="connsiteX2" fmla="*/ 1656271 w 1832324"/>
              <a:gd name="connsiteY2" fmla="*/ 2107585 h 2116475"/>
              <a:gd name="connsiteX3" fmla="*/ 54426 w 1832324"/>
              <a:gd name="connsiteY3" fmla="*/ 1147481 h 2116475"/>
              <a:gd name="connsiteX4" fmla="*/ 0 w 1832324"/>
              <a:gd name="connsiteY4" fmla="*/ 1057893 h 2116475"/>
              <a:gd name="connsiteX5" fmla="*/ 1832324 w 1832324"/>
              <a:gd name="connsiteY5" fmla="*/ 0 h 21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2324" h="2116475">
                <a:moveTo>
                  <a:pt x="1832324" y="0"/>
                </a:moveTo>
                <a:lnTo>
                  <a:pt x="1832324" y="2116475"/>
                </a:lnTo>
                <a:lnTo>
                  <a:pt x="1656271" y="2107585"/>
                </a:lnTo>
                <a:cubicBezTo>
                  <a:pt x="989609" y="2039882"/>
                  <a:pt x="410804" y="1674991"/>
                  <a:pt x="54426" y="1147481"/>
                </a:cubicBezTo>
                <a:lnTo>
                  <a:pt x="0" y="1057893"/>
                </a:lnTo>
                <a:lnTo>
                  <a:pt x="1832324"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9" name="Freeform: Shape 38"/>
          <p:cNvSpPr/>
          <p:nvPr userDrawn="1"/>
        </p:nvSpPr>
        <p:spPr>
          <a:xfrm>
            <a:off x="6128825" y="3925459"/>
            <a:ext cx="1221312" cy="1410673"/>
          </a:xfrm>
          <a:custGeom>
            <a:avLst/>
            <a:gdLst>
              <a:gd name="connsiteX0" fmla="*/ 0 w 1831968"/>
              <a:gd name="connsiteY0" fmla="*/ 0 h 2115683"/>
              <a:gd name="connsiteX1" fmla="*/ 1831968 w 1831968"/>
              <a:gd name="connsiteY1" fmla="*/ 1057687 h 2115683"/>
              <a:gd name="connsiteX2" fmla="*/ 1777898 w 1831968"/>
              <a:gd name="connsiteY2" fmla="*/ 1146689 h 2115683"/>
              <a:gd name="connsiteX3" fmla="*/ 176053 w 1831968"/>
              <a:gd name="connsiteY3" fmla="*/ 2106793 h 2115683"/>
              <a:gd name="connsiteX4" fmla="*/ 0 w 1831968"/>
              <a:gd name="connsiteY4" fmla="*/ 2115683 h 2115683"/>
              <a:gd name="connsiteX5" fmla="*/ 0 w 1831968"/>
              <a:gd name="connsiteY5" fmla="*/ 0 h 21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968" h="2115683">
                <a:moveTo>
                  <a:pt x="0" y="0"/>
                </a:moveTo>
                <a:lnTo>
                  <a:pt x="1831968" y="1057687"/>
                </a:lnTo>
                <a:lnTo>
                  <a:pt x="1777898" y="1146689"/>
                </a:lnTo>
                <a:cubicBezTo>
                  <a:pt x="1421520" y="1674199"/>
                  <a:pt x="842715" y="2039090"/>
                  <a:pt x="176053" y="2106793"/>
                </a:cubicBezTo>
                <a:lnTo>
                  <a:pt x="0" y="2115683"/>
                </a:lnTo>
                <a:lnTo>
                  <a:pt x="0"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1" name="Text Placeholder 5"/>
          <p:cNvSpPr>
            <a:spLocks noGrp="1"/>
          </p:cNvSpPr>
          <p:nvPr>
            <p:ph type="body" sz="quarter" idx="15" hasCustomPrompt="1"/>
          </p:nvPr>
        </p:nvSpPr>
        <p:spPr>
          <a:xfrm>
            <a:off x="6345905" y="2779889"/>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42" name="Text Placeholder 5"/>
          <p:cNvSpPr>
            <a:spLocks noGrp="1"/>
          </p:cNvSpPr>
          <p:nvPr>
            <p:ph type="body" sz="quarter" idx="16" hasCustomPrompt="1"/>
          </p:nvPr>
        </p:nvSpPr>
        <p:spPr>
          <a:xfrm>
            <a:off x="5366484" y="2779889"/>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45" name="Text Placeholder 5"/>
          <p:cNvSpPr>
            <a:spLocks noGrp="1"/>
          </p:cNvSpPr>
          <p:nvPr>
            <p:ph type="body" sz="quarter" idx="17" hasCustomPrompt="1"/>
          </p:nvPr>
        </p:nvSpPr>
        <p:spPr>
          <a:xfrm>
            <a:off x="6345905" y="4483489"/>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46" name="Text Placeholder 5"/>
          <p:cNvSpPr>
            <a:spLocks noGrp="1"/>
          </p:cNvSpPr>
          <p:nvPr>
            <p:ph type="body" sz="quarter" idx="18" hasCustomPrompt="1"/>
          </p:nvPr>
        </p:nvSpPr>
        <p:spPr>
          <a:xfrm>
            <a:off x="5366484" y="4483489"/>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47" name="Text Placeholder 5"/>
          <p:cNvSpPr>
            <a:spLocks noGrp="1"/>
          </p:cNvSpPr>
          <p:nvPr>
            <p:ph type="body" sz="quarter" idx="19" hasCustomPrompt="1"/>
          </p:nvPr>
        </p:nvSpPr>
        <p:spPr>
          <a:xfrm>
            <a:off x="6863079" y="3664520"/>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48" name="Text Placeholder 5"/>
          <p:cNvSpPr>
            <a:spLocks noGrp="1"/>
          </p:cNvSpPr>
          <p:nvPr>
            <p:ph type="body" sz="quarter" idx="20" hasCustomPrompt="1"/>
          </p:nvPr>
        </p:nvSpPr>
        <p:spPr>
          <a:xfrm>
            <a:off x="4845988" y="3664520"/>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49" name="Text Placeholder 5"/>
          <p:cNvSpPr>
            <a:spLocks noGrp="1"/>
          </p:cNvSpPr>
          <p:nvPr>
            <p:ph type="body" sz="quarter" idx="12" hasCustomPrompt="1"/>
          </p:nvPr>
        </p:nvSpPr>
        <p:spPr>
          <a:xfrm>
            <a:off x="8011557" y="2365779"/>
            <a:ext cx="3244883" cy="745688"/>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14" hasCustomPrompt="1"/>
          </p:nvPr>
        </p:nvSpPr>
        <p:spPr>
          <a:xfrm>
            <a:off x="8011557" y="1926220"/>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55" name="Text Placeholder 5"/>
          <p:cNvSpPr>
            <a:spLocks noGrp="1"/>
          </p:cNvSpPr>
          <p:nvPr>
            <p:ph type="body" sz="quarter" idx="21" hasCustomPrompt="1"/>
          </p:nvPr>
        </p:nvSpPr>
        <p:spPr>
          <a:xfrm>
            <a:off x="8011557" y="3746469"/>
            <a:ext cx="3244883" cy="745688"/>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22" hasCustomPrompt="1"/>
          </p:nvPr>
        </p:nvSpPr>
        <p:spPr>
          <a:xfrm>
            <a:off x="8011557" y="3306910"/>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57" name="Text Placeholder 5"/>
          <p:cNvSpPr>
            <a:spLocks noGrp="1"/>
          </p:cNvSpPr>
          <p:nvPr>
            <p:ph type="body" sz="quarter" idx="23" hasCustomPrompt="1"/>
          </p:nvPr>
        </p:nvSpPr>
        <p:spPr>
          <a:xfrm>
            <a:off x="8011557" y="5116934"/>
            <a:ext cx="3244883" cy="745688"/>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24" hasCustomPrompt="1"/>
          </p:nvPr>
        </p:nvSpPr>
        <p:spPr>
          <a:xfrm>
            <a:off x="8011557" y="4677375"/>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59" name="Text Placeholder 5"/>
          <p:cNvSpPr>
            <a:spLocks noGrp="1"/>
          </p:cNvSpPr>
          <p:nvPr>
            <p:ph type="body" sz="quarter" idx="25" hasCustomPrompt="1"/>
          </p:nvPr>
        </p:nvSpPr>
        <p:spPr>
          <a:xfrm>
            <a:off x="939460" y="2365779"/>
            <a:ext cx="3244883" cy="745688"/>
          </a:xfrm>
        </p:spPr>
        <p:txBody>
          <a:bodyPr anchor="t"/>
          <a:lstStyle>
            <a:lvl1pPr marL="0" indent="0" algn="r">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60" name="Text Placeholder 5"/>
          <p:cNvSpPr>
            <a:spLocks noGrp="1"/>
          </p:cNvSpPr>
          <p:nvPr>
            <p:ph type="body" sz="quarter" idx="26" hasCustomPrompt="1"/>
          </p:nvPr>
        </p:nvSpPr>
        <p:spPr>
          <a:xfrm>
            <a:off x="939460" y="1926220"/>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61" name="Text Placeholder 5"/>
          <p:cNvSpPr>
            <a:spLocks noGrp="1"/>
          </p:cNvSpPr>
          <p:nvPr>
            <p:ph type="body" sz="quarter" idx="27" hasCustomPrompt="1"/>
          </p:nvPr>
        </p:nvSpPr>
        <p:spPr>
          <a:xfrm>
            <a:off x="939460" y="3746469"/>
            <a:ext cx="3244883" cy="745688"/>
          </a:xfrm>
        </p:spPr>
        <p:txBody>
          <a:bodyPr anchor="t"/>
          <a:lstStyle>
            <a:lvl1pPr marL="0" indent="0" algn="r">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62" name="Text Placeholder 5"/>
          <p:cNvSpPr>
            <a:spLocks noGrp="1"/>
          </p:cNvSpPr>
          <p:nvPr>
            <p:ph type="body" sz="quarter" idx="28" hasCustomPrompt="1"/>
          </p:nvPr>
        </p:nvSpPr>
        <p:spPr>
          <a:xfrm>
            <a:off x="939460" y="3306910"/>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63" name="Text Placeholder 5"/>
          <p:cNvSpPr>
            <a:spLocks noGrp="1"/>
          </p:cNvSpPr>
          <p:nvPr>
            <p:ph type="body" sz="quarter" idx="29" hasCustomPrompt="1"/>
          </p:nvPr>
        </p:nvSpPr>
        <p:spPr>
          <a:xfrm>
            <a:off x="939460" y="5116934"/>
            <a:ext cx="3244883" cy="745688"/>
          </a:xfrm>
        </p:spPr>
        <p:txBody>
          <a:bodyPr anchor="t"/>
          <a:lstStyle>
            <a:lvl1pPr marL="0" indent="0" algn="r">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64" name="Text Placeholder 5"/>
          <p:cNvSpPr>
            <a:spLocks noGrp="1"/>
          </p:cNvSpPr>
          <p:nvPr>
            <p:ph type="body" sz="quarter" idx="30" hasCustomPrompt="1"/>
          </p:nvPr>
        </p:nvSpPr>
        <p:spPr>
          <a:xfrm>
            <a:off x="939460" y="4677375"/>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cxnSp>
        <p:nvCxnSpPr>
          <p:cNvPr id="66" name="Straight Connector 65"/>
          <p:cNvCxnSpPr>
            <a:stCxn id="41" idx="0"/>
            <a:endCxn id="50" idx="1"/>
          </p:cNvCxnSpPr>
          <p:nvPr userDrawn="1"/>
        </p:nvCxnSpPr>
        <p:spPr>
          <a:xfrm rot="5400000" flipH="1" flipV="1">
            <a:off x="6970442" y="1738781"/>
            <a:ext cx="658226" cy="1423992"/>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5"/>
          <p:cNvCxnSpPr>
            <a:stCxn id="42" idx="0"/>
            <a:endCxn id="60" idx="3"/>
          </p:cNvCxnSpPr>
          <p:nvPr userDrawn="1"/>
        </p:nvCxnSpPr>
        <p:spPr>
          <a:xfrm rot="16200000" flipV="1">
            <a:off x="4567124" y="1738876"/>
            <a:ext cx="658226" cy="1423801"/>
          </a:xfrm>
          <a:prstGeom prst="bentConnector2">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5"/>
          <p:cNvCxnSpPr>
            <a:stCxn id="48" idx="1"/>
            <a:endCxn id="62" idx="3"/>
          </p:cNvCxnSpPr>
          <p:nvPr userDrawn="1"/>
        </p:nvCxnSpPr>
        <p:spPr>
          <a:xfrm rot="10800000">
            <a:off x="4184344" y="3502355"/>
            <a:ext cx="661651" cy="366040"/>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65"/>
          <p:cNvCxnSpPr>
            <a:stCxn id="56" idx="1"/>
            <a:endCxn id="47" idx="3"/>
          </p:cNvCxnSpPr>
          <p:nvPr userDrawn="1"/>
        </p:nvCxnSpPr>
        <p:spPr>
          <a:xfrm rot="10800000" flipV="1">
            <a:off x="7346395" y="3502353"/>
            <a:ext cx="665163" cy="366040"/>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65"/>
          <p:cNvCxnSpPr>
            <a:stCxn id="58" idx="1"/>
            <a:endCxn id="45" idx="3"/>
          </p:cNvCxnSpPr>
          <p:nvPr userDrawn="1"/>
        </p:nvCxnSpPr>
        <p:spPr>
          <a:xfrm rot="10800000">
            <a:off x="6829214" y="4687368"/>
            <a:ext cx="1182338" cy="185457"/>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65"/>
          <p:cNvCxnSpPr>
            <a:stCxn id="64" idx="3"/>
            <a:endCxn id="46" idx="1"/>
          </p:cNvCxnSpPr>
          <p:nvPr userDrawn="1"/>
        </p:nvCxnSpPr>
        <p:spPr>
          <a:xfrm flipV="1">
            <a:off x="4184343" y="4687368"/>
            <a:ext cx="1182147" cy="185457"/>
          </a:xfrm>
          <a:prstGeom prst="bentConnector3">
            <a:avLst>
              <a:gd name="adj1" fmla="val 50000"/>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8" name="Title 1"/>
          <p:cNvSpPr>
            <a:spLocks noGrp="1"/>
          </p:cNvSpPr>
          <p:nvPr>
            <p:ph type="title" hasCustomPrompt="1"/>
          </p:nvPr>
        </p:nvSpPr>
        <p:spPr>
          <a:xfrm>
            <a:off x="2015073"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89" name="Text Placeholder 5"/>
          <p:cNvSpPr>
            <a:spLocks noGrp="1"/>
          </p:cNvSpPr>
          <p:nvPr>
            <p:ph type="body" sz="quarter" idx="31" hasCustomPrompt="1"/>
          </p:nvPr>
        </p:nvSpPr>
        <p:spPr>
          <a:xfrm>
            <a:off x="2015073" y="1528923"/>
            <a:ext cx="8161867" cy="293685"/>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2065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88"/>
                                        </p:tgtEl>
                                        <p:attrNameLst>
                                          <p:attrName>style.visibility</p:attrName>
                                        </p:attrNameLst>
                                      </p:cBhvr>
                                      <p:to>
                                        <p:strVal val="visible"/>
                                      </p:to>
                                    </p:set>
                                    <p:anim calcmode="lin" valueType="num">
                                      <p:cBhvr additive="base">
                                        <p:cTn id="7" dur="1000" fill="hold"/>
                                        <p:tgtEl>
                                          <p:spTgt spid="88"/>
                                        </p:tgtEl>
                                        <p:attrNameLst>
                                          <p:attrName>ppt_x</p:attrName>
                                        </p:attrNameLst>
                                      </p:cBhvr>
                                      <p:tavLst>
                                        <p:tav tm="0">
                                          <p:val>
                                            <p:strVal val="#ppt_x"/>
                                          </p:val>
                                        </p:tav>
                                        <p:tav tm="100000">
                                          <p:val>
                                            <p:strVal val="#ppt_x"/>
                                          </p:val>
                                        </p:tav>
                                      </p:tavLst>
                                    </p:anim>
                                    <p:anim calcmode="lin" valueType="num">
                                      <p:cBhvr additive="base">
                                        <p:cTn id="8" dur="1000" fill="hold"/>
                                        <p:tgtEl>
                                          <p:spTgt spid="88"/>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childTnLst>
                          </p:cTn>
                        </p:par>
                        <p:par>
                          <p:cTn id="13" fill="hold">
                            <p:stCondLst>
                              <p:cond delay="2050"/>
                            </p:stCondLst>
                            <p:childTnLst>
                              <p:par>
                                <p:cTn id="14" presetID="2" presetClass="entr" presetSubtype="12" decel="10000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1000" fill="hold"/>
                                        <p:tgtEl>
                                          <p:spTgt spid="35"/>
                                        </p:tgtEl>
                                        <p:attrNameLst>
                                          <p:attrName>ppt_x</p:attrName>
                                        </p:attrNameLst>
                                      </p:cBhvr>
                                      <p:tavLst>
                                        <p:tav tm="0">
                                          <p:val>
                                            <p:strVal val="0-#ppt_w/2"/>
                                          </p:val>
                                        </p:tav>
                                        <p:tav tm="100000">
                                          <p:val>
                                            <p:strVal val="#ppt_x"/>
                                          </p:val>
                                        </p:tav>
                                      </p:tavLst>
                                    </p:anim>
                                    <p:anim calcmode="lin" valueType="num">
                                      <p:cBhvr additive="base">
                                        <p:cTn id="17" dur="1000" fill="hold"/>
                                        <p:tgtEl>
                                          <p:spTgt spid="35"/>
                                        </p:tgtEl>
                                        <p:attrNameLst>
                                          <p:attrName>ppt_y</p:attrName>
                                        </p:attrNameLst>
                                      </p:cBhvr>
                                      <p:tavLst>
                                        <p:tav tm="0">
                                          <p:val>
                                            <p:strVal val="1+#ppt_h/2"/>
                                          </p:val>
                                        </p:tav>
                                        <p:tav tm="100000">
                                          <p:val>
                                            <p:strVal val="#ppt_y"/>
                                          </p:val>
                                        </p:tav>
                                      </p:tavLst>
                                    </p:anim>
                                  </p:childTnLst>
                                </p:cTn>
                              </p:par>
                              <p:par>
                                <p:cTn id="18" presetID="2" presetClass="entr" presetSubtype="8" decel="10000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1000" fill="hold"/>
                                        <p:tgtEl>
                                          <p:spTgt spid="36"/>
                                        </p:tgtEl>
                                        <p:attrNameLst>
                                          <p:attrName>ppt_x</p:attrName>
                                        </p:attrNameLst>
                                      </p:cBhvr>
                                      <p:tavLst>
                                        <p:tav tm="0">
                                          <p:val>
                                            <p:strVal val="0-#ppt_w/2"/>
                                          </p:val>
                                        </p:tav>
                                        <p:tav tm="100000">
                                          <p:val>
                                            <p:strVal val="#ppt_x"/>
                                          </p:val>
                                        </p:tav>
                                      </p:tavLst>
                                    </p:anim>
                                    <p:anim calcmode="lin" valueType="num">
                                      <p:cBhvr additive="base">
                                        <p:cTn id="21" dur="1000" fill="hold"/>
                                        <p:tgtEl>
                                          <p:spTgt spid="36"/>
                                        </p:tgtEl>
                                        <p:attrNameLst>
                                          <p:attrName>ppt_y</p:attrName>
                                        </p:attrNameLst>
                                      </p:cBhvr>
                                      <p:tavLst>
                                        <p:tav tm="0">
                                          <p:val>
                                            <p:strVal val="#ppt_y"/>
                                          </p:val>
                                        </p:tav>
                                        <p:tav tm="100000">
                                          <p:val>
                                            <p:strVal val="#ppt_y"/>
                                          </p:val>
                                        </p:tav>
                                      </p:tavLst>
                                    </p:anim>
                                  </p:childTnLst>
                                </p:cTn>
                              </p:par>
                              <p:par>
                                <p:cTn id="22" presetID="2" presetClass="entr" presetSubtype="9" decel="10000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000" fill="hold"/>
                                        <p:tgtEl>
                                          <p:spTgt spid="39"/>
                                        </p:tgtEl>
                                        <p:attrNameLst>
                                          <p:attrName>ppt_x</p:attrName>
                                        </p:attrNameLst>
                                      </p:cBhvr>
                                      <p:tavLst>
                                        <p:tav tm="0">
                                          <p:val>
                                            <p:strVal val="0-#ppt_w/2"/>
                                          </p:val>
                                        </p:tav>
                                        <p:tav tm="100000">
                                          <p:val>
                                            <p:strVal val="#ppt_x"/>
                                          </p:val>
                                        </p:tav>
                                      </p:tavLst>
                                    </p:anim>
                                    <p:anim calcmode="lin" valueType="num">
                                      <p:cBhvr additive="base">
                                        <p:cTn id="25" dur="1000" fill="hold"/>
                                        <p:tgtEl>
                                          <p:spTgt spid="39"/>
                                        </p:tgtEl>
                                        <p:attrNameLst>
                                          <p:attrName>ppt_y</p:attrName>
                                        </p:attrNameLst>
                                      </p:cBhvr>
                                      <p:tavLst>
                                        <p:tav tm="0">
                                          <p:val>
                                            <p:strVal val="0-#ppt_h/2"/>
                                          </p:val>
                                        </p:tav>
                                        <p:tav tm="100000">
                                          <p:val>
                                            <p:strVal val="#ppt_y"/>
                                          </p:val>
                                        </p:tav>
                                      </p:tavLst>
                                    </p:anim>
                                  </p:childTnLst>
                                </p:cTn>
                              </p:par>
                              <p:par>
                                <p:cTn id="26" presetID="2" presetClass="entr" presetSubtype="3" decel="10000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1000" fill="hold"/>
                                        <p:tgtEl>
                                          <p:spTgt spid="38"/>
                                        </p:tgtEl>
                                        <p:attrNameLst>
                                          <p:attrName>ppt_x</p:attrName>
                                        </p:attrNameLst>
                                      </p:cBhvr>
                                      <p:tavLst>
                                        <p:tav tm="0">
                                          <p:val>
                                            <p:strVal val="1+#ppt_w/2"/>
                                          </p:val>
                                        </p:tav>
                                        <p:tav tm="100000">
                                          <p:val>
                                            <p:strVal val="#ppt_x"/>
                                          </p:val>
                                        </p:tav>
                                      </p:tavLst>
                                    </p:anim>
                                    <p:anim calcmode="lin" valueType="num">
                                      <p:cBhvr additive="base">
                                        <p:cTn id="29" dur="1000" fill="hold"/>
                                        <p:tgtEl>
                                          <p:spTgt spid="38"/>
                                        </p:tgtEl>
                                        <p:attrNameLst>
                                          <p:attrName>ppt_y</p:attrName>
                                        </p:attrNameLst>
                                      </p:cBhvr>
                                      <p:tavLst>
                                        <p:tav tm="0">
                                          <p:val>
                                            <p:strVal val="0-#ppt_h/2"/>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1000" fill="hold"/>
                                        <p:tgtEl>
                                          <p:spTgt spid="37"/>
                                        </p:tgtEl>
                                        <p:attrNameLst>
                                          <p:attrName>ppt_x</p:attrName>
                                        </p:attrNameLst>
                                      </p:cBhvr>
                                      <p:tavLst>
                                        <p:tav tm="0">
                                          <p:val>
                                            <p:strVal val="1+#ppt_w/2"/>
                                          </p:val>
                                        </p:tav>
                                        <p:tav tm="100000">
                                          <p:val>
                                            <p:strVal val="#ppt_x"/>
                                          </p:val>
                                        </p:tav>
                                      </p:tavLst>
                                    </p:anim>
                                    <p:anim calcmode="lin" valueType="num">
                                      <p:cBhvr additive="base">
                                        <p:cTn id="33" dur="1000" fill="hold"/>
                                        <p:tgtEl>
                                          <p:spTgt spid="37"/>
                                        </p:tgtEl>
                                        <p:attrNameLst>
                                          <p:attrName>ppt_y</p:attrName>
                                        </p:attrNameLst>
                                      </p:cBhvr>
                                      <p:tavLst>
                                        <p:tav tm="0">
                                          <p:val>
                                            <p:strVal val="#ppt_y"/>
                                          </p:val>
                                        </p:tav>
                                        <p:tav tm="100000">
                                          <p:val>
                                            <p:strVal val="#ppt_y"/>
                                          </p:val>
                                        </p:tav>
                                      </p:tavLst>
                                    </p:anim>
                                  </p:childTnLst>
                                </p:cTn>
                              </p:par>
                              <p:par>
                                <p:cTn id="34" presetID="2" presetClass="entr" presetSubtype="6" decel="10000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1000" fill="hold"/>
                                        <p:tgtEl>
                                          <p:spTgt spid="34"/>
                                        </p:tgtEl>
                                        <p:attrNameLst>
                                          <p:attrName>ppt_x</p:attrName>
                                        </p:attrNameLst>
                                      </p:cBhvr>
                                      <p:tavLst>
                                        <p:tav tm="0">
                                          <p:val>
                                            <p:strVal val="1+#ppt_w/2"/>
                                          </p:val>
                                        </p:tav>
                                        <p:tav tm="100000">
                                          <p:val>
                                            <p:strVal val="#ppt_x"/>
                                          </p:val>
                                        </p:tav>
                                      </p:tavLst>
                                    </p:anim>
                                    <p:anim calcmode="lin" valueType="num">
                                      <p:cBhvr additive="base">
                                        <p:cTn id="37" dur="1000" fill="hold"/>
                                        <p:tgtEl>
                                          <p:spTgt spid="34"/>
                                        </p:tgtEl>
                                        <p:attrNameLst>
                                          <p:attrName>ppt_y</p:attrName>
                                        </p:attrNameLst>
                                      </p:cBhvr>
                                      <p:tavLst>
                                        <p:tav tm="0">
                                          <p:val>
                                            <p:strVal val="1+#ppt_h/2"/>
                                          </p:val>
                                        </p:tav>
                                        <p:tav tm="100000">
                                          <p:val>
                                            <p:strVal val="#ppt_y"/>
                                          </p:val>
                                        </p:tav>
                                      </p:tavLst>
                                    </p:anim>
                                  </p:childTnLst>
                                </p:cTn>
                              </p:par>
                              <p:par>
                                <p:cTn id="38" presetID="2" presetClass="entr" presetSubtype="12" decel="100000" fill="hold" grpId="0" nodeType="withEffect">
                                  <p:stCondLst>
                                    <p:cond delay="0"/>
                                  </p:stCondLst>
                                  <p:childTnLst>
                                    <p:set>
                                      <p:cBhvr>
                                        <p:cTn id="39" dur="1" fill="hold">
                                          <p:stCondLst>
                                            <p:cond delay="0"/>
                                          </p:stCondLst>
                                        </p:cTn>
                                        <p:tgtEl>
                                          <p:spTgt spid="41">
                                            <p:txEl>
                                              <p:pRg st="0" end="0"/>
                                            </p:txEl>
                                          </p:spTgt>
                                        </p:tgtEl>
                                        <p:attrNameLst>
                                          <p:attrName>style.visibility</p:attrName>
                                        </p:attrNameLst>
                                      </p:cBhvr>
                                      <p:to>
                                        <p:strVal val="visible"/>
                                      </p:to>
                                    </p:set>
                                    <p:anim calcmode="lin" valueType="num">
                                      <p:cBhvr additive="base">
                                        <p:cTn id="40" dur="10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41">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8" decel="100000" fill="hold" grpId="0" nodeType="withEffect">
                                  <p:stCondLst>
                                    <p:cond delay="0"/>
                                  </p:stCondLst>
                                  <p:childTnLst>
                                    <p:set>
                                      <p:cBhvr>
                                        <p:cTn id="43" dur="1" fill="hold">
                                          <p:stCondLst>
                                            <p:cond delay="0"/>
                                          </p:stCondLst>
                                        </p:cTn>
                                        <p:tgtEl>
                                          <p:spTgt spid="47">
                                            <p:txEl>
                                              <p:pRg st="0" end="0"/>
                                            </p:txEl>
                                          </p:spTgt>
                                        </p:tgtEl>
                                        <p:attrNameLst>
                                          <p:attrName>style.visibility</p:attrName>
                                        </p:attrNameLst>
                                      </p:cBhvr>
                                      <p:to>
                                        <p:strVal val="visible"/>
                                      </p:to>
                                    </p:set>
                                    <p:anim calcmode="lin" valueType="num">
                                      <p:cBhvr additive="base">
                                        <p:cTn id="44" dur="10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47">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9" decel="100000" fill="hold" grpId="0"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10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45">
                                            <p:txEl>
                                              <p:pRg st="0" end="0"/>
                                            </p:txEl>
                                          </p:spTgt>
                                        </p:tgtEl>
                                        <p:attrNameLst>
                                          <p:attrName>ppt_y</p:attrName>
                                        </p:attrNameLst>
                                      </p:cBhvr>
                                      <p:tavLst>
                                        <p:tav tm="0">
                                          <p:val>
                                            <p:strVal val="0-#ppt_h/2"/>
                                          </p:val>
                                        </p:tav>
                                        <p:tav tm="100000">
                                          <p:val>
                                            <p:strVal val="#ppt_y"/>
                                          </p:val>
                                        </p:tav>
                                      </p:tavLst>
                                    </p:anim>
                                  </p:childTnLst>
                                </p:cTn>
                              </p:par>
                              <p:par>
                                <p:cTn id="50" presetID="2" presetClass="entr" presetSubtype="3" decel="100000" fill="hold" grpId="0" nodeType="withEffect">
                                  <p:stCondLst>
                                    <p:cond delay="0"/>
                                  </p:stCondLst>
                                  <p:childTnLst>
                                    <p:set>
                                      <p:cBhvr>
                                        <p:cTn id="51" dur="1" fill="hold">
                                          <p:stCondLst>
                                            <p:cond delay="0"/>
                                          </p:stCondLst>
                                        </p:cTn>
                                        <p:tgtEl>
                                          <p:spTgt spid="46">
                                            <p:txEl>
                                              <p:pRg st="0" end="0"/>
                                            </p:txEl>
                                          </p:spTgt>
                                        </p:tgtEl>
                                        <p:attrNameLst>
                                          <p:attrName>style.visibility</p:attrName>
                                        </p:attrNameLst>
                                      </p:cBhvr>
                                      <p:to>
                                        <p:strVal val="visible"/>
                                      </p:to>
                                    </p:set>
                                    <p:anim calcmode="lin" valueType="num">
                                      <p:cBhvr additive="base">
                                        <p:cTn id="52" dur="10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53" dur="1000" fill="hold"/>
                                        <p:tgtEl>
                                          <p:spTgt spid="46">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2" decel="100000" fill="hold" grpId="0" nodeType="withEffect">
                                  <p:stCondLst>
                                    <p:cond delay="0"/>
                                  </p:stCondLst>
                                  <p:childTnLst>
                                    <p:set>
                                      <p:cBhvr>
                                        <p:cTn id="55" dur="1" fill="hold">
                                          <p:stCondLst>
                                            <p:cond delay="0"/>
                                          </p:stCondLst>
                                        </p:cTn>
                                        <p:tgtEl>
                                          <p:spTgt spid="48">
                                            <p:txEl>
                                              <p:pRg st="0" end="0"/>
                                            </p:txEl>
                                          </p:spTgt>
                                        </p:tgtEl>
                                        <p:attrNameLst>
                                          <p:attrName>style.visibility</p:attrName>
                                        </p:attrNameLst>
                                      </p:cBhvr>
                                      <p:to>
                                        <p:strVal val="visible"/>
                                      </p:to>
                                    </p:set>
                                    <p:anim calcmode="lin" valueType="num">
                                      <p:cBhvr additive="base">
                                        <p:cTn id="56" dur="10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57" dur="1000" fill="hold"/>
                                        <p:tgtEl>
                                          <p:spTgt spid="48">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6" decel="100000" fill="hold" grpId="0" nodeType="withEffect">
                                  <p:stCondLst>
                                    <p:cond delay="0"/>
                                  </p:stCondLst>
                                  <p:childTnLst>
                                    <p:set>
                                      <p:cBhvr>
                                        <p:cTn id="59" dur="1" fill="hold">
                                          <p:stCondLst>
                                            <p:cond delay="0"/>
                                          </p:stCondLst>
                                        </p:cTn>
                                        <p:tgtEl>
                                          <p:spTgt spid="42">
                                            <p:txEl>
                                              <p:pRg st="0" end="0"/>
                                            </p:txEl>
                                          </p:spTgt>
                                        </p:tgtEl>
                                        <p:attrNameLst>
                                          <p:attrName>style.visibility</p:attrName>
                                        </p:attrNameLst>
                                      </p:cBhvr>
                                      <p:to>
                                        <p:strVal val="visible"/>
                                      </p:to>
                                    </p:set>
                                    <p:anim calcmode="lin" valueType="num">
                                      <p:cBhvr additive="base">
                                        <p:cTn id="60" dur="10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61" dur="1000" fill="hold"/>
                                        <p:tgtEl>
                                          <p:spTgt spid="42">
                                            <p:txEl>
                                              <p:pRg st="0" end="0"/>
                                            </p:txEl>
                                          </p:spTgt>
                                        </p:tgtEl>
                                        <p:attrNameLst>
                                          <p:attrName>ppt_y</p:attrName>
                                        </p:attrNameLst>
                                      </p:cBhvr>
                                      <p:tavLst>
                                        <p:tav tm="0">
                                          <p:val>
                                            <p:strVal val="1+#ppt_h/2"/>
                                          </p:val>
                                        </p:tav>
                                        <p:tav tm="100000">
                                          <p:val>
                                            <p:strVal val="#ppt_y"/>
                                          </p:val>
                                        </p:tav>
                                      </p:tavLst>
                                    </p:anim>
                                  </p:childTnLst>
                                </p:cTn>
                              </p:par>
                              <p:par>
                                <p:cTn id="62" presetID="49" presetClass="entr" presetSubtype="0" decel="100000" fill="hold" grpId="1"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1000" fill="hold"/>
                                        <p:tgtEl>
                                          <p:spTgt spid="34"/>
                                        </p:tgtEl>
                                        <p:attrNameLst>
                                          <p:attrName>ppt_w</p:attrName>
                                        </p:attrNameLst>
                                      </p:cBhvr>
                                      <p:tavLst>
                                        <p:tav tm="0">
                                          <p:val>
                                            <p:fltVal val="0"/>
                                          </p:val>
                                        </p:tav>
                                        <p:tav tm="100000">
                                          <p:val>
                                            <p:strVal val="#ppt_w"/>
                                          </p:val>
                                        </p:tav>
                                      </p:tavLst>
                                    </p:anim>
                                    <p:anim calcmode="lin" valueType="num">
                                      <p:cBhvr>
                                        <p:cTn id="65" dur="1000" fill="hold"/>
                                        <p:tgtEl>
                                          <p:spTgt spid="34"/>
                                        </p:tgtEl>
                                        <p:attrNameLst>
                                          <p:attrName>ppt_h</p:attrName>
                                        </p:attrNameLst>
                                      </p:cBhvr>
                                      <p:tavLst>
                                        <p:tav tm="0">
                                          <p:val>
                                            <p:fltVal val="0"/>
                                          </p:val>
                                        </p:tav>
                                        <p:tav tm="100000">
                                          <p:val>
                                            <p:strVal val="#ppt_h"/>
                                          </p:val>
                                        </p:tav>
                                      </p:tavLst>
                                    </p:anim>
                                    <p:anim calcmode="lin" valueType="num">
                                      <p:cBhvr>
                                        <p:cTn id="66" dur="1000" fill="hold"/>
                                        <p:tgtEl>
                                          <p:spTgt spid="34"/>
                                        </p:tgtEl>
                                        <p:attrNameLst>
                                          <p:attrName>style.rotation</p:attrName>
                                        </p:attrNameLst>
                                      </p:cBhvr>
                                      <p:tavLst>
                                        <p:tav tm="0">
                                          <p:val>
                                            <p:fltVal val="360"/>
                                          </p:val>
                                        </p:tav>
                                        <p:tav tm="100000">
                                          <p:val>
                                            <p:fltVal val="0"/>
                                          </p:val>
                                        </p:tav>
                                      </p:tavLst>
                                    </p:anim>
                                    <p:animEffect transition="in" filter="fade">
                                      <p:cBhvr>
                                        <p:cTn id="67" dur="1000"/>
                                        <p:tgtEl>
                                          <p:spTgt spid="34"/>
                                        </p:tgtEl>
                                      </p:cBhvr>
                                    </p:animEffect>
                                  </p:childTnLst>
                                </p:cTn>
                              </p:par>
                              <p:par>
                                <p:cTn id="68" presetID="49" presetClass="entr" presetSubtype="0" decel="100000" fill="hold" grpId="1" nodeType="with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1000" fill="hold"/>
                                        <p:tgtEl>
                                          <p:spTgt spid="35"/>
                                        </p:tgtEl>
                                        <p:attrNameLst>
                                          <p:attrName>ppt_w</p:attrName>
                                        </p:attrNameLst>
                                      </p:cBhvr>
                                      <p:tavLst>
                                        <p:tav tm="0">
                                          <p:val>
                                            <p:fltVal val="0"/>
                                          </p:val>
                                        </p:tav>
                                        <p:tav tm="100000">
                                          <p:val>
                                            <p:strVal val="#ppt_w"/>
                                          </p:val>
                                        </p:tav>
                                      </p:tavLst>
                                    </p:anim>
                                    <p:anim calcmode="lin" valueType="num">
                                      <p:cBhvr>
                                        <p:cTn id="71" dur="1000" fill="hold"/>
                                        <p:tgtEl>
                                          <p:spTgt spid="35"/>
                                        </p:tgtEl>
                                        <p:attrNameLst>
                                          <p:attrName>ppt_h</p:attrName>
                                        </p:attrNameLst>
                                      </p:cBhvr>
                                      <p:tavLst>
                                        <p:tav tm="0">
                                          <p:val>
                                            <p:fltVal val="0"/>
                                          </p:val>
                                        </p:tav>
                                        <p:tav tm="100000">
                                          <p:val>
                                            <p:strVal val="#ppt_h"/>
                                          </p:val>
                                        </p:tav>
                                      </p:tavLst>
                                    </p:anim>
                                    <p:anim calcmode="lin" valueType="num">
                                      <p:cBhvr>
                                        <p:cTn id="72" dur="1000" fill="hold"/>
                                        <p:tgtEl>
                                          <p:spTgt spid="35"/>
                                        </p:tgtEl>
                                        <p:attrNameLst>
                                          <p:attrName>style.rotation</p:attrName>
                                        </p:attrNameLst>
                                      </p:cBhvr>
                                      <p:tavLst>
                                        <p:tav tm="0">
                                          <p:val>
                                            <p:fltVal val="360"/>
                                          </p:val>
                                        </p:tav>
                                        <p:tav tm="100000">
                                          <p:val>
                                            <p:fltVal val="0"/>
                                          </p:val>
                                        </p:tav>
                                      </p:tavLst>
                                    </p:anim>
                                    <p:animEffect transition="in" filter="fade">
                                      <p:cBhvr>
                                        <p:cTn id="73" dur="1000"/>
                                        <p:tgtEl>
                                          <p:spTgt spid="35"/>
                                        </p:tgtEl>
                                      </p:cBhvr>
                                    </p:animEffect>
                                  </p:childTnLst>
                                </p:cTn>
                              </p:par>
                              <p:par>
                                <p:cTn id="74" presetID="49" presetClass="entr" presetSubtype="0" decel="100000" fill="hold" grpId="1" nodeType="with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1000" fill="hold"/>
                                        <p:tgtEl>
                                          <p:spTgt spid="36"/>
                                        </p:tgtEl>
                                        <p:attrNameLst>
                                          <p:attrName>ppt_w</p:attrName>
                                        </p:attrNameLst>
                                      </p:cBhvr>
                                      <p:tavLst>
                                        <p:tav tm="0">
                                          <p:val>
                                            <p:fltVal val="0"/>
                                          </p:val>
                                        </p:tav>
                                        <p:tav tm="100000">
                                          <p:val>
                                            <p:strVal val="#ppt_w"/>
                                          </p:val>
                                        </p:tav>
                                      </p:tavLst>
                                    </p:anim>
                                    <p:anim calcmode="lin" valueType="num">
                                      <p:cBhvr>
                                        <p:cTn id="77" dur="1000" fill="hold"/>
                                        <p:tgtEl>
                                          <p:spTgt spid="36"/>
                                        </p:tgtEl>
                                        <p:attrNameLst>
                                          <p:attrName>ppt_h</p:attrName>
                                        </p:attrNameLst>
                                      </p:cBhvr>
                                      <p:tavLst>
                                        <p:tav tm="0">
                                          <p:val>
                                            <p:fltVal val="0"/>
                                          </p:val>
                                        </p:tav>
                                        <p:tav tm="100000">
                                          <p:val>
                                            <p:strVal val="#ppt_h"/>
                                          </p:val>
                                        </p:tav>
                                      </p:tavLst>
                                    </p:anim>
                                    <p:anim calcmode="lin" valueType="num">
                                      <p:cBhvr>
                                        <p:cTn id="78" dur="1000" fill="hold"/>
                                        <p:tgtEl>
                                          <p:spTgt spid="36"/>
                                        </p:tgtEl>
                                        <p:attrNameLst>
                                          <p:attrName>style.rotation</p:attrName>
                                        </p:attrNameLst>
                                      </p:cBhvr>
                                      <p:tavLst>
                                        <p:tav tm="0">
                                          <p:val>
                                            <p:fltVal val="360"/>
                                          </p:val>
                                        </p:tav>
                                        <p:tav tm="100000">
                                          <p:val>
                                            <p:fltVal val="0"/>
                                          </p:val>
                                        </p:tav>
                                      </p:tavLst>
                                    </p:anim>
                                    <p:animEffect transition="in" filter="fade">
                                      <p:cBhvr>
                                        <p:cTn id="79" dur="1000"/>
                                        <p:tgtEl>
                                          <p:spTgt spid="36"/>
                                        </p:tgtEl>
                                      </p:cBhvr>
                                    </p:animEffect>
                                  </p:childTnLst>
                                </p:cTn>
                              </p:par>
                              <p:par>
                                <p:cTn id="80" presetID="49" presetClass="entr" presetSubtype="0" decel="100000" fill="hold" grpId="1"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1000" fill="hold"/>
                                        <p:tgtEl>
                                          <p:spTgt spid="37"/>
                                        </p:tgtEl>
                                        <p:attrNameLst>
                                          <p:attrName>ppt_w</p:attrName>
                                        </p:attrNameLst>
                                      </p:cBhvr>
                                      <p:tavLst>
                                        <p:tav tm="0">
                                          <p:val>
                                            <p:fltVal val="0"/>
                                          </p:val>
                                        </p:tav>
                                        <p:tav tm="100000">
                                          <p:val>
                                            <p:strVal val="#ppt_w"/>
                                          </p:val>
                                        </p:tav>
                                      </p:tavLst>
                                    </p:anim>
                                    <p:anim calcmode="lin" valueType="num">
                                      <p:cBhvr>
                                        <p:cTn id="83" dur="1000" fill="hold"/>
                                        <p:tgtEl>
                                          <p:spTgt spid="37"/>
                                        </p:tgtEl>
                                        <p:attrNameLst>
                                          <p:attrName>ppt_h</p:attrName>
                                        </p:attrNameLst>
                                      </p:cBhvr>
                                      <p:tavLst>
                                        <p:tav tm="0">
                                          <p:val>
                                            <p:fltVal val="0"/>
                                          </p:val>
                                        </p:tav>
                                        <p:tav tm="100000">
                                          <p:val>
                                            <p:strVal val="#ppt_h"/>
                                          </p:val>
                                        </p:tav>
                                      </p:tavLst>
                                    </p:anim>
                                    <p:anim calcmode="lin" valueType="num">
                                      <p:cBhvr>
                                        <p:cTn id="84" dur="1000" fill="hold"/>
                                        <p:tgtEl>
                                          <p:spTgt spid="37"/>
                                        </p:tgtEl>
                                        <p:attrNameLst>
                                          <p:attrName>style.rotation</p:attrName>
                                        </p:attrNameLst>
                                      </p:cBhvr>
                                      <p:tavLst>
                                        <p:tav tm="0">
                                          <p:val>
                                            <p:fltVal val="360"/>
                                          </p:val>
                                        </p:tav>
                                        <p:tav tm="100000">
                                          <p:val>
                                            <p:fltVal val="0"/>
                                          </p:val>
                                        </p:tav>
                                      </p:tavLst>
                                    </p:anim>
                                    <p:animEffect transition="in" filter="fade">
                                      <p:cBhvr>
                                        <p:cTn id="85" dur="1000"/>
                                        <p:tgtEl>
                                          <p:spTgt spid="37"/>
                                        </p:tgtEl>
                                      </p:cBhvr>
                                    </p:animEffect>
                                  </p:childTnLst>
                                </p:cTn>
                              </p:par>
                              <p:par>
                                <p:cTn id="86" presetID="49" presetClass="entr" presetSubtype="0" decel="100000" fill="hold" grpId="1" nodeType="withEffect">
                                  <p:stCondLst>
                                    <p:cond delay="0"/>
                                  </p:stCondLst>
                                  <p:childTnLst>
                                    <p:set>
                                      <p:cBhvr>
                                        <p:cTn id="87" dur="1" fill="hold">
                                          <p:stCondLst>
                                            <p:cond delay="0"/>
                                          </p:stCondLst>
                                        </p:cTn>
                                        <p:tgtEl>
                                          <p:spTgt spid="38"/>
                                        </p:tgtEl>
                                        <p:attrNameLst>
                                          <p:attrName>style.visibility</p:attrName>
                                        </p:attrNameLst>
                                      </p:cBhvr>
                                      <p:to>
                                        <p:strVal val="visible"/>
                                      </p:to>
                                    </p:set>
                                    <p:anim calcmode="lin" valueType="num">
                                      <p:cBhvr>
                                        <p:cTn id="88" dur="1000" fill="hold"/>
                                        <p:tgtEl>
                                          <p:spTgt spid="38"/>
                                        </p:tgtEl>
                                        <p:attrNameLst>
                                          <p:attrName>ppt_w</p:attrName>
                                        </p:attrNameLst>
                                      </p:cBhvr>
                                      <p:tavLst>
                                        <p:tav tm="0">
                                          <p:val>
                                            <p:fltVal val="0"/>
                                          </p:val>
                                        </p:tav>
                                        <p:tav tm="100000">
                                          <p:val>
                                            <p:strVal val="#ppt_w"/>
                                          </p:val>
                                        </p:tav>
                                      </p:tavLst>
                                    </p:anim>
                                    <p:anim calcmode="lin" valueType="num">
                                      <p:cBhvr>
                                        <p:cTn id="89" dur="1000" fill="hold"/>
                                        <p:tgtEl>
                                          <p:spTgt spid="38"/>
                                        </p:tgtEl>
                                        <p:attrNameLst>
                                          <p:attrName>ppt_h</p:attrName>
                                        </p:attrNameLst>
                                      </p:cBhvr>
                                      <p:tavLst>
                                        <p:tav tm="0">
                                          <p:val>
                                            <p:fltVal val="0"/>
                                          </p:val>
                                        </p:tav>
                                        <p:tav tm="100000">
                                          <p:val>
                                            <p:strVal val="#ppt_h"/>
                                          </p:val>
                                        </p:tav>
                                      </p:tavLst>
                                    </p:anim>
                                    <p:anim calcmode="lin" valueType="num">
                                      <p:cBhvr>
                                        <p:cTn id="90" dur="1000" fill="hold"/>
                                        <p:tgtEl>
                                          <p:spTgt spid="38"/>
                                        </p:tgtEl>
                                        <p:attrNameLst>
                                          <p:attrName>style.rotation</p:attrName>
                                        </p:attrNameLst>
                                      </p:cBhvr>
                                      <p:tavLst>
                                        <p:tav tm="0">
                                          <p:val>
                                            <p:fltVal val="360"/>
                                          </p:val>
                                        </p:tav>
                                        <p:tav tm="100000">
                                          <p:val>
                                            <p:fltVal val="0"/>
                                          </p:val>
                                        </p:tav>
                                      </p:tavLst>
                                    </p:anim>
                                    <p:animEffect transition="in" filter="fade">
                                      <p:cBhvr>
                                        <p:cTn id="91" dur="1000"/>
                                        <p:tgtEl>
                                          <p:spTgt spid="38"/>
                                        </p:tgtEl>
                                      </p:cBhvr>
                                    </p:animEffect>
                                  </p:childTnLst>
                                </p:cTn>
                              </p:par>
                              <p:par>
                                <p:cTn id="92" presetID="49" presetClass="entr" presetSubtype="0" decel="100000" fill="hold" grpId="1" nodeType="withEffect">
                                  <p:stCondLst>
                                    <p:cond delay="0"/>
                                  </p:stCondLst>
                                  <p:childTnLst>
                                    <p:set>
                                      <p:cBhvr>
                                        <p:cTn id="93" dur="1" fill="hold">
                                          <p:stCondLst>
                                            <p:cond delay="0"/>
                                          </p:stCondLst>
                                        </p:cTn>
                                        <p:tgtEl>
                                          <p:spTgt spid="39"/>
                                        </p:tgtEl>
                                        <p:attrNameLst>
                                          <p:attrName>style.visibility</p:attrName>
                                        </p:attrNameLst>
                                      </p:cBhvr>
                                      <p:to>
                                        <p:strVal val="visible"/>
                                      </p:to>
                                    </p:set>
                                    <p:anim calcmode="lin" valueType="num">
                                      <p:cBhvr>
                                        <p:cTn id="94" dur="1000" fill="hold"/>
                                        <p:tgtEl>
                                          <p:spTgt spid="39"/>
                                        </p:tgtEl>
                                        <p:attrNameLst>
                                          <p:attrName>ppt_w</p:attrName>
                                        </p:attrNameLst>
                                      </p:cBhvr>
                                      <p:tavLst>
                                        <p:tav tm="0">
                                          <p:val>
                                            <p:fltVal val="0"/>
                                          </p:val>
                                        </p:tav>
                                        <p:tav tm="100000">
                                          <p:val>
                                            <p:strVal val="#ppt_w"/>
                                          </p:val>
                                        </p:tav>
                                      </p:tavLst>
                                    </p:anim>
                                    <p:anim calcmode="lin" valueType="num">
                                      <p:cBhvr>
                                        <p:cTn id="95" dur="1000" fill="hold"/>
                                        <p:tgtEl>
                                          <p:spTgt spid="39"/>
                                        </p:tgtEl>
                                        <p:attrNameLst>
                                          <p:attrName>ppt_h</p:attrName>
                                        </p:attrNameLst>
                                      </p:cBhvr>
                                      <p:tavLst>
                                        <p:tav tm="0">
                                          <p:val>
                                            <p:fltVal val="0"/>
                                          </p:val>
                                        </p:tav>
                                        <p:tav tm="100000">
                                          <p:val>
                                            <p:strVal val="#ppt_h"/>
                                          </p:val>
                                        </p:tav>
                                      </p:tavLst>
                                    </p:anim>
                                    <p:anim calcmode="lin" valueType="num">
                                      <p:cBhvr>
                                        <p:cTn id="96" dur="1000" fill="hold"/>
                                        <p:tgtEl>
                                          <p:spTgt spid="39"/>
                                        </p:tgtEl>
                                        <p:attrNameLst>
                                          <p:attrName>style.rotation</p:attrName>
                                        </p:attrNameLst>
                                      </p:cBhvr>
                                      <p:tavLst>
                                        <p:tav tm="0">
                                          <p:val>
                                            <p:fltVal val="360"/>
                                          </p:val>
                                        </p:tav>
                                        <p:tav tm="100000">
                                          <p:val>
                                            <p:fltVal val="0"/>
                                          </p:val>
                                        </p:tav>
                                      </p:tavLst>
                                    </p:anim>
                                    <p:animEffect transition="in" filter="fade">
                                      <p:cBhvr>
                                        <p:cTn id="97" dur="1000"/>
                                        <p:tgtEl>
                                          <p:spTgt spid="39"/>
                                        </p:tgtEl>
                                      </p:cBhvr>
                                    </p:animEffect>
                                  </p:childTnLst>
                                </p:cTn>
                              </p:par>
                              <p:par>
                                <p:cTn id="98" presetID="49" presetClass="entr" presetSubtype="0" decel="100000" fill="hold" grpId="1" nodeType="withEffect">
                                  <p:stCondLst>
                                    <p:cond delay="0"/>
                                  </p:stCondLst>
                                  <p:childTnLst>
                                    <p:set>
                                      <p:cBhvr>
                                        <p:cTn id="99" dur="1" fill="hold">
                                          <p:stCondLst>
                                            <p:cond delay="0"/>
                                          </p:stCondLst>
                                        </p:cTn>
                                        <p:tgtEl>
                                          <p:spTgt spid="41">
                                            <p:txEl>
                                              <p:pRg st="0" end="0"/>
                                            </p:txEl>
                                          </p:spTgt>
                                        </p:tgtEl>
                                        <p:attrNameLst>
                                          <p:attrName>style.visibility</p:attrName>
                                        </p:attrNameLst>
                                      </p:cBhvr>
                                      <p:to>
                                        <p:strVal val="visible"/>
                                      </p:to>
                                    </p:set>
                                    <p:anim calcmode="lin" valueType="num">
                                      <p:cBhvr>
                                        <p:cTn id="100" dur="10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101" dur="10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102" dur="10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103" dur="1000"/>
                                        <p:tgtEl>
                                          <p:spTgt spid="41">
                                            <p:txEl>
                                              <p:pRg st="0" end="0"/>
                                            </p:txEl>
                                          </p:spTgt>
                                        </p:tgtEl>
                                      </p:cBhvr>
                                    </p:animEffect>
                                  </p:childTnLst>
                                </p:cTn>
                              </p:par>
                              <p:par>
                                <p:cTn id="104" presetID="49" presetClass="entr" presetSubtype="0" decel="100000" fill="hold" grpId="1" nodeType="withEffect">
                                  <p:stCondLst>
                                    <p:cond delay="0"/>
                                  </p:stCondLst>
                                  <p:childTnLst>
                                    <p:set>
                                      <p:cBhvr>
                                        <p:cTn id="105" dur="1" fill="hold">
                                          <p:stCondLst>
                                            <p:cond delay="0"/>
                                          </p:stCondLst>
                                        </p:cTn>
                                        <p:tgtEl>
                                          <p:spTgt spid="42">
                                            <p:txEl>
                                              <p:pRg st="0" end="0"/>
                                            </p:txEl>
                                          </p:spTgt>
                                        </p:tgtEl>
                                        <p:attrNameLst>
                                          <p:attrName>style.visibility</p:attrName>
                                        </p:attrNameLst>
                                      </p:cBhvr>
                                      <p:to>
                                        <p:strVal val="visible"/>
                                      </p:to>
                                    </p:set>
                                    <p:anim calcmode="lin" valueType="num">
                                      <p:cBhvr>
                                        <p:cTn id="106" dur="10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107" dur="1000" fill="hold"/>
                                        <p:tgtEl>
                                          <p:spTgt spid="42">
                                            <p:txEl>
                                              <p:pRg st="0" end="0"/>
                                            </p:txEl>
                                          </p:spTgt>
                                        </p:tgtEl>
                                        <p:attrNameLst>
                                          <p:attrName>ppt_h</p:attrName>
                                        </p:attrNameLst>
                                      </p:cBhvr>
                                      <p:tavLst>
                                        <p:tav tm="0">
                                          <p:val>
                                            <p:fltVal val="0"/>
                                          </p:val>
                                        </p:tav>
                                        <p:tav tm="100000">
                                          <p:val>
                                            <p:strVal val="#ppt_h"/>
                                          </p:val>
                                        </p:tav>
                                      </p:tavLst>
                                    </p:anim>
                                    <p:anim calcmode="lin" valueType="num">
                                      <p:cBhvr>
                                        <p:cTn id="108" dur="1000" fill="hold"/>
                                        <p:tgtEl>
                                          <p:spTgt spid="42">
                                            <p:txEl>
                                              <p:pRg st="0" end="0"/>
                                            </p:txEl>
                                          </p:spTgt>
                                        </p:tgtEl>
                                        <p:attrNameLst>
                                          <p:attrName>style.rotation</p:attrName>
                                        </p:attrNameLst>
                                      </p:cBhvr>
                                      <p:tavLst>
                                        <p:tav tm="0">
                                          <p:val>
                                            <p:fltVal val="360"/>
                                          </p:val>
                                        </p:tav>
                                        <p:tav tm="100000">
                                          <p:val>
                                            <p:fltVal val="0"/>
                                          </p:val>
                                        </p:tav>
                                      </p:tavLst>
                                    </p:anim>
                                    <p:animEffect transition="in" filter="fade">
                                      <p:cBhvr>
                                        <p:cTn id="109" dur="1000"/>
                                        <p:tgtEl>
                                          <p:spTgt spid="42">
                                            <p:txEl>
                                              <p:pRg st="0" end="0"/>
                                            </p:txEl>
                                          </p:spTgt>
                                        </p:tgtEl>
                                      </p:cBhvr>
                                    </p:animEffect>
                                  </p:childTnLst>
                                </p:cTn>
                              </p:par>
                              <p:par>
                                <p:cTn id="110" presetID="49" presetClass="entr" presetSubtype="0" decel="100000" fill="hold" grpId="1" nodeType="withEffect">
                                  <p:stCondLst>
                                    <p:cond delay="0"/>
                                  </p:stCondLst>
                                  <p:childTnLst>
                                    <p:set>
                                      <p:cBhvr>
                                        <p:cTn id="111" dur="1" fill="hold">
                                          <p:stCondLst>
                                            <p:cond delay="0"/>
                                          </p:stCondLst>
                                        </p:cTn>
                                        <p:tgtEl>
                                          <p:spTgt spid="45">
                                            <p:txEl>
                                              <p:pRg st="0" end="0"/>
                                            </p:txEl>
                                          </p:spTgt>
                                        </p:tgtEl>
                                        <p:attrNameLst>
                                          <p:attrName>style.visibility</p:attrName>
                                        </p:attrNameLst>
                                      </p:cBhvr>
                                      <p:to>
                                        <p:strVal val="visible"/>
                                      </p:to>
                                    </p:set>
                                    <p:anim calcmode="lin" valueType="num">
                                      <p:cBhvr>
                                        <p:cTn id="112" dur="10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113" dur="10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114" dur="10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115" dur="1000"/>
                                        <p:tgtEl>
                                          <p:spTgt spid="45">
                                            <p:txEl>
                                              <p:pRg st="0" end="0"/>
                                            </p:txEl>
                                          </p:spTgt>
                                        </p:tgtEl>
                                      </p:cBhvr>
                                    </p:animEffect>
                                  </p:childTnLst>
                                </p:cTn>
                              </p:par>
                              <p:par>
                                <p:cTn id="116" presetID="49" presetClass="entr" presetSubtype="0" decel="100000" fill="hold" grpId="1" nodeType="withEffect">
                                  <p:stCondLst>
                                    <p:cond delay="0"/>
                                  </p:stCondLst>
                                  <p:childTnLst>
                                    <p:set>
                                      <p:cBhvr>
                                        <p:cTn id="117" dur="1" fill="hold">
                                          <p:stCondLst>
                                            <p:cond delay="0"/>
                                          </p:stCondLst>
                                        </p:cTn>
                                        <p:tgtEl>
                                          <p:spTgt spid="46">
                                            <p:txEl>
                                              <p:pRg st="0" end="0"/>
                                            </p:txEl>
                                          </p:spTgt>
                                        </p:tgtEl>
                                        <p:attrNameLst>
                                          <p:attrName>style.visibility</p:attrName>
                                        </p:attrNameLst>
                                      </p:cBhvr>
                                      <p:to>
                                        <p:strVal val="visible"/>
                                      </p:to>
                                    </p:set>
                                    <p:anim calcmode="lin" valueType="num">
                                      <p:cBhvr>
                                        <p:cTn id="118" dur="10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119" dur="1000" fill="hold"/>
                                        <p:tgtEl>
                                          <p:spTgt spid="46">
                                            <p:txEl>
                                              <p:pRg st="0" end="0"/>
                                            </p:txEl>
                                          </p:spTgt>
                                        </p:tgtEl>
                                        <p:attrNameLst>
                                          <p:attrName>ppt_h</p:attrName>
                                        </p:attrNameLst>
                                      </p:cBhvr>
                                      <p:tavLst>
                                        <p:tav tm="0">
                                          <p:val>
                                            <p:fltVal val="0"/>
                                          </p:val>
                                        </p:tav>
                                        <p:tav tm="100000">
                                          <p:val>
                                            <p:strVal val="#ppt_h"/>
                                          </p:val>
                                        </p:tav>
                                      </p:tavLst>
                                    </p:anim>
                                    <p:anim calcmode="lin" valueType="num">
                                      <p:cBhvr>
                                        <p:cTn id="120" dur="1000" fill="hold"/>
                                        <p:tgtEl>
                                          <p:spTgt spid="46">
                                            <p:txEl>
                                              <p:pRg st="0" end="0"/>
                                            </p:txEl>
                                          </p:spTgt>
                                        </p:tgtEl>
                                        <p:attrNameLst>
                                          <p:attrName>style.rotation</p:attrName>
                                        </p:attrNameLst>
                                      </p:cBhvr>
                                      <p:tavLst>
                                        <p:tav tm="0">
                                          <p:val>
                                            <p:fltVal val="360"/>
                                          </p:val>
                                        </p:tav>
                                        <p:tav tm="100000">
                                          <p:val>
                                            <p:fltVal val="0"/>
                                          </p:val>
                                        </p:tav>
                                      </p:tavLst>
                                    </p:anim>
                                    <p:animEffect transition="in" filter="fade">
                                      <p:cBhvr>
                                        <p:cTn id="121" dur="1000"/>
                                        <p:tgtEl>
                                          <p:spTgt spid="46">
                                            <p:txEl>
                                              <p:pRg st="0" end="0"/>
                                            </p:txEl>
                                          </p:spTgt>
                                        </p:tgtEl>
                                      </p:cBhvr>
                                    </p:animEffect>
                                  </p:childTnLst>
                                </p:cTn>
                              </p:par>
                              <p:par>
                                <p:cTn id="122" presetID="49" presetClass="entr" presetSubtype="0" decel="100000" fill="hold" grpId="1" nodeType="withEffect">
                                  <p:stCondLst>
                                    <p:cond delay="0"/>
                                  </p:stCondLst>
                                  <p:childTnLst>
                                    <p:set>
                                      <p:cBhvr>
                                        <p:cTn id="123" dur="1" fill="hold">
                                          <p:stCondLst>
                                            <p:cond delay="0"/>
                                          </p:stCondLst>
                                        </p:cTn>
                                        <p:tgtEl>
                                          <p:spTgt spid="47">
                                            <p:txEl>
                                              <p:pRg st="0" end="0"/>
                                            </p:txEl>
                                          </p:spTgt>
                                        </p:tgtEl>
                                        <p:attrNameLst>
                                          <p:attrName>style.visibility</p:attrName>
                                        </p:attrNameLst>
                                      </p:cBhvr>
                                      <p:to>
                                        <p:strVal val="visible"/>
                                      </p:to>
                                    </p:set>
                                    <p:anim calcmode="lin" valueType="num">
                                      <p:cBhvr>
                                        <p:cTn id="124" dur="10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25" dur="10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26" dur="10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27" dur="1000"/>
                                        <p:tgtEl>
                                          <p:spTgt spid="47">
                                            <p:txEl>
                                              <p:pRg st="0" end="0"/>
                                            </p:txEl>
                                          </p:spTgt>
                                        </p:tgtEl>
                                      </p:cBhvr>
                                    </p:animEffect>
                                  </p:childTnLst>
                                </p:cTn>
                              </p:par>
                              <p:par>
                                <p:cTn id="128" presetID="49" presetClass="entr" presetSubtype="0" decel="100000" fill="hold" grpId="1" nodeType="withEffect">
                                  <p:stCondLst>
                                    <p:cond delay="0"/>
                                  </p:stCondLst>
                                  <p:childTnLst>
                                    <p:set>
                                      <p:cBhvr>
                                        <p:cTn id="129" dur="1" fill="hold">
                                          <p:stCondLst>
                                            <p:cond delay="0"/>
                                          </p:stCondLst>
                                        </p:cTn>
                                        <p:tgtEl>
                                          <p:spTgt spid="48">
                                            <p:txEl>
                                              <p:pRg st="0" end="0"/>
                                            </p:txEl>
                                          </p:spTgt>
                                        </p:tgtEl>
                                        <p:attrNameLst>
                                          <p:attrName>style.visibility</p:attrName>
                                        </p:attrNameLst>
                                      </p:cBhvr>
                                      <p:to>
                                        <p:strVal val="visible"/>
                                      </p:to>
                                    </p:set>
                                    <p:anim calcmode="lin" valueType="num">
                                      <p:cBhvr>
                                        <p:cTn id="130"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31" dur="1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132" dur="1000" fill="hold"/>
                                        <p:tgtEl>
                                          <p:spTgt spid="48">
                                            <p:txEl>
                                              <p:pRg st="0" end="0"/>
                                            </p:txEl>
                                          </p:spTgt>
                                        </p:tgtEl>
                                        <p:attrNameLst>
                                          <p:attrName>style.rotation</p:attrName>
                                        </p:attrNameLst>
                                      </p:cBhvr>
                                      <p:tavLst>
                                        <p:tav tm="0">
                                          <p:val>
                                            <p:fltVal val="360"/>
                                          </p:val>
                                        </p:tav>
                                        <p:tav tm="100000">
                                          <p:val>
                                            <p:fltVal val="0"/>
                                          </p:val>
                                        </p:tav>
                                      </p:tavLst>
                                    </p:anim>
                                    <p:animEffect transition="in" filter="fade">
                                      <p:cBhvr>
                                        <p:cTn id="133" dur="1000"/>
                                        <p:tgtEl>
                                          <p:spTgt spid="48">
                                            <p:txEl>
                                              <p:pRg st="0" end="0"/>
                                            </p:txEl>
                                          </p:spTgt>
                                        </p:tgtEl>
                                      </p:cBhvr>
                                    </p:animEffect>
                                  </p:childTnLst>
                                </p:cTn>
                              </p:par>
                            </p:childTnLst>
                          </p:cTn>
                        </p:par>
                        <p:par>
                          <p:cTn id="134" fill="hold">
                            <p:stCondLst>
                              <p:cond delay="3050"/>
                            </p:stCondLst>
                            <p:childTnLst>
                              <p:par>
                                <p:cTn id="135" presetID="22" presetClass="entr" presetSubtype="8" fill="hold" nodeType="afterEffect">
                                  <p:stCondLst>
                                    <p:cond delay="250"/>
                                  </p:stCondLst>
                                  <p:childTnLst>
                                    <p:set>
                                      <p:cBhvr>
                                        <p:cTn id="136" dur="1" fill="hold">
                                          <p:stCondLst>
                                            <p:cond delay="0"/>
                                          </p:stCondLst>
                                        </p:cTn>
                                        <p:tgtEl>
                                          <p:spTgt spid="66"/>
                                        </p:tgtEl>
                                        <p:attrNameLst>
                                          <p:attrName>style.visibility</p:attrName>
                                        </p:attrNameLst>
                                      </p:cBhvr>
                                      <p:to>
                                        <p:strVal val="visible"/>
                                      </p:to>
                                    </p:set>
                                    <p:animEffect transition="in" filter="wipe(left)">
                                      <p:cBhvr>
                                        <p:cTn id="137" dur="500"/>
                                        <p:tgtEl>
                                          <p:spTgt spid="66"/>
                                        </p:tgtEl>
                                      </p:cBhvr>
                                    </p:animEffect>
                                  </p:childTnLst>
                                </p:cTn>
                              </p:par>
                            </p:childTnLst>
                          </p:cTn>
                        </p:par>
                        <p:par>
                          <p:cTn id="138" fill="hold">
                            <p:stCondLst>
                              <p:cond delay="3800"/>
                            </p:stCondLst>
                            <p:childTnLst>
                              <p:par>
                                <p:cTn id="139" presetID="22" presetClass="entr" presetSubtype="8" fill="hold" grpId="0" nodeType="afterEffect">
                                  <p:stCondLst>
                                    <p:cond delay="0"/>
                                  </p:stCondLst>
                                  <p:childTnLst>
                                    <p:set>
                                      <p:cBhvr>
                                        <p:cTn id="140" dur="1" fill="hold">
                                          <p:stCondLst>
                                            <p:cond delay="0"/>
                                          </p:stCondLst>
                                        </p:cTn>
                                        <p:tgtEl>
                                          <p:spTgt spid="50">
                                            <p:txEl>
                                              <p:pRg st="0" end="0"/>
                                            </p:txEl>
                                          </p:spTgt>
                                        </p:tgtEl>
                                        <p:attrNameLst>
                                          <p:attrName>style.visibility</p:attrName>
                                        </p:attrNameLst>
                                      </p:cBhvr>
                                      <p:to>
                                        <p:strVal val="visible"/>
                                      </p:to>
                                    </p:set>
                                    <p:animEffect transition="in" filter="wipe(left)">
                                      <p:cBhvr>
                                        <p:cTn id="141" dur="500"/>
                                        <p:tgtEl>
                                          <p:spTgt spid="50">
                                            <p:txEl>
                                              <p:pRg st="0" end="0"/>
                                            </p:txEl>
                                          </p:spTgt>
                                        </p:tgtEl>
                                      </p:cBhvr>
                                    </p:animEffect>
                                  </p:childTnLst>
                                </p:cTn>
                              </p:par>
                            </p:childTnLst>
                          </p:cTn>
                        </p:par>
                        <p:par>
                          <p:cTn id="142" fill="hold">
                            <p:stCondLst>
                              <p:cond delay="4300"/>
                            </p:stCondLst>
                            <p:childTnLst>
                              <p:par>
                                <p:cTn id="143" presetID="10" presetClass="entr" presetSubtype="0" fill="hold" grpId="0" nodeType="afterEffect">
                                  <p:stCondLst>
                                    <p:cond delay="0"/>
                                  </p:stCondLst>
                                  <p:childTnLst>
                                    <p:set>
                                      <p:cBhvr>
                                        <p:cTn id="144" dur="1" fill="hold">
                                          <p:stCondLst>
                                            <p:cond delay="0"/>
                                          </p:stCondLst>
                                        </p:cTn>
                                        <p:tgtEl>
                                          <p:spTgt spid="49">
                                            <p:txEl>
                                              <p:pRg st="0" end="0"/>
                                            </p:txEl>
                                          </p:spTgt>
                                        </p:tgtEl>
                                        <p:attrNameLst>
                                          <p:attrName>style.visibility</p:attrName>
                                        </p:attrNameLst>
                                      </p:cBhvr>
                                      <p:to>
                                        <p:strVal val="visible"/>
                                      </p:to>
                                    </p:set>
                                    <p:animEffect transition="in" filter="fade">
                                      <p:cBhvr>
                                        <p:cTn id="145" dur="500"/>
                                        <p:tgtEl>
                                          <p:spTgt spid="49">
                                            <p:txEl>
                                              <p:pRg st="0" end="0"/>
                                            </p:txEl>
                                          </p:spTgt>
                                        </p:tgtEl>
                                      </p:cBhvr>
                                    </p:animEffect>
                                  </p:childTnLst>
                                </p:cTn>
                              </p:par>
                            </p:childTnLst>
                          </p:cTn>
                        </p:par>
                        <p:par>
                          <p:cTn id="146" fill="hold">
                            <p:stCondLst>
                              <p:cond delay="4800"/>
                            </p:stCondLst>
                            <p:childTnLst>
                              <p:par>
                                <p:cTn id="147" presetID="22" presetClass="entr" presetSubtype="8" fill="hold" nodeType="afterEffect">
                                  <p:stCondLst>
                                    <p:cond delay="250"/>
                                  </p:stCondLst>
                                  <p:childTnLst>
                                    <p:set>
                                      <p:cBhvr>
                                        <p:cTn id="148" dur="1" fill="hold">
                                          <p:stCondLst>
                                            <p:cond delay="0"/>
                                          </p:stCondLst>
                                        </p:cTn>
                                        <p:tgtEl>
                                          <p:spTgt spid="73"/>
                                        </p:tgtEl>
                                        <p:attrNameLst>
                                          <p:attrName>style.visibility</p:attrName>
                                        </p:attrNameLst>
                                      </p:cBhvr>
                                      <p:to>
                                        <p:strVal val="visible"/>
                                      </p:to>
                                    </p:set>
                                    <p:animEffect transition="in" filter="wipe(left)">
                                      <p:cBhvr>
                                        <p:cTn id="149" dur="500"/>
                                        <p:tgtEl>
                                          <p:spTgt spid="73"/>
                                        </p:tgtEl>
                                      </p:cBhvr>
                                    </p:animEffect>
                                  </p:childTnLst>
                                </p:cTn>
                              </p:par>
                            </p:childTnLst>
                          </p:cTn>
                        </p:par>
                        <p:par>
                          <p:cTn id="150" fill="hold">
                            <p:stCondLst>
                              <p:cond delay="5550"/>
                            </p:stCondLst>
                            <p:childTnLst>
                              <p:par>
                                <p:cTn id="151" presetID="22" presetClass="entr" presetSubtype="8" fill="hold" grpId="0" nodeType="afterEffect">
                                  <p:stCondLst>
                                    <p:cond delay="0"/>
                                  </p:stCondLst>
                                  <p:childTnLst>
                                    <p:set>
                                      <p:cBhvr>
                                        <p:cTn id="152" dur="1" fill="hold">
                                          <p:stCondLst>
                                            <p:cond delay="0"/>
                                          </p:stCondLst>
                                        </p:cTn>
                                        <p:tgtEl>
                                          <p:spTgt spid="56">
                                            <p:txEl>
                                              <p:pRg st="0" end="0"/>
                                            </p:txEl>
                                          </p:spTgt>
                                        </p:tgtEl>
                                        <p:attrNameLst>
                                          <p:attrName>style.visibility</p:attrName>
                                        </p:attrNameLst>
                                      </p:cBhvr>
                                      <p:to>
                                        <p:strVal val="visible"/>
                                      </p:to>
                                    </p:set>
                                    <p:animEffect transition="in" filter="wipe(left)">
                                      <p:cBhvr>
                                        <p:cTn id="153" dur="500"/>
                                        <p:tgtEl>
                                          <p:spTgt spid="56">
                                            <p:txEl>
                                              <p:pRg st="0" end="0"/>
                                            </p:txEl>
                                          </p:spTgt>
                                        </p:tgtEl>
                                      </p:cBhvr>
                                    </p:animEffect>
                                  </p:childTnLst>
                                </p:cTn>
                              </p:par>
                            </p:childTnLst>
                          </p:cTn>
                        </p:par>
                        <p:par>
                          <p:cTn id="154" fill="hold">
                            <p:stCondLst>
                              <p:cond delay="6050"/>
                            </p:stCondLst>
                            <p:childTnLst>
                              <p:par>
                                <p:cTn id="155" presetID="10" presetClass="entr" presetSubtype="0" fill="hold" grpId="0" nodeType="afterEffect">
                                  <p:stCondLst>
                                    <p:cond delay="0"/>
                                  </p:stCondLst>
                                  <p:childTnLst>
                                    <p:set>
                                      <p:cBhvr>
                                        <p:cTn id="156" dur="1" fill="hold">
                                          <p:stCondLst>
                                            <p:cond delay="0"/>
                                          </p:stCondLst>
                                        </p:cTn>
                                        <p:tgtEl>
                                          <p:spTgt spid="55">
                                            <p:txEl>
                                              <p:pRg st="0" end="0"/>
                                            </p:txEl>
                                          </p:spTgt>
                                        </p:tgtEl>
                                        <p:attrNameLst>
                                          <p:attrName>style.visibility</p:attrName>
                                        </p:attrNameLst>
                                      </p:cBhvr>
                                      <p:to>
                                        <p:strVal val="visible"/>
                                      </p:to>
                                    </p:set>
                                    <p:animEffect transition="in" filter="fade">
                                      <p:cBhvr>
                                        <p:cTn id="157" dur="500"/>
                                        <p:tgtEl>
                                          <p:spTgt spid="55">
                                            <p:txEl>
                                              <p:pRg st="0" end="0"/>
                                            </p:txEl>
                                          </p:spTgt>
                                        </p:tgtEl>
                                      </p:cBhvr>
                                    </p:animEffect>
                                  </p:childTnLst>
                                </p:cTn>
                              </p:par>
                            </p:childTnLst>
                          </p:cTn>
                        </p:par>
                        <p:par>
                          <p:cTn id="158" fill="hold">
                            <p:stCondLst>
                              <p:cond delay="6550"/>
                            </p:stCondLst>
                            <p:childTnLst>
                              <p:par>
                                <p:cTn id="159" presetID="22" presetClass="entr" presetSubtype="8" fill="hold" nodeType="afterEffect">
                                  <p:stCondLst>
                                    <p:cond delay="250"/>
                                  </p:stCondLst>
                                  <p:childTnLst>
                                    <p:set>
                                      <p:cBhvr>
                                        <p:cTn id="160" dur="1" fill="hold">
                                          <p:stCondLst>
                                            <p:cond delay="0"/>
                                          </p:stCondLst>
                                        </p:cTn>
                                        <p:tgtEl>
                                          <p:spTgt spid="76"/>
                                        </p:tgtEl>
                                        <p:attrNameLst>
                                          <p:attrName>style.visibility</p:attrName>
                                        </p:attrNameLst>
                                      </p:cBhvr>
                                      <p:to>
                                        <p:strVal val="visible"/>
                                      </p:to>
                                    </p:set>
                                    <p:animEffect transition="in" filter="wipe(left)">
                                      <p:cBhvr>
                                        <p:cTn id="161" dur="500"/>
                                        <p:tgtEl>
                                          <p:spTgt spid="76"/>
                                        </p:tgtEl>
                                      </p:cBhvr>
                                    </p:animEffect>
                                  </p:childTnLst>
                                </p:cTn>
                              </p:par>
                            </p:childTnLst>
                          </p:cTn>
                        </p:par>
                        <p:par>
                          <p:cTn id="162" fill="hold">
                            <p:stCondLst>
                              <p:cond delay="7300"/>
                            </p:stCondLst>
                            <p:childTnLst>
                              <p:par>
                                <p:cTn id="163" presetID="22" presetClass="entr" presetSubtype="8" fill="hold" grpId="0" nodeType="afterEffect">
                                  <p:stCondLst>
                                    <p:cond delay="0"/>
                                  </p:stCondLst>
                                  <p:childTnLst>
                                    <p:set>
                                      <p:cBhvr>
                                        <p:cTn id="164" dur="1" fill="hold">
                                          <p:stCondLst>
                                            <p:cond delay="0"/>
                                          </p:stCondLst>
                                        </p:cTn>
                                        <p:tgtEl>
                                          <p:spTgt spid="58">
                                            <p:txEl>
                                              <p:pRg st="0" end="0"/>
                                            </p:txEl>
                                          </p:spTgt>
                                        </p:tgtEl>
                                        <p:attrNameLst>
                                          <p:attrName>style.visibility</p:attrName>
                                        </p:attrNameLst>
                                      </p:cBhvr>
                                      <p:to>
                                        <p:strVal val="visible"/>
                                      </p:to>
                                    </p:set>
                                    <p:animEffect transition="in" filter="wipe(left)">
                                      <p:cBhvr>
                                        <p:cTn id="165" dur="500"/>
                                        <p:tgtEl>
                                          <p:spTgt spid="58">
                                            <p:txEl>
                                              <p:pRg st="0" end="0"/>
                                            </p:txEl>
                                          </p:spTgt>
                                        </p:tgtEl>
                                      </p:cBhvr>
                                    </p:animEffect>
                                  </p:childTnLst>
                                </p:cTn>
                              </p:par>
                            </p:childTnLst>
                          </p:cTn>
                        </p:par>
                        <p:par>
                          <p:cTn id="166" fill="hold">
                            <p:stCondLst>
                              <p:cond delay="7800"/>
                            </p:stCondLst>
                            <p:childTnLst>
                              <p:par>
                                <p:cTn id="167" presetID="10" presetClass="entr" presetSubtype="0" fill="hold" grpId="0" nodeType="after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par>
                          <p:cTn id="170" fill="hold">
                            <p:stCondLst>
                              <p:cond delay="8300"/>
                            </p:stCondLst>
                            <p:childTnLst>
                              <p:par>
                                <p:cTn id="171" presetID="22" presetClass="entr" presetSubtype="2" fill="hold" nodeType="afterEffect">
                                  <p:stCondLst>
                                    <p:cond delay="250"/>
                                  </p:stCondLst>
                                  <p:childTnLst>
                                    <p:set>
                                      <p:cBhvr>
                                        <p:cTn id="172" dur="1" fill="hold">
                                          <p:stCondLst>
                                            <p:cond delay="0"/>
                                          </p:stCondLst>
                                        </p:cTn>
                                        <p:tgtEl>
                                          <p:spTgt spid="80"/>
                                        </p:tgtEl>
                                        <p:attrNameLst>
                                          <p:attrName>style.visibility</p:attrName>
                                        </p:attrNameLst>
                                      </p:cBhvr>
                                      <p:to>
                                        <p:strVal val="visible"/>
                                      </p:to>
                                    </p:set>
                                    <p:animEffect transition="in" filter="wipe(right)">
                                      <p:cBhvr>
                                        <p:cTn id="173" dur="500"/>
                                        <p:tgtEl>
                                          <p:spTgt spid="80"/>
                                        </p:tgtEl>
                                      </p:cBhvr>
                                    </p:animEffect>
                                  </p:childTnLst>
                                </p:cTn>
                              </p:par>
                            </p:childTnLst>
                          </p:cTn>
                        </p:par>
                        <p:par>
                          <p:cTn id="174" fill="hold">
                            <p:stCondLst>
                              <p:cond delay="9050"/>
                            </p:stCondLst>
                            <p:childTnLst>
                              <p:par>
                                <p:cTn id="175" presetID="22" presetClass="entr" presetSubtype="2" fill="hold" grpId="0" nodeType="afterEffect">
                                  <p:stCondLst>
                                    <p:cond delay="0"/>
                                  </p:stCondLst>
                                  <p:childTnLst>
                                    <p:set>
                                      <p:cBhvr>
                                        <p:cTn id="176" dur="1" fill="hold">
                                          <p:stCondLst>
                                            <p:cond delay="0"/>
                                          </p:stCondLst>
                                        </p:cTn>
                                        <p:tgtEl>
                                          <p:spTgt spid="64">
                                            <p:txEl>
                                              <p:pRg st="0" end="0"/>
                                            </p:txEl>
                                          </p:spTgt>
                                        </p:tgtEl>
                                        <p:attrNameLst>
                                          <p:attrName>style.visibility</p:attrName>
                                        </p:attrNameLst>
                                      </p:cBhvr>
                                      <p:to>
                                        <p:strVal val="visible"/>
                                      </p:to>
                                    </p:set>
                                    <p:animEffect transition="in" filter="wipe(right)">
                                      <p:cBhvr>
                                        <p:cTn id="177" dur="500"/>
                                        <p:tgtEl>
                                          <p:spTgt spid="64">
                                            <p:txEl>
                                              <p:pRg st="0" end="0"/>
                                            </p:txEl>
                                          </p:spTgt>
                                        </p:tgtEl>
                                      </p:cBhvr>
                                    </p:animEffect>
                                  </p:childTnLst>
                                </p:cTn>
                              </p:par>
                            </p:childTnLst>
                          </p:cTn>
                        </p:par>
                        <p:par>
                          <p:cTn id="178" fill="hold">
                            <p:stCondLst>
                              <p:cond delay="9550"/>
                            </p:stCondLst>
                            <p:childTnLst>
                              <p:par>
                                <p:cTn id="179" presetID="10" presetClass="entr" presetSubtype="0" fill="hold" grpId="0" nodeType="afterEffect">
                                  <p:stCondLst>
                                    <p:cond delay="0"/>
                                  </p:stCondLst>
                                  <p:childTnLst>
                                    <p:set>
                                      <p:cBhvr>
                                        <p:cTn id="180" dur="1" fill="hold">
                                          <p:stCondLst>
                                            <p:cond delay="0"/>
                                          </p:stCondLst>
                                        </p:cTn>
                                        <p:tgtEl>
                                          <p:spTgt spid="63">
                                            <p:txEl>
                                              <p:pRg st="0" end="0"/>
                                            </p:txEl>
                                          </p:spTgt>
                                        </p:tgtEl>
                                        <p:attrNameLst>
                                          <p:attrName>style.visibility</p:attrName>
                                        </p:attrNameLst>
                                      </p:cBhvr>
                                      <p:to>
                                        <p:strVal val="visible"/>
                                      </p:to>
                                    </p:set>
                                    <p:animEffect transition="in" filter="fade">
                                      <p:cBhvr>
                                        <p:cTn id="181" dur="500"/>
                                        <p:tgtEl>
                                          <p:spTgt spid="63">
                                            <p:txEl>
                                              <p:pRg st="0" end="0"/>
                                            </p:txEl>
                                          </p:spTgt>
                                        </p:tgtEl>
                                      </p:cBhvr>
                                    </p:animEffect>
                                  </p:childTnLst>
                                </p:cTn>
                              </p:par>
                            </p:childTnLst>
                          </p:cTn>
                        </p:par>
                        <p:par>
                          <p:cTn id="182" fill="hold">
                            <p:stCondLst>
                              <p:cond delay="10050"/>
                            </p:stCondLst>
                            <p:childTnLst>
                              <p:par>
                                <p:cTn id="183" presetID="22" presetClass="entr" presetSubtype="2" fill="hold" nodeType="afterEffect">
                                  <p:stCondLst>
                                    <p:cond delay="250"/>
                                  </p:stCondLst>
                                  <p:childTnLst>
                                    <p:set>
                                      <p:cBhvr>
                                        <p:cTn id="184" dur="1" fill="hold">
                                          <p:stCondLst>
                                            <p:cond delay="0"/>
                                          </p:stCondLst>
                                        </p:cTn>
                                        <p:tgtEl>
                                          <p:spTgt spid="70"/>
                                        </p:tgtEl>
                                        <p:attrNameLst>
                                          <p:attrName>style.visibility</p:attrName>
                                        </p:attrNameLst>
                                      </p:cBhvr>
                                      <p:to>
                                        <p:strVal val="visible"/>
                                      </p:to>
                                    </p:set>
                                    <p:animEffect transition="in" filter="wipe(right)">
                                      <p:cBhvr>
                                        <p:cTn id="185" dur="500"/>
                                        <p:tgtEl>
                                          <p:spTgt spid="70"/>
                                        </p:tgtEl>
                                      </p:cBhvr>
                                    </p:animEffect>
                                  </p:childTnLst>
                                </p:cTn>
                              </p:par>
                            </p:childTnLst>
                          </p:cTn>
                        </p:par>
                        <p:par>
                          <p:cTn id="186" fill="hold">
                            <p:stCondLst>
                              <p:cond delay="10800"/>
                            </p:stCondLst>
                            <p:childTnLst>
                              <p:par>
                                <p:cTn id="187" presetID="22" presetClass="entr" presetSubtype="2" fill="hold" grpId="0" nodeType="afterEffect">
                                  <p:stCondLst>
                                    <p:cond delay="0"/>
                                  </p:stCondLst>
                                  <p:childTnLst>
                                    <p:set>
                                      <p:cBhvr>
                                        <p:cTn id="188" dur="1" fill="hold">
                                          <p:stCondLst>
                                            <p:cond delay="0"/>
                                          </p:stCondLst>
                                        </p:cTn>
                                        <p:tgtEl>
                                          <p:spTgt spid="62">
                                            <p:txEl>
                                              <p:pRg st="0" end="0"/>
                                            </p:txEl>
                                          </p:spTgt>
                                        </p:tgtEl>
                                        <p:attrNameLst>
                                          <p:attrName>style.visibility</p:attrName>
                                        </p:attrNameLst>
                                      </p:cBhvr>
                                      <p:to>
                                        <p:strVal val="visible"/>
                                      </p:to>
                                    </p:set>
                                    <p:animEffect transition="in" filter="wipe(right)">
                                      <p:cBhvr>
                                        <p:cTn id="189" dur="500"/>
                                        <p:tgtEl>
                                          <p:spTgt spid="62">
                                            <p:txEl>
                                              <p:pRg st="0" end="0"/>
                                            </p:txEl>
                                          </p:spTgt>
                                        </p:tgtEl>
                                      </p:cBhvr>
                                    </p:animEffect>
                                  </p:childTnLst>
                                </p:cTn>
                              </p:par>
                            </p:childTnLst>
                          </p:cTn>
                        </p:par>
                        <p:par>
                          <p:cTn id="190" fill="hold">
                            <p:stCondLst>
                              <p:cond delay="11300"/>
                            </p:stCondLst>
                            <p:childTnLst>
                              <p:par>
                                <p:cTn id="191" presetID="10" presetClass="entr" presetSubtype="0" fill="hold" grpId="0" nodeType="afterEffect">
                                  <p:stCondLst>
                                    <p:cond delay="0"/>
                                  </p:stCondLst>
                                  <p:childTnLst>
                                    <p:set>
                                      <p:cBhvr>
                                        <p:cTn id="192" dur="1" fill="hold">
                                          <p:stCondLst>
                                            <p:cond delay="0"/>
                                          </p:stCondLst>
                                        </p:cTn>
                                        <p:tgtEl>
                                          <p:spTgt spid="61">
                                            <p:txEl>
                                              <p:pRg st="0" end="0"/>
                                            </p:txEl>
                                          </p:spTgt>
                                        </p:tgtEl>
                                        <p:attrNameLst>
                                          <p:attrName>style.visibility</p:attrName>
                                        </p:attrNameLst>
                                      </p:cBhvr>
                                      <p:to>
                                        <p:strVal val="visible"/>
                                      </p:to>
                                    </p:set>
                                    <p:animEffect transition="in" filter="fade">
                                      <p:cBhvr>
                                        <p:cTn id="193" dur="500"/>
                                        <p:tgtEl>
                                          <p:spTgt spid="61">
                                            <p:txEl>
                                              <p:pRg st="0" end="0"/>
                                            </p:txEl>
                                          </p:spTgt>
                                        </p:tgtEl>
                                      </p:cBhvr>
                                    </p:animEffect>
                                  </p:childTnLst>
                                </p:cTn>
                              </p:par>
                            </p:childTnLst>
                          </p:cTn>
                        </p:par>
                        <p:par>
                          <p:cTn id="194" fill="hold">
                            <p:stCondLst>
                              <p:cond delay="11800"/>
                            </p:stCondLst>
                            <p:childTnLst>
                              <p:par>
                                <p:cTn id="195" presetID="22" presetClass="entr" presetSubtype="2" fill="hold" nodeType="afterEffect">
                                  <p:stCondLst>
                                    <p:cond delay="250"/>
                                  </p:stCondLst>
                                  <p:childTnLst>
                                    <p:set>
                                      <p:cBhvr>
                                        <p:cTn id="196" dur="1" fill="hold">
                                          <p:stCondLst>
                                            <p:cond delay="0"/>
                                          </p:stCondLst>
                                        </p:cTn>
                                        <p:tgtEl>
                                          <p:spTgt spid="67"/>
                                        </p:tgtEl>
                                        <p:attrNameLst>
                                          <p:attrName>style.visibility</p:attrName>
                                        </p:attrNameLst>
                                      </p:cBhvr>
                                      <p:to>
                                        <p:strVal val="visible"/>
                                      </p:to>
                                    </p:set>
                                    <p:animEffect transition="in" filter="wipe(right)">
                                      <p:cBhvr>
                                        <p:cTn id="197" dur="500"/>
                                        <p:tgtEl>
                                          <p:spTgt spid="67"/>
                                        </p:tgtEl>
                                      </p:cBhvr>
                                    </p:animEffect>
                                  </p:childTnLst>
                                </p:cTn>
                              </p:par>
                            </p:childTnLst>
                          </p:cTn>
                        </p:par>
                        <p:par>
                          <p:cTn id="198" fill="hold">
                            <p:stCondLst>
                              <p:cond delay="12550"/>
                            </p:stCondLst>
                            <p:childTnLst>
                              <p:par>
                                <p:cTn id="199" presetID="22" presetClass="entr" presetSubtype="2" fill="hold" grpId="0" nodeType="afterEffect">
                                  <p:stCondLst>
                                    <p:cond delay="0"/>
                                  </p:stCondLst>
                                  <p:childTnLst>
                                    <p:set>
                                      <p:cBhvr>
                                        <p:cTn id="200" dur="1" fill="hold">
                                          <p:stCondLst>
                                            <p:cond delay="0"/>
                                          </p:stCondLst>
                                        </p:cTn>
                                        <p:tgtEl>
                                          <p:spTgt spid="60">
                                            <p:txEl>
                                              <p:pRg st="0" end="0"/>
                                            </p:txEl>
                                          </p:spTgt>
                                        </p:tgtEl>
                                        <p:attrNameLst>
                                          <p:attrName>style.visibility</p:attrName>
                                        </p:attrNameLst>
                                      </p:cBhvr>
                                      <p:to>
                                        <p:strVal val="visible"/>
                                      </p:to>
                                    </p:set>
                                    <p:animEffect transition="in" filter="wipe(right)">
                                      <p:cBhvr>
                                        <p:cTn id="201" dur="500"/>
                                        <p:tgtEl>
                                          <p:spTgt spid="60">
                                            <p:txEl>
                                              <p:pRg st="0" end="0"/>
                                            </p:txEl>
                                          </p:spTgt>
                                        </p:tgtEl>
                                      </p:cBhvr>
                                    </p:animEffect>
                                  </p:childTnLst>
                                </p:cTn>
                              </p:par>
                            </p:childTnLst>
                          </p:cTn>
                        </p:par>
                        <p:par>
                          <p:cTn id="202" fill="hold">
                            <p:stCondLst>
                              <p:cond delay="13050"/>
                            </p:stCondLst>
                            <p:childTnLst>
                              <p:par>
                                <p:cTn id="203" presetID="10" presetClass="entr" presetSubtype="0" fill="hold" grpId="0" nodeType="afterEffect">
                                  <p:stCondLst>
                                    <p:cond delay="0"/>
                                  </p:stCondLst>
                                  <p:childTnLst>
                                    <p:set>
                                      <p:cBhvr>
                                        <p:cTn id="204" dur="1" fill="hold">
                                          <p:stCondLst>
                                            <p:cond delay="0"/>
                                          </p:stCondLst>
                                        </p:cTn>
                                        <p:tgtEl>
                                          <p:spTgt spid="59">
                                            <p:txEl>
                                              <p:pRg st="0" end="0"/>
                                            </p:txEl>
                                          </p:spTgt>
                                        </p:tgtEl>
                                        <p:attrNameLst>
                                          <p:attrName>style.visibility</p:attrName>
                                        </p:attrNameLst>
                                      </p:cBhvr>
                                      <p:to>
                                        <p:strVal val="visible"/>
                                      </p:to>
                                    </p:set>
                                    <p:animEffect transition="in" filter="fade">
                                      <p:cBhvr>
                                        <p:cTn id="205"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build="p">
        <p:tmplLst>
          <p:tmpl lvl="1">
            <p:tnLst>
              <p:par>
                <p:cTn presetID="2" presetClass="entr" presetSubtype="12"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0-#ppt_w/2"/>
                          </p:val>
                        </p:tav>
                        <p:tav tm="100000">
                          <p:val>
                            <p:strVal val="#ppt_x"/>
                          </p:val>
                        </p:tav>
                      </p:tavLst>
                    </p:anim>
                    <p:anim calcmode="lin" valueType="num">
                      <p:cBhvr additive="base">
                        <p:cTn dur="1000" fill="hold"/>
                        <p:tgtEl>
                          <p:spTgt spid="41"/>
                        </p:tgtEl>
                        <p:attrNameLst>
                          <p:attrName>ppt_y</p:attrName>
                        </p:attrNameLst>
                      </p:cBhvr>
                      <p:tavLst>
                        <p:tav tm="0">
                          <p:val>
                            <p:strVal val="1+#ppt_h/2"/>
                          </p:val>
                        </p:tav>
                        <p:tav tm="100000">
                          <p:val>
                            <p:strVal val="#ppt_y"/>
                          </p:val>
                        </p:tav>
                      </p:tavLst>
                    </p:anim>
                  </p:childTnLst>
                </p:cTn>
              </p:par>
            </p:tnLst>
          </p:tmpl>
        </p:tmplLst>
      </p:bldP>
      <p:bldP spid="41" grpId="1"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1000" fill="hold"/>
                        <p:tgtEl>
                          <p:spTgt spid="41"/>
                        </p:tgtEl>
                        <p:attrNameLst>
                          <p:attrName>ppt_w</p:attrName>
                        </p:attrNameLst>
                      </p:cBhvr>
                      <p:tavLst>
                        <p:tav tm="0">
                          <p:val>
                            <p:fltVal val="0"/>
                          </p:val>
                        </p:tav>
                        <p:tav tm="100000">
                          <p:val>
                            <p:strVal val="#ppt_w"/>
                          </p:val>
                        </p:tav>
                      </p:tavLst>
                    </p:anim>
                    <p:anim calcmode="lin" valueType="num">
                      <p:cBhvr>
                        <p:cTn dur="1000" fill="hold"/>
                        <p:tgtEl>
                          <p:spTgt spid="41"/>
                        </p:tgtEl>
                        <p:attrNameLst>
                          <p:attrName>ppt_h</p:attrName>
                        </p:attrNameLst>
                      </p:cBhvr>
                      <p:tavLst>
                        <p:tav tm="0">
                          <p:val>
                            <p:fltVal val="0"/>
                          </p:val>
                        </p:tav>
                        <p:tav tm="100000">
                          <p:val>
                            <p:strVal val="#ppt_h"/>
                          </p:val>
                        </p:tav>
                      </p:tavLst>
                    </p:anim>
                    <p:anim calcmode="lin" valueType="num">
                      <p:cBhvr>
                        <p:cTn dur="1000" fill="hold"/>
                        <p:tgtEl>
                          <p:spTgt spid="41"/>
                        </p:tgtEl>
                        <p:attrNameLst>
                          <p:attrName>style.rotation</p:attrName>
                        </p:attrNameLst>
                      </p:cBhvr>
                      <p:tavLst>
                        <p:tav tm="0">
                          <p:val>
                            <p:fltVal val="360"/>
                          </p:val>
                        </p:tav>
                        <p:tav tm="100000">
                          <p:val>
                            <p:fltVal val="0"/>
                          </p:val>
                        </p:tav>
                      </p:tavLst>
                    </p:anim>
                    <p:animEffect transition="in" filter="fade">
                      <p:cBhvr>
                        <p:cTn dur="1000"/>
                        <p:tgtEl>
                          <p:spTgt spid="41"/>
                        </p:tgtEl>
                      </p:cBhvr>
                    </p:animEffect>
                  </p:childTnLst>
                </p:cTn>
              </p:par>
            </p:tnLst>
          </p:tmpl>
        </p:tmplLst>
      </p:bldP>
      <p:bldP spid="42" grpId="0" build="p">
        <p:tmplLst>
          <p:tmpl lvl="1">
            <p:tnLst>
              <p:par>
                <p:cTn presetID="2" presetClass="entr" presetSubtype="6"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1000" fill="hold"/>
                        <p:tgtEl>
                          <p:spTgt spid="42"/>
                        </p:tgtEl>
                        <p:attrNameLst>
                          <p:attrName>ppt_x</p:attrName>
                        </p:attrNameLst>
                      </p:cBhvr>
                      <p:tavLst>
                        <p:tav tm="0">
                          <p:val>
                            <p:strVal val="1+#ppt_w/2"/>
                          </p:val>
                        </p:tav>
                        <p:tav tm="100000">
                          <p:val>
                            <p:strVal val="#ppt_x"/>
                          </p:val>
                        </p:tav>
                      </p:tavLst>
                    </p:anim>
                    <p:anim calcmode="lin" valueType="num">
                      <p:cBhvr additive="base">
                        <p:cTn dur="1000" fill="hold"/>
                        <p:tgtEl>
                          <p:spTgt spid="42"/>
                        </p:tgtEl>
                        <p:attrNameLst>
                          <p:attrName>ppt_y</p:attrName>
                        </p:attrNameLst>
                      </p:cBhvr>
                      <p:tavLst>
                        <p:tav tm="0">
                          <p:val>
                            <p:strVal val="1+#ppt_h/2"/>
                          </p:val>
                        </p:tav>
                        <p:tav tm="100000">
                          <p:val>
                            <p:strVal val="#ppt_y"/>
                          </p:val>
                        </p:tav>
                      </p:tavLst>
                    </p:anim>
                  </p:childTnLst>
                </p:cTn>
              </p:par>
            </p:tnLst>
          </p:tmpl>
        </p:tmplLst>
      </p:bldP>
      <p:bldP spid="42" grpId="1" build="p">
        <p:tmplLst>
          <p:tmpl lvl="1">
            <p:tnLst>
              <p:par>
                <p:cTn presetID="49" presetClass="entr" presetSubtype="0"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p:cTn dur="1000" fill="hold"/>
                        <p:tgtEl>
                          <p:spTgt spid="42"/>
                        </p:tgtEl>
                        <p:attrNameLst>
                          <p:attrName>ppt_w</p:attrName>
                        </p:attrNameLst>
                      </p:cBhvr>
                      <p:tavLst>
                        <p:tav tm="0">
                          <p:val>
                            <p:fltVal val="0"/>
                          </p:val>
                        </p:tav>
                        <p:tav tm="100000">
                          <p:val>
                            <p:strVal val="#ppt_w"/>
                          </p:val>
                        </p:tav>
                      </p:tavLst>
                    </p:anim>
                    <p:anim calcmode="lin" valueType="num">
                      <p:cBhvr>
                        <p:cTn dur="1000" fill="hold"/>
                        <p:tgtEl>
                          <p:spTgt spid="42"/>
                        </p:tgtEl>
                        <p:attrNameLst>
                          <p:attrName>ppt_h</p:attrName>
                        </p:attrNameLst>
                      </p:cBhvr>
                      <p:tavLst>
                        <p:tav tm="0">
                          <p:val>
                            <p:fltVal val="0"/>
                          </p:val>
                        </p:tav>
                        <p:tav tm="100000">
                          <p:val>
                            <p:strVal val="#ppt_h"/>
                          </p:val>
                        </p:tav>
                      </p:tavLst>
                    </p:anim>
                    <p:anim calcmode="lin" valueType="num">
                      <p:cBhvr>
                        <p:cTn dur="1000" fill="hold"/>
                        <p:tgtEl>
                          <p:spTgt spid="42"/>
                        </p:tgtEl>
                        <p:attrNameLst>
                          <p:attrName>style.rotation</p:attrName>
                        </p:attrNameLst>
                      </p:cBhvr>
                      <p:tavLst>
                        <p:tav tm="0">
                          <p:val>
                            <p:fltVal val="360"/>
                          </p:val>
                        </p:tav>
                        <p:tav tm="100000">
                          <p:val>
                            <p:fltVal val="0"/>
                          </p:val>
                        </p:tav>
                      </p:tavLst>
                    </p:anim>
                    <p:animEffect transition="in" filter="fade">
                      <p:cBhvr>
                        <p:cTn dur="1000"/>
                        <p:tgtEl>
                          <p:spTgt spid="42"/>
                        </p:tgtEl>
                      </p:cBhvr>
                    </p:animEffect>
                  </p:childTnLst>
                </p:cTn>
              </p:par>
            </p:tnLst>
          </p:tmpl>
        </p:tmplLst>
      </p:bldP>
      <p:bldP spid="45" grpId="0" build="p">
        <p:tmplLst>
          <p:tmpl lvl="1">
            <p:tnLst>
              <p:par>
                <p:cTn presetID="2" presetClass="entr" presetSubtype="9"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1000" fill="hold"/>
                        <p:tgtEl>
                          <p:spTgt spid="45"/>
                        </p:tgtEl>
                        <p:attrNameLst>
                          <p:attrName>ppt_x</p:attrName>
                        </p:attrNameLst>
                      </p:cBhvr>
                      <p:tavLst>
                        <p:tav tm="0">
                          <p:val>
                            <p:strVal val="0-#ppt_w/2"/>
                          </p:val>
                        </p:tav>
                        <p:tav tm="100000">
                          <p:val>
                            <p:strVal val="#ppt_x"/>
                          </p:val>
                        </p:tav>
                      </p:tavLst>
                    </p:anim>
                    <p:anim calcmode="lin" valueType="num">
                      <p:cBhvr additive="base">
                        <p:cTn dur="1000" fill="hold"/>
                        <p:tgtEl>
                          <p:spTgt spid="45"/>
                        </p:tgtEl>
                        <p:attrNameLst>
                          <p:attrName>ppt_y</p:attrName>
                        </p:attrNameLst>
                      </p:cBhvr>
                      <p:tavLst>
                        <p:tav tm="0">
                          <p:val>
                            <p:strVal val="0-#ppt_h/2"/>
                          </p:val>
                        </p:tav>
                        <p:tav tm="100000">
                          <p:val>
                            <p:strVal val="#ppt_y"/>
                          </p:val>
                        </p:tav>
                      </p:tavLst>
                    </p:anim>
                  </p:childTnLst>
                </p:cTn>
              </p:par>
            </p:tnLst>
          </p:tmpl>
        </p:tmplLst>
      </p:bldP>
      <p:bldP spid="45" grpId="1"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1000" fill="hold"/>
                        <p:tgtEl>
                          <p:spTgt spid="45"/>
                        </p:tgtEl>
                        <p:attrNameLst>
                          <p:attrName>ppt_w</p:attrName>
                        </p:attrNameLst>
                      </p:cBhvr>
                      <p:tavLst>
                        <p:tav tm="0">
                          <p:val>
                            <p:fltVal val="0"/>
                          </p:val>
                        </p:tav>
                        <p:tav tm="100000">
                          <p:val>
                            <p:strVal val="#ppt_w"/>
                          </p:val>
                        </p:tav>
                      </p:tavLst>
                    </p:anim>
                    <p:anim calcmode="lin" valueType="num">
                      <p:cBhvr>
                        <p:cTn dur="1000" fill="hold"/>
                        <p:tgtEl>
                          <p:spTgt spid="45"/>
                        </p:tgtEl>
                        <p:attrNameLst>
                          <p:attrName>ppt_h</p:attrName>
                        </p:attrNameLst>
                      </p:cBhvr>
                      <p:tavLst>
                        <p:tav tm="0">
                          <p:val>
                            <p:fltVal val="0"/>
                          </p:val>
                        </p:tav>
                        <p:tav tm="100000">
                          <p:val>
                            <p:strVal val="#ppt_h"/>
                          </p:val>
                        </p:tav>
                      </p:tavLst>
                    </p:anim>
                    <p:anim calcmode="lin" valueType="num">
                      <p:cBhvr>
                        <p:cTn dur="1000" fill="hold"/>
                        <p:tgtEl>
                          <p:spTgt spid="45"/>
                        </p:tgtEl>
                        <p:attrNameLst>
                          <p:attrName>style.rotation</p:attrName>
                        </p:attrNameLst>
                      </p:cBhvr>
                      <p:tavLst>
                        <p:tav tm="0">
                          <p:val>
                            <p:fltVal val="360"/>
                          </p:val>
                        </p:tav>
                        <p:tav tm="100000">
                          <p:val>
                            <p:fltVal val="0"/>
                          </p:val>
                        </p:tav>
                      </p:tavLst>
                    </p:anim>
                    <p:animEffect transition="in" filter="fade">
                      <p:cBhvr>
                        <p:cTn dur="1000"/>
                        <p:tgtEl>
                          <p:spTgt spid="45"/>
                        </p:tgtEl>
                      </p:cBhvr>
                    </p:animEffect>
                  </p:childTnLst>
                </p:cTn>
              </p:par>
            </p:tnLst>
          </p:tmpl>
        </p:tmplLst>
      </p:bldP>
      <p:bldP spid="46" grpId="0" build="p">
        <p:tmplLst>
          <p:tmpl lvl="1">
            <p:tnLst>
              <p:par>
                <p:cTn presetID="2" presetClass="entr" presetSubtype="3"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1+#ppt_w/2"/>
                          </p:val>
                        </p:tav>
                        <p:tav tm="100000">
                          <p:val>
                            <p:strVal val="#ppt_x"/>
                          </p:val>
                        </p:tav>
                      </p:tavLst>
                    </p:anim>
                    <p:anim calcmode="lin" valueType="num">
                      <p:cBhvr additive="base">
                        <p:cTn dur="1000" fill="hold"/>
                        <p:tgtEl>
                          <p:spTgt spid="46"/>
                        </p:tgtEl>
                        <p:attrNameLst>
                          <p:attrName>ppt_y</p:attrName>
                        </p:attrNameLst>
                      </p:cBhvr>
                      <p:tavLst>
                        <p:tav tm="0">
                          <p:val>
                            <p:strVal val="0-#ppt_h/2"/>
                          </p:val>
                        </p:tav>
                        <p:tav tm="100000">
                          <p:val>
                            <p:strVal val="#ppt_y"/>
                          </p:val>
                        </p:tav>
                      </p:tavLst>
                    </p:anim>
                  </p:childTnLst>
                </p:cTn>
              </p:par>
            </p:tnLst>
          </p:tmpl>
        </p:tmplLst>
      </p:bldP>
      <p:bldP spid="46" grpId="1" build="p">
        <p:tmplLst>
          <p:tmpl lvl="1">
            <p:tnLst>
              <p:par>
                <p:cTn presetID="49" presetClass="entr" presetSubtype="0"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p:cTn dur="1000" fill="hold"/>
                        <p:tgtEl>
                          <p:spTgt spid="46"/>
                        </p:tgtEl>
                        <p:attrNameLst>
                          <p:attrName>ppt_w</p:attrName>
                        </p:attrNameLst>
                      </p:cBhvr>
                      <p:tavLst>
                        <p:tav tm="0">
                          <p:val>
                            <p:fltVal val="0"/>
                          </p:val>
                        </p:tav>
                        <p:tav tm="100000">
                          <p:val>
                            <p:strVal val="#ppt_w"/>
                          </p:val>
                        </p:tav>
                      </p:tavLst>
                    </p:anim>
                    <p:anim calcmode="lin" valueType="num">
                      <p:cBhvr>
                        <p:cTn dur="1000" fill="hold"/>
                        <p:tgtEl>
                          <p:spTgt spid="46"/>
                        </p:tgtEl>
                        <p:attrNameLst>
                          <p:attrName>ppt_h</p:attrName>
                        </p:attrNameLst>
                      </p:cBhvr>
                      <p:tavLst>
                        <p:tav tm="0">
                          <p:val>
                            <p:fltVal val="0"/>
                          </p:val>
                        </p:tav>
                        <p:tav tm="100000">
                          <p:val>
                            <p:strVal val="#ppt_h"/>
                          </p:val>
                        </p:tav>
                      </p:tavLst>
                    </p:anim>
                    <p:anim calcmode="lin" valueType="num">
                      <p:cBhvr>
                        <p:cTn dur="1000" fill="hold"/>
                        <p:tgtEl>
                          <p:spTgt spid="46"/>
                        </p:tgtEl>
                        <p:attrNameLst>
                          <p:attrName>style.rotation</p:attrName>
                        </p:attrNameLst>
                      </p:cBhvr>
                      <p:tavLst>
                        <p:tav tm="0">
                          <p:val>
                            <p:fltVal val="360"/>
                          </p:val>
                        </p:tav>
                        <p:tav tm="100000">
                          <p:val>
                            <p:fltVal val="0"/>
                          </p:val>
                        </p:tav>
                      </p:tavLst>
                    </p:anim>
                    <p:animEffect transition="in" filter="fade">
                      <p:cBhvr>
                        <p:cTn dur="1000"/>
                        <p:tgtEl>
                          <p:spTgt spid="46"/>
                        </p:tgtEl>
                      </p:cBhvr>
                    </p:animEffect>
                  </p:childTnLst>
                </p:cTn>
              </p:par>
            </p:tnLst>
          </p:tmpl>
        </p:tmplLst>
      </p:bldP>
      <p:bldP spid="47" grpId="0" build="p">
        <p:tmplLst>
          <p:tmpl lvl="1">
            <p:tnLst>
              <p:par>
                <p:cTn presetID="2" presetClass="entr" presetSubtype="8"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fill="hold"/>
                        <p:tgtEl>
                          <p:spTgt spid="47"/>
                        </p:tgtEl>
                        <p:attrNameLst>
                          <p:attrName>ppt_x</p:attrName>
                        </p:attrNameLst>
                      </p:cBhvr>
                      <p:tavLst>
                        <p:tav tm="0">
                          <p:val>
                            <p:strVal val="0-#ppt_w/2"/>
                          </p:val>
                        </p:tav>
                        <p:tav tm="100000">
                          <p:val>
                            <p:strVal val="#ppt_x"/>
                          </p:val>
                        </p:tav>
                      </p:tavLst>
                    </p:anim>
                    <p:anim calcmode="lin" valueType="num">
                      <p:cBhvr additive="base">
                        <p:cTn dur="1000" fill="hold"/>
                        <p:tgtEl>
                          <p:spTgt spid="47"/>
                        </p:tgtEl>
                        <p:attrNameLst>
                          <p:attrName>ppt_y</p:attrName>
                        </p:attrNameLst>
                      </p:cBhvr>
                      <p:tavLst>
                        <p:tav tm="0">
                          <p:val>
                            <p:strVal val="#ppt_y"/>
                          </p:val>
                        </p:tav>
                        <p:tav tm="100000">
                          <p:val>
                            <p:strVal val="#ppt_y"/>
                          </p:val>
                        </p:tav>
                      </p:tavLst>
                    </p:anim>
                  </p:childTnLst>
                </p:cTn>
              </p:par>
            </p:tnLst>
          </p:tmpl>
        </p:tmplLst>
      </p:bldP>
      <p:bldP spid="47" grpId="1"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1000" fill="hold"/>
                        <p:tgtEl>
                          <p:spTgt spid="47"/>
                        </p:tgtEl>
                        <p:attrNameLst>
                          <p:attrName>ppt_w</p:attrName>
                        </p:attrNameLst>
                      </p:cBhvr>
                      <p:tavLst>
                        <p:tav tm="0">
                          <p:val>
                            <p:fltVal val="0"/>
                          </p:val>
                        </p:tav>
                        <p:tav tm="100000">
                          <p:val>
                            <p:strVal val="#ppt_w"/>
                          </p:val>
                        </p:tav>
                      </p:tavLst>
                    </p:anim>
                    <p:anim calcmode="lin" valueType="num">
                      <p:cBhvr>
                        <p:cTn dur="1000" fill="hold"/>
                        <p:tgtEl>
                          <p:spTgt spid="47"/>
                        </p:tgtEl>
                        <p:attrNameLst>
                          <p:attrName>ppt_h</p:attrName>
                        </p:attrNameLst>
                      </p:cBhvr>
                      <p:tavLst>
                        <p:tav tm="0">
                          <p:val>
                            <p:fltVal val="0"/>
                          </p:val>
                        </p:tav>
                        <p:tav tm="100000">
                          <p:val>
                            <p:strVal val="#ppt_h"/>
                          </p:val>
                        </p:tav>
                      </p:tavLst>
                    </p:anim>
                    <p:anim calcmode="lin" valueType="num">
                      <p:cBhvr>
                        <p:cTn dur="1000" fill="hold"/>
                        <p:tgtEl>
                          <p:spTgt spid="47"/>
                        </p:tgtEl>
                        <p:attrNameLst>
                          <p:attrName>style.rotation</p:attrName>
                        </p:attrNameLst>
                      </p:cBhvr>
                      <p:tavLst>
                        <p:tav tm="0">
                          <p:val>
                            <p:fltVal val="360"/>
                          </p:val>
                        </p:tav>
                        <p:tav tm="100000">
                          <p:val>
                            <p:fltVal val="0"/>
                          </p:val>
                        </p:tav>
                      </p:tavLst>
                    </p:anim>
                    <p:animEffect transition="in" filter="fade">
                      <p:cBhvr>
                        <p:cTn dur="1000"/>
                        <p:tgtEl>
                          <p:spTgt spid="47"/>
                        </p:tgtEl>
                      </p:cBhvr>
                    </p:animEffect>
                  </p:childTnLst>
                </p:cTn>
              </p:par>
            </p:tnLst>
          </p:tmpl>
        </p:tmplLst>
      </p:bldP>
      <p:bldP spid="48" grpId="0" build="p">
        <p:tmplLst>
          <p:tmpl lvl="1">
            <p:tnLst>
              <p:par>
                <p:cTn presetID="2" presetClass="entr" presetSubtype="2"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1000" fill="hold"/>
                        <p:tgtEl>
                          <p:spTgt spid="48"/>
                        </p:tgtEl>
                        <p:attrNameLst>
                          <p:attrName>ppt_x</p:attrName>
                        </p:attrNameLst>
                      </p:cBhvr>
                      <p:tavLst>
                        <p:tav tm="0">
                          <p:val>
                            <p:strVal val="1+#ppt_w/2"/>
                          </p:val>
                        </p:tav>
                        <p:tav tm="100000">
                          <p:val>
                            <p:strVal val="#ppt_x"/>
                          </p:val>
                        </p:tav>
                      </p:tavLst>
                    </p:anim>
                    <p:anim calcmode="lin" valueType="num">
                      <p:cBhvr additive="base">
                        <p:cTn dur="1000" fill="hold"/>
                        <p:tgtEl>
                          <p:spTgt spid="48"/>
                        </p:tgtEl>
                        <p:attrNameLst>
                          <p:attrName>ppt_y</p:attrName>
                        </p:attrNameLst>
                      </p:cBhvr>
                      <p:tavLst>
                        <p:tav tm="0">
                          <p:val>
                            <p:strVal val="#ppt_y"/>
                          </p:val>
                        </p:tav>
                        <p:tav tm="100000">
                          <p:val>
                            <p:strVal val="#ppt_y"/>
                          </p:val>
                        </p:tav>
                      </p:tavLst>
                    </p:anim>
                  </p:childTnLst>
                </p:cTn>
              </p:par>
            </p:tnLst>
          </p:tmpl>
        </p:tmplLst>
      </p:bldP>
      <p:bldP spid="48" grpId="1" build="p">
        <p:tmplLst>
          <p:tmpl lvl="1">
            <p:tnLst>
              <p:par>
                <p:cTn presetID="49" presetClass="entr" presetSubtype="0"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1000" fill="hold"/>
                        <p:tgtEl>
                          <p:spTgt spid="48"/>
                        </p:tgtEl>
                        <p:attrNameLst>
                          <p:attrName>ppt_w</p:attrName>
                        </p:attrNameLst>
                      </p:cBhvr>
                      <p:tavLst>
                        <p:tav tm="0">
                          <p:val>
                            <p:fltVal val="0"/>
                          </p:val>
                        </p:tav>
                        <p:tav tm="100000">
                          <p:val>
                            <p:strVal val="#ppt_w"/>
                          </p:val>
                        </p:tav>
                      </p:tavLst>
                    </p:anim>
                    <p:anim calcmode="lin" valueType="num">
                      <p:cBhvr>
                        <p:cTn dur="1000" fill="hold"/>
                        <p:tgtEl>
                          <p:spTgt spid="48"/>
                        </p:tgtEl>
                        <p:attrNameLst>
                          <p:attrName>ppt_h</p:attrName>
                        </p:attrNameLst>
                      </p:cBhvr>
                      <p:tavLst>
                        <p:tav tm="0">
                          <p:val>
                            <p:fltVal val="0"/>
                          </p:val>
                        </p:tav>
                        <p:tav tm="100000">
                          <p:val>
                            <p:strVal val="#ppt_h"/>
                          </p:val>
                        </p:tav>
                      </p:tavLst>
                    </p:anim>
                    <p:anim calcmode="lin" valueType="num">
                      <p:cBhvr>
                        <p:cTn dur="1000" fill="hold"/>
                        <p:tgtEl>
                          <p:spTgt spid="48"/>
                        </p:tgtEl>
                        <p:attrNameLst>
                          <p:attrName>style.rotation</p:attrName>
                        </p:attrNameLst>
                      </p:cBhvr>
                      <p:tavLst>
                        <p:tav tm="0">
                          <p:val>
                            <p:fltVal val="360"/>
                          </p:val>
                        </p:tav>
                        <p:tav tm="100000">
                          <p:val>
                            <p:fltVal val="0"/>
                          </p:val>
                        </p:tav>
                      </p:tavLst>
                    </p:anim>
                    <p:animEffect transition="in" filter="fade">
                      <p:cBhvr>
                        <p:cTn dur="1000"/>
                        <p:tgtEl>
                          <p:spTgt spid="48"/>
                        </p:tgtEl>
                      </p:cBhvr>
                    </p:animEffect>
                  </p:childTnLst>
                </p:cTn>
              </p:par>
            </p:tnLst>
          </p:tmpl>
        </p:tmplLst>
      </p:bldP>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22" presetClass="entr" presetSubtype="8"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wipe(left)">
                      <p:cBhvr>
                        <p:cTn dur="500"/>
                        <p:tgtEl>
                          <p:spTgt spid="56"/>
                        </p:tgtEl>
                      </p:cBhvr>
                    </p:animEffect>
                  </p:childTnLst>
                </p:cTn>
              </p:par>
            </p:tnLst>
          </p:tmpl>
        </p:tmplLst>
      </p:bldP>
      <p:bldP spid="57" grpId="0" build="p">
        <p:tmplLst>
          <p:tmpl lvl="1">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2" presetClass="entr" presetSubtype="8"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wipe(left)">
                      <p:cBhvr>
                        <p:cTn dur="500"/>
                        <p:tgtEl>
                          <p:spTgt spid="58"/>
                        </p:tgtEl>
                      </p:cBhvr>
                    </p:animEffect>
                  </p:childTnLst>
                </p:cTn>
              </p:par>
            </p:tnLst>
          </p:tmpl>
        </p:tmplLst>
      </p:bldP>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22" presetClass="entr" presetSubtype="2"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wipe(right)">
                      <p:cBhvr>
                        <p:cTn dur="500"/>
                        <p:tgtEl>
                          <p:spTgt spid="60"/>
                        </p:tgtEl>
                      </p:cBhvr>
                    </p:animEffect>
                  </p:childTnLst>
                </p:cTn>
              </p:par>
            </p:tnLst>
          </p:tmpl>
        </p:tmplLst>
      </p:bldP>
      <p:bldP spid="61" grpId="0" build="p">
        <p:tmplLst>
          <p:tmpl lvl="1">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22" presetClass="entr" presetSubtype="2"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right)">
                      <p:cBhvr>
                        <p:cTn dur="500"/>
                        <p:tgtEl>
                          <p:spTgt spid="62"/>
                        </p:tgtEl>
                      </p:cBhvr>
                    </p:animEffect>
                  </p:childTnLst>
                </p:cTn>
              </p:par>
            </p:tnLst>
          </p:tmpl>
        </p:tmplLst>
      </p:bldP>
      <p:bldP spid="63" grpId="0" build="p">
        <p:tmplLst>
          <p:tmpl lvl="1">
            <p:tnLst>
              <p:par>
                <p:cTn presetID="10" presetClass="entr" presetSubtype="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88" grpId="0"/>
      <p:bldP spid="89" grpId="0">
        <p:tmplLst>
          <p:tmpl>
            <p:tnLst>
              <p:par>
                <p:cTn presetID="10" presetClass="entr" presetSubtype="0" fill="hold" nodeType="afterEffect">
                  <p:stCondLst>
                    <p:cond delay="0"/>
                  </p:stCondLst>
                  <p:childTnLst>
                    <p:set>
                      <p:cBhvr>
                        <p:cTn dur="1" fill="hold">
                          <p:stCondLst>
                            <p:cond delay="0"/>
                          </p:stCondLst>
                        </p:cTn>
                        <p:tgtEl>
                          <p:spTgt spid="89"/>
                        </p:tgtEl>
                        <p:attrNameLst>
                          <p:attrName>style.visibility</p:attrName>
                        </p:attrNameLst>
                      </p:cBhvr>
                      <p:to>
                        <p:strVal val="visible"/>
                      </p:to>
                    </p:set>
                    <p:animEffect transition="in" filter="fade">
                      <p:cBhvr>
                        <p:cTn dur="500"/>
                        <p:tgtEl>
                          <p:spTgt spid="89"/>
                        </p:tgtEl>
                      </p:cBhvr>
                    </p:animEffect>
                  </p:childTnLst>
                </p:cTn>
              </p:par>
            </p:tnLst>
          </p:tmpl>
        </p:tmplLst>
      </p:bldP>
    </p:bld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22" name="Freeform: Shape 21"/>
          <p:cNvSpPr/>
          <p:nvPr userDrawn="1"/>
        </p:nvSpPr>
        <p:spPr>
          <a:xfrm>
            <a:off x="4630355" y="2397605"/>
            <a:ext cx="1432827" cy="1433048"/>
          </a:xfrm>
          <a:custGeom>
            <a:avLst/>
            <a:gdLst>
              <a:gd name="connsiteX0" fmla="*/ 2149241 w 2149241"/>
              <a:gd name="connsiteY0" fmla="*/ 0 h 2149241"/>
              <a:gd name="connsiteX1" fmla="*/ 2149241 w 2149241"/>
              <a:gd name="connsiteY1" fmla="*/ 2149241 h 2149241"/>
              <a:gd name="connsiteX2" fmla="*/ 0 w 2149241"/>
              <a:gd name="connsiteY2" fmla="*/ 2149241 h 2149241"/>
              <a:gd name="connsiteX3" fmla="*/ 8877 w 2149241"/>
              <a:gd name="connsiteY3" fmla="*/ 1973442 h 2149241"/>
              <a:gd name="connsiteX4" fmla="*/ 1973442 w 2149241"/>
              <a:gd name="connsiteY4" fmla="*/ 8877 h 2149241"/>
              <a:gd name="connsiteX5" fmla="*/ 2149241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2149241" y="0"/>
                </a:moveTo>
                <a:lnTo>
                  <a:pt x="2149241" y="2149241"/>
                </a:lnTo>
                <a:lnTo>
                  <a:pt x="0" y="2149241"/>
                </a:lnTo>
                <a:lnTo>
                  <a:pt x="8877" y="1973442"/>
                </a:lnTo>
                <a:cubicBezTo>
                  <a:pt x="114075" y="937583"/>
                  <a:pt x="937583" y="114075"/>
                  <a:pt x="1973442" y="8877"/>
                </a:cubicBezTo>
                <a:lnTo>
                  <a:pt x="2149241"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1" name="Freeform: Shape 20"/>
          <p:cNvSpPr/>
          <p:nvPr userDrawn="1"/>
        </p:nvSpPr>
        <p:spPr>
          <a:xfrm>
            <a:off x="6128832" y="2397605"/>
            <a:ext cx="1432827" cy="1433048"/>
          </a:xfrm>
          <a:custGeom>
            <a:avLst/>
            <a:gdLst>
              <a:gd name="connsiteX0" fmla="*/ 0 w 2149241"/>
              <a:gd name="connsiteY0" fmla="*/ 0 h 2149241"/>
              <a:gd name="connsiteX1" fmla="*/ 175799 w 2149241"/>
              <a:gd name="connsiteY1" fmla="*/ 8877 h 2149241"/>
              <a:gd name="connsiteX2" fmla="*/ 2140364 w 2149241"/>
              <a:gd name="connsiteY2" fmla="*/ 1973442 h 2149241"/>
              <a:gd name="connsiteX3" fmla="*/ 2149241 w 2149241"/>
              <a:gd name="connsiteY3" fmla="*/ 2149241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175799" y="8877"/>
                </a:lnTo>
                <a:cubicBezTo>
                  <a:pt x="1211658" y="114075"/>
                  <a:pt x="2035166" y="937583"/>
                  <a:pt x="2140364" y="1973442"/>
                </a:cubicBezTo>
                <a:lnTo>
                  <a:pt x="2149241" y="2149241"/>
                </a:lnTo>
                <a:lnTo>
                  <a:pt x="0" y="2149241"/>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7" name="Freeform: Shape 16"/>
          <p:cNvSpPr/>
          <p:nvPr userDrawn="1"/>
        </p:nvSpPr>
        <p:spPr>
          <a:xfrm>
            <a:off x="4630355" y="3896313"/>
            <a:ext cx="1432827" cy="1433048"/>
          </a:xfrm>
          <a:custGeom>
            <a:avLst/>
            <a:gdLst>
              <a:gd name="connsiteX0" fmla="*/ 0 w 2149241"/>
              <a:gd name="connsiteY0" fmla="*/ 0 h 2149241"/>
              <a:gd name="connsiteX1" fmla="*/ 2149241 w 2149241"/>
              <a:gd name="connsiteY1" fmla="*/ 0 h 2149241"/>
              <a:gd name="connsiteX2" fmla="*/ 2149241 w 2149241"/>
              <a:gd name="connsiteY2" fmla="*/ 2149241 h 2149241"/>
              <a:gd name="connsiteX3" fmla="*/ 1973442 w 2149241"/>
              <a:gd name="connsiteY3" fmla="*/ 2140364 h 2149241"/>
              <a:gd name="connsiteX4" fmla="*/ 8877 w 2149241"/>
              <a:gd name="connsiteY4" fmla="*/ 175799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9241" y="2149241"/>
                </a:lnTo>
                <a:lnTo>
                  <a:pt x="1973442" y="2140364"/>
                </a:lnTo>
                <a:cubicBezTo>
                  <a:pt x="937583" y="2035167"/>
                  <a:pt x="114075" y="1211659"/>
                  <a:pt x="8877" y="175799"/>
                </a:cubicBez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6" name="Freeform: Shape 15"/>
          <p:cNvSpPr/>
          <p:nvPr userDrawn="1"/>
        </p:nvSpPr>
        <p:spPr>
          <a:xfrm>
            <a:off x="6128832" y="3896313"/>
            <a:ext cx="1432827" cy="1433048"/>
          </a:xfrm>
          <a:custGeom>
            <a:avLst/>
            <a:gdLst>
              <a:gd name="connsiteX0" fmla="*/ 0 w 2149241"/>
              <a:gd name="connsiteY0" fmla="*/ 0 h 2149241"/>
              <a:gd name="connsiteX1" fmla="*/ 2149241 w 2149241"/>
              <a:gd name="connsiteY1" fmla="*/ 0 h 2149241"/>
              <a:gd name="connsiteX2" fmla="*/ 2140364 w 2149241"/>
              <a:gd name="connsiteY2" fmla="*/ 175799 h 2149241"/>
              <a:gd name="connsiteX3" fmla="*/ 175799 w 2149241"/>
              <a:gd name="connsiteY3" fmla="*/ 2140364 h 2149241"/>
              <a:gd name="connsiteX4" fmla="*/ 0 w 2149241"/>
              <a:gd name="connsiteY4" fmla="*/ 2149241 h 2149241"/>
              <a:gd name="connsiteX5" fmla="*/ 0 w 2149241"/>
              <a:gd name="connsiteY5" fmla="*/ 0 h 214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241" h="2149241">
                <a:moveTo>
                  <a:pt x="0" y="0"/>
                </a:moveTo>
                <a:lnTo>
                  <a:pt x="2149241" y="0"/>
                </a:lnTo>
                <a:lnTo>
                  <a:pt x="2140364" y="175799"/>
                </a:lnTo>
                <a:cubicBezTo>
                  <a:pt x="2035166" y="1211659"/>
                  <a:pt x="1211658" y="2035167"/>
                  <a:pt x="175799" y="2140364"/>
                </a:cubicBezTo>
                <a:lnTo>
                  <a:pt x="0" y="214924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8" name="Text Placeholder 5"/>
          <p:cNvSpPr>
            <a:spLocks noGrp="1"/>
          </p:cNvSpPr>
          <p:nvPr>
            <p:ph type="body" sz="quarter" idx="15" hasCustomPrompt="1"/>
          </p:nvPr>
        </p:nvSpPr>
        <p:spPr>
          <a:xfrm>
            <a:off x="6492783" y="300943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29" name="Text Placeholder 5"/>
          <p:cNvSpPr>
            <a:spLocks noGrp="1"/>
          </p:cNvSpPr>
          <p:nvPr>
            <p:ph type="body" sz="quarter" idx="12" hasCustomPrompt="1"/>
          </p:nvPr>
        </p:nvSpPr>
        <p:spPr>
          <a:xfrm>
            <a:off x="8011557" y="2532483"/>
            <a:ext cx="3244883" cy="118748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14" hasCustomPrompt="1"/>
          </p:nvPr>
        </p:nvSpPr>
        <p:spPr>
          <a:xfrm>
            <a:off x="8011557" y="2092924"/>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33" name="Text Placeholder 5"/>
          <p:cNvSpPr>
            <a:spLocks noGrp="1"/>
          </p:cNvSpPr>
          <p:nvPr>
            <p:ph type="body" sz="quarter" idx="16" hasCustomPrompt="1"/>
          </p:nvPr>
        </p:nvSpPr>
        <p:spPr>
          <a:xfrm>
            <a:off x="6492783" y="427060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34" name="Text Placeholder 5"/>
          <p:cNvSpPr>
            <a:spLocks noGrp="1"/>
          </p:cNvSpPr>
          <p:nvPr>
            <p:ph type="body" sz="quarter" idx="17" hasCustomPrompt="1"/>
          </p:nvPr>
        </p:nvSpPr>
        <p:spPr>
          <a:xfrm>
            <a:off x="8011557" y="4412181"/>
            <a:ext cx="3244883" cy="118748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18" hasCustomPrompt="1"/>
          </p:nvPr>
        </p:nvSpPr>
        <p:spPr>
          <a:xfrm>
            <a:off x="8011557" y="3972622"/>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37" name="Text Placeholder 5"/>
          <p:cNvSpPr>
            <a:spLocks noGrp="1"/>
          </p:cNvSpPr>
          <p:nvPr>
            <p:ph type="body" sz="quarter" idx="19" hasCustomPrompt="1"/>
          </p:nvPr>
        </p:nvSpPr>
        <p:spPr>
          <a:xfrm>
            <a:off x="5178915" y="427060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38" name="Text Placeholder 5"/>
          <p:cNvSpPr>
            <a:spLocks noGrp="1"/>
          </p:cNvSpPr>
          <p:nvPr>
            <p:ph type="body" sz="quarter" idx="20" hasCustomPrompt="1"/>
          </p:nvPr>
        </p:nvSpPr>
        <p:spPr>
          <a:xfrm>
            <a:off x="950472" y="4412181"/>
            <a:ext cx="3244883" cy="1187483"/>
          </a:xfrm>
        </p:spPr>
        <p:txBody>
          <a:bodyPr anchor="t"/>
          <a:lstStyle>
            <a:lvl1pPr marL="0" indent="0" algn="r">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9" name="Text Placeholder 5"/>
          <p:cNvSpPr>
            <a:spLocks noGrp="1"/>
          </p:cNvSpPr>
          <p:nvPr>
            <p:ph type="body" sz="quarter" idx="21" hasCustomPrompt="1"/>
          </p:nvPr>
        </p:nvSpPr>
        <p:spPr>
          <a:xfrm>
            <a:off x="950472" y="3972622"/>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40" name="Text Placeholder 5"/>
          <p:cNvSpPr>
            <a:spLocks noGrp="1"/>
          </p:cNvSpPr>
          <p:nvPr>
            <p:ph type="body" sz="quarter" idx="22" hasCustomPrompt="1"/>
          </p:nvPr>
        </p:nvSpPr>
        <p:spPr>
          <a:xfrm>
            <a:off x="5178915" y="3009435"/>
            <a:ext cx="483308" cy="407746"/>
          </a:xfrm>
        </p:spPr>
        <p:txBody>
          <a:bodyPr numCol="1"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950472" y="2554141"/>
            <a:ext cx="3244883" cy="1187483"/>
          </a:xfrm>
        </p:spPr>
        <p:txBody>
          <a:bodyPr anchor="t"/>
          <a:lstStyle>
            <a:lvl1pPr marL="0" indent="0" algn="r">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950472" y="2114582"/>
            <a:ext cx="3244883" cy="390888"/>
          </a:xfrm>
        </p:spPr>
        <p:txBody>
          <a:bodyPr anchor="b">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43" name="Title 1"/>
          <p:cNvSpPr>
            <a:spLocks noGrp="1"/>
          </p:cNvSpPr>
          <p:nvPr>
            <p:ph type="title" hasCustomPrompt="1"/>
          </p:nvPr>
        </p:nvSpPr>
        <p:spPr>
          <a:xfrm>
            <a:off x="2015073"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44" name="Text Placeholder 5"/>
          <p:cNvSpPr>
            <a:spLocks noGrp="1"/>
          </p:cNvSpPr>
          <p:nvPr>
            <p:ph type="body" sz="quarter" idx="31" hasCustomPrompt="1"/>
          </p:nvPr>
        </p:nvSpPr>
        <p:spPr>
          <a:xfrm>
            <a:off x="2015073" y="1528923"/>
            <a:ext cx="8161867" cy="293685"/>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12463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par>
                          <p:cTn id="13" fill="hold">
                            <p:stCondLst>
                              <p:cond delay="1800"/>
                            </p:stCondLst>
                            <p:childTnLst>
                              <p:par>
                                <p:cTn id="14" presetID="2" presetClass="entr" presetSubtype="12" decel="100000" fill="hold" grpId="0" nodeType="after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 calcmode="lin" valueType="num">
                                      <p:cBhvr additive="base">
                                        <p:cTn id="16" dur="10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28">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9" decel="100000" fill="hold" grpId="0" nodeType="with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 calcmode="lin" valueType="num">
                                      <p:cBhvr additive="base">
                                        <p:cTn id="20" dur="10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33">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3" decel="100000" fill="hold" grpId="0" nodeType="withEffect">
                                  <p:stCondLst>
                                    <p:cond delay="0"/>
                                  </p:stCondLst>
                                  <p:childTnLst>
                                    <p:set>
                                      <p:cBhvr>
                                        <p:cTn id="23" dur="1" fill="hold">
                                          <p:stCondLst>
                                            <p:cond delay="0"/>
                                          </p:stCondLst>
                                        </p:cTn>
                                        <p:tgtEl>
                                          <p:spTgt spid="37">
                                            <p:txEl>
                                              <p:pRg st="0" end="0"/>
                                            </p:txEl>
                                          </p:spTgt>
                                        </p:tgtEl>
                                        <p:attrNameLst>
                                          <p:attrName>style.visibility</p:attrName>
                                        </p:attrNameLst>
                                      </p:cBhvr>
                                      <p:to>
                                        <p:strVal val="visible"/>
                                      </p:to>
                                    </p:set>
                                    <p:anim calcmode="lin" valueType="num">
                                      <p:cBhvr additive="base">
                                        <p:cTn id="24" dur="10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7">
                                            <p:txEl>
                                              <p:pRg st="0" end="0"/>
                                            </p:txEl>
                                          </p:spTgt>
                                        </p:tgtEl>
                                        <p:attrNameLst>
                                          <p:attrName>ppt_y</p:attrName>
                                        </p:attrNameLst>
                                      </p:cBhvr>
                                      <p:tavLst>
                                        <p:tav tm="0">
                                          <p:val>
                                            <p:strVal val="0-#ppt_h/2"/>
                                          </p:val>
                                        </p:tav>
                                        <p:tav tm="100000">
                                          <p:val>
                                            <p:strVal val="#ppt_y"/>
                                          </p:val>
                                        </p:tav>
                                      </p:tavLst>
                                    </p:anim>
                                  </p:childTnLst>
                                </p:cTn>
                              </p:par>
                              <p:par>
                                <p:cTn id="26" presetID="2" presetClass="entr" presetSubtype="6" decel="100000" fill="hold" grpId="0" nodeType="withEffect">
                                  <p:stCondLst>
                                    <p:cond delay="0"/>
                                  </p:stCondLst>
                                  <p:childTnLst>
                                    <p:set>
                                      <p:cBhvr>
                                        <p:cTn id="27" dur="1" fill="hold">
                                          <p:stCondLst>
                                            <p:cond delay="0"/>
                                          </p:stCondLst>
                                        </p:cTn>
                                        <p:tgtEl>
                                          <p:spTgt spid="40">
                                            <p:txEl>
                                              <p:pRg st="0" end="0"/>
                                            </p:txEl>
                                          </p:spTgt>
                                        </p:tgtEl>
                                        <p:attrNameLst>
                                          <p:attrName>style.visibility</p:attrName>
                                        </p:attrNameLst>
                                      </p:cBhvr>
                                      <p:to>
                                        <p:strVal val="visible"/>
                                      </p:to>
                                    </p:set>
                                    <p:anim calcmode="lin" valueType="num">
                                      <p:cBhvr additive="base">
                                        <p:cTn id="28" dur="10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29" dur="1000" fill="hold"/>
                                        <p:tgtEl>
                                          <p:spTgt spid="4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6" decel="10000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12" decel="10000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1000" fill="hold"/>
                                        <p:tgtEl>
                                          <p:spTgt spid="21"/>
                                        </p:tgtEl>
                                        <p:attrNameLst>
                                          <p:attrName>ppt_x</p:attrName>
                                        </p:attrNameLst>
                                      </p:cBhvr>
                                      <p:tavLst>
                                        <p:tav tm="0">
                                          <p:val>
                                            <p:strVal val="0-#ppt_w/2"/>
                                          </p:val>
                                        </p:tav>
                                        <p:tav tm="100000">
                                          <p:val>
                                            <p:strVal val="#ppt_x"/>
                                          </p:val>
                                        </p:tav>
                                      </p:tavLst>
                                    </p:anim>
                                    <p:anim calcmode="lin" valueType="num">
                                      <p:cBhvr additive="base">
                                        <p:cTn id="37" dur="10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3" decel="10000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1000" fill="hold"/>
                                        <p:tgtEl>
                                          <p:spTgt spid="17"/>
                                        </p:tgtEl>
                                        <p:attrNameLst>
                                          <p:attrName>ppt_x</p:attrName>
                                        </p:attrNameLst>
                                      </p:cBhvr>
                                      <p:tavLst>
                                        <p:tav tm="0">
                                          <p:val>
                                            <p:strVal val="1+#ppt_w/2"/>
                                          </p:val>
                                        </p:tav>
                                        <p:tav tm="100000">
                                          <p:val>
                                            <p:strVal val="#ppt_x"/>
                                          </p:val>
                                        </p:tav>
                                      </p:tavLst>
                                    </p:anim>
                                    <p:anim calcmode="lin" valueType="num">
                                      <p:cBhvr additive="base">
                                        <p:cTn id="41" dur="10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9" decel="10000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1000" fill="hold"/>
                                        <p:tgtEl>
                                          <p:spTgt spid="16"/>
                                        </p:tgtEl>
                                        <p:attrNameLst>
                                          <p:attrName>ppt_x</p:attrName>
                                        </p:attrNameLst>
                                      </p:cBhvr>
                                      <p:tavLst>
                                        <p:tav tm="0">
                                          <p:val>
                                            <p:strVal val="0-#ppt_w/2"/>
                                          </p:val>
                                        </p:tav>
                                        <p:tav tm="100000">
                                          <p:val>
                                            <p:strVal val="#ppt_x"/>
                                          </p:val>
                                        </p:tav>
                                      </p:tavLst>
                                    </p:anim>
                                    <p:anim calcmode="lin" valueType="num">
                                      <p:cBhvr additive="base">
                                        <p:cTn id="45" dur="1000" fill="hold"/>
                                        <p:tgtEl>
                                          <p:spTgt spid="16"/>
                                        </p:tgtEl>
                                        <p:attrNameLst>
                                          <p:attrName>ppt_y</p:attrName>
                                        </p:attrNameLst>
                                      </p:cBhvr>
                                      <p:tavLst>
                                        <p:tav tm="0">
                                          <p:val>
                                            <p:strVal val="0-#ppt_h/2"/>
                                          </p:val>
                                        </p:tav>
                                        <p:tav tm="100000">
                                          <p:val>
                                            <p:strVal val="#ppt_y"/>
                                          </p:val>
                                        </p:tav>
                                      </p:tavLst>
                                    </p:anim>
                                  </p:childTnLst>
                                </p:cTn>
                              </p:par>
                              <p:par>
                                <p:cTn id="46" presetID="49" presetClass="entr" presetSubtype="0" decel="100000" fill="hold" grpId="1"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 calcmode="lin" valueType="num">
                                      <p:cBhvr>
                                        <p:cTn id="48" dur="10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9" dur="1000" fill="hold"/>
                                        <p:tgtEl>
                                          <p:spTgt spid="28">
                                            <p:txEl>
                                              <p:pRg st="0" end="0"/>
                                            </p:txEl>
                                          </p:spTgt>
                                        </p:tgtEl>
                                        <p:attrNameLst>
                                          <p:attrName>ppt_h</p:attrName>
                                        </p:attrNameLst>
                                      </p:cBhvr>
                                      <p:tavLst>
                                        <p:tav tm="0">
                                          <p:val>
                                            <p:fltVal val="0"/>
                                          </p:val>
                                        </p:tav>
                                        <p:tav tm="100000">
                                          <p:val>
                                            <p:strVal val="#ppt_h"/>
                                          </p:val>
                                        </p:tav>
                                      </p:tavLst>
                                    </p:anim>
                                    <p:anim calcmode="lin" valueType="num">
                                      <p:cBhvr>
                                        <p:cTn id="50" dur="1000" fill="hold"/>
                                        <p:tgtEl>
                                          <p:spTgt spid="28">
                                            <p:txEl>
                                              <p:pRg st="0" end="0"/>
                                            </p:txEl>
                                          </p:spTgt>
                                        </p:tgtEl>
                                        <p:attrNameLst>
                                          <p:attrName>style.rotation</p:attrName>
                                        </p:attrNameLst>
                                      </p:cBhvr>
                                      <p:tavLst>
                                        <p:tav tm="0">
                                          <p:val>
                                            <p:fltVal val="360"/>
                                          </p:val>
                                        </p:tav>
                                        <p:tav tm="100000">
                                          <p:val>
                                            <p:fltVal val="0"/>
                                          </p:val>
                                        </p:tav>
                                      </p:tavLst>
                                    </p:anim>
                                    <p:animEffect transition="in" filter="fade">
                                      <p:cBhvr>
                                        <p:cTn id="51" dur="1000"/>
                                        <p:tgtEl>
                                          <p:spTgt spid="28">
                                            <p:txEl>
                                              <p:pRg st="0" end="0"/>
                                            </p:txEl>
                                          </p:spTgt>
                                        </p:tgtEl>
                                      </p:cBhvr>
                                    </p:animEffect>
                                  </p:childTnLst>
                                </p:cTn>
                              </p:par>
                              <p:par>
                                <p:cTn id="52" presetID="49" presetClass="entr" presetSubtype="0" decel="100000" fill="hold" grpId="1" nodeType="withEffect">
                                  <p:stCondLst>
                                    <p:cond delay="0"/>
                                  </p:stCondLst>
                                  <p:childTnLst>
                                    <p:set>
                                      <p:cBhvr>
                                        <p:cTn id="53" dur="1" fill="hold">
                                          <p:stCondLst>
                                            <p:cond delay="0"/>
                                          </p:stCondLst>
                                        </p:cTn>
                                        <p:tgtEl>
                                          <p:spTgt spid="33">
                                            <p:txEl>
                                              <p:pRg st="0" end="0"/>
                                            </p:txEl>
                                          </p:spTgt>
                                        </p:tgtEl>
                                        <p:attrNameLst>
                                          <p:attrName>style.visibility</p:attrName>
                                        </p:attrNameLst>
                                      </p:cBhvr>
                                      <p:to>
                                        <p:strVal val="visible"/>
                                      </p:to>
                                    </p:set>
                                    <p:anim calcmode="lin" valueType="num">
                                      <p:cBhvr>
                                        <p:cTn id="54" dur="10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33">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33">
                                            <p:txEl>
                                              <p:pRg st="0" end="0"/>
                                            </p:txEl>
                                          </p:spTgt>
                                        </p:tgtEl>
                                        <p:attrNameLst>
                                          <p:attrName>style.rotation</p:attrName>
                                        </p:attrNameLst>
                                      </p:cBhvr>
                                      <p:tavLst>
                                        <p:tav tm="0">
                                          <p:val>
                                            <p:fltVal val="360"/>
                                          </p:val>
                                        </p:tav>
                                        <p:tav tm="100000">
                                          <p:val>
                                            <p:fltVal val="0"/>
                                          </p:val>
                                        </p:tav>
                                      </p:tavLst>
                                    </p:anim>
                                    <p:animEffect transition="in" filter="fade">
                                      <p:cBhvr>
                                        <p:cTn id="57" dur="1000"/>
                                        <p:tgtEl>
                                          <p:spTgt spid="33">
                                            <p:txEl>
                                              <p:pRg st="0" end="0"/>
                                            </p:txEl>
                                          </p:spTgt>
                                        </p:tgtEl>
                                      </p:cBhvr>
                                    </p:animEffect>
                                  </p:childTnLst>
                                </p:cTn>
                              </p:par>
                              <p:par>
                                <p:cTn id="58" presetID="49" presetClass="entr" presetSubtype="0" decel="100000" fill="hold" grpId="1" nodeType="withEffect">
                                  <p:stCondLst>
                                    <p:cond delay="0"/>
                                  </p:stCondLst>
                                  <p:childTnLst>
                                    <p:set>
                                      <p:cBhvr>
                                        <p:cTn id="59" dur="1" fill="hold">
                                          <p:stCondLst>
                                            <p:cond delay="0"/>
                                          </p:stCondLst>
                                        </p:cTn>
                                        <p:tgtEl>
                                          <p:spTgt spid="37">
                                            <p:txEl>
                                              <p:pRg st="0" end="0"/>
                                            </p:txEl>
                                          </p:spTgt>
                                        </p:tgtEl>
                                        <p:attrNameLst>
                                          <p:attrName>style.visibility</p:attrName>
                                        </p:attrNameLst>
                                      </p:cBhvr>
                                      <p:to>
                                        <p:strVal val="visible"/>
                                      </p:to>
                                    </p:set>
                                    <p:anim calcmode="lin" valueType="num">
                                      <p:cBhvr>
                                        <p:cTn id="60" dur="10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61" dur="1000" fill="hold"/>
                                        <p:tgtEl>
                                          <p:spTgt spid="37">
                                            <p:txEl>
                                              <p:pRg st="0" end="0"/>
                                            </p:txEl>
                                          </p:spTgt>
                                        </p:tgtEl>
                                        <p:attrNameLst>
                                          <p:attrName>ppt_h</p:attrName>
                                        </p:attrNameLst>
                                      </p:cBhvr>
                                      <p:tavLst>
                                        <p:tav tm="0">
                                          <p:val>
                                            <p:fltVal val="0"/>
                                          </p:val>
                                        </p:tav>
                                        <p:tav tm="100000">
                                          <p:val>
                                            <p:strVal val="#ppt_h"/>
                                          </p:val>
                                        </p:tav>
                                      </p:tavLst>
                                    </p:anim>
                                    <p:anim calcmode="lin" valueType="num">
                                      <p:cBhvr>
                                        <p:cTn id="62" dur="1000" fill="hold"/>
                                        <p:tgtEl>
                                          <p:spTgt spid="37">
                                            <p:txEl>
                                              <p:pRg st="0" end="0"/>
                                            </p:txEl>
                                          </p:spTgt>
                                        </p:tgtEl>
                                        <p:attrNameLst>
                                          <p:attrName>style.rotation</p:attrName>
                                        </p:attrNameLst>
                                      </p:cBhvr>
                                      <p:tavLst>
                                        <p:tav tm="0">
                                          <p:val>
                                            <p:fltVal val="360"/>
                                          </p:val>
                                        </p:tav>
                                        <p:tav tm="100000">
                                          <p:val>
                                            <p:fltVal val="0"/>
                                          </p:val>
                                        </p:tav>
                                      </p:tavLst>
                                    </p:anim>
                                    <p:animEffect transition="in" filter="fade">
                                      <p:cBhvr>
                                        <p:cTn id="63" dur="1000"/>
                                        <p:tgtEl>
                                          <p:spTgt spid="37">
                                            <p:txEl>
                                              <p:pRg st="0" end="0"/>
                                            </p:txEl>
                                          </p:spTgt>
                                        </p:tgtEl>
                                      </p:cBhvr>
                                    </p:animEffect>
                                  </p:childTnLst>
                                </p:cTn>
                              </p:par>
                              <p:par>
                                <p:cTn id="64" presetID="49" presetClass="entr" presetSubtype="0" decel="100000" fill="hold" grpId="1" nodeType="withEffect">
                                  <p:stCondLst>
                                    <p:cond delay="0"/>
                                  </p:stCondLst>
                                  <p:childTnLst>
                                    <p:set>
                                      <p:cBhvr>
                                        <p:cTn id="65" dur="1" fill="hold">
                                          <p:stCondLst>
                                            <p:cond delay="0"/>
                                          </p:stCondLst>
                                        </p:cTn>
                                        <p:tgtEl>
                                          <p:spTgt spid="40">
                                            <p:txEl>
                                              <p:pRg st="0" end="0"/>
                                            </p:txEl>
                                          </p:spTgt>
                                        </p:tgtEl>
                                        <p:attrNameLst>
                                          <p:attrName>style.visibility</p:attrName>
                                        </p:attrNameLst>
                                      </p:cBhvr>
                                      <p:to>
                                        <p:strVal val="visible"/>
                                      </p:to>
                                    </p:set>
                                    <p:anim calcmode="lin" valueType="num">
                                      <p:cBhvr>
                                        <p:cTn id="66"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67" dur="10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68" dur="10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69" dur="1000"/>
                                        <p:tgtEl>
                                          <p:spTgt spid="40">
                                            <p:txEl>
                                              <p:pRg st="0" end="0"/>
                                            </p:txEl>
                                          </p:spTgt>
                                        </p:tgtEl>
                                      </p:cBhvr>
                                    </p:animEffect>
                                  </p:childTnLst>
                                </p:cTn>
                              </p:par>
                              <p:par>
                                <p:cTn id="70" presetID="49" presetClass="entr" presetSubtype="0" decel="100000" fill="hold" grpId="1"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00" fill="hold"/>
                                        <p:tgtEl>
                                          <p:spTgt spid="22"/>
                                        </p:tgtEl>
                                        <p:attrNameLst>
                                          <p:attrName>ppt_w</p:attrName>
                                        </p:attrNameLst>
                                      </p:cBhvr>
                                      <p:tavLst>
                                        <p:tav tm="0">
                                          <p:val>
                                            <p:fltVal val="0"/>
                                          </p:val>
                                        </p:tav>
                                        <p:tav tm="100000">
                                          <p:val>
                                            <p:strVal val="#ppt_w"/>
                                          </p:val>
                                        </p:tav>
                                      </p:tavLst>
                                    </p:anim>
                                    <p:anim calcmode="lin" valueType="num">
                                      <p:cBhvr>
                                        <p:cTn id="73" dur="1000" fill="hold"/>
                                        <p:tgtEl>
                                          <p:spTgt spid="22"/>
                                        </p:tgtEl>
                                        <p:attrNameLst>
                                          <p:attrName>ppt_h</p:attrName>
                                        </p:attrNameLst>
                                      </p:cBhvr>
                                      <p:tavLst>
                                        <p:tav tm="0">
                                          <p:val>
                                            <p:fltVal val="0"/>
                                          </p:val>
                                        </p:tav>
                                        <p:tav tm="100000">
                                          <p:val>
                                            <p:strVal val="#ppt_h"/>
                                          </p:val>
                                        </p:tav>
                                      </p:tavLst>
                                    </p:anim>
                                    <p:anim calcmode="lin" valueType="num">
                                      <p:cBhvr>
                                        <p:cTn id="74" dur="1000" fill="hold"/>
                                        <p:tgtEl>
                                          <p:spTgt spid="22"/>
                                        </p:tgtEl>
                                        <p:attrNameLst>
                                          <p:attrName>style.rotation</p:attrName>
                                        </p:attrNameLst>
                                      </p:cBhvr>
                                      <p:tavLst>
                                        <p:tav tm="0">
                                          <p:val>
                                            <p:fltVal val="360"/>
                                          </p:val>
                                        </p:tav>
                                        <p:tav tm="100000">
                                          <p:val>
                                            <p:fltVal val="0"/>
                                          </p:val>
                                        </p:tav>
                                      </p:tavLst>
                                    </p:anim>
                                    <p:animEffect transition="in" filter="fade">
                                      <p:cBhvr>
                                        <p:cTn id="75" dur="1000"/>
                                        <p:tgtEl>
                                          <p:spTgt spid="22"/>
                                        </p:tgtEl>
                                      </p:cBhvr>
                                    </p:animEffect>
                                  </p:childTnLst>
                                </p:cTn>
                              </p:par>
                              <p:par>
                                <p:cTn id="76" presetID="49" presetClass="entr" presetSubtype="0" decel="100000" fill="hold" grpId="1"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fltVal val="0"/>
                                          </p:val>
                                        </p:tav>
                                        <p:tav tm="100000">
                                          <p:val>
                                            <p:strVal val="#ppt_w"/>
                                          </p:val>
                                        </p:tav>
                                      </p:tavLst>
                                    </p:anim>
                                    <p:anim calcmode="lin" valueType="num">
                                      <p:cBhvr>
                                        <p:cTn id="79" dur="1000" fill="hold"/>
                                        <p:tgtEl>
                                          <p:spTgt spid="21"/>
                                        </p:tgtEl>
                                        <p:attrNameLst>
                                          <p:attrName>ppt_h</p:attrName>
                                        </p:attrNameLst>
                                      </p:cBhvr>
                                      <p:tavLst>
                                        <p:tav tm="0">
                                          <p:val>
                                            <p:fltVal val="0"/>
                                          </p:val>
                                        </p:tav>
                                        <p:tav tm="100000">
                                          <p:val>
                                            <p:strVal val="#ppt_h"/>
                                          </p:val>
                                        </p:tav>
                                      </p:tavLst>
                                    </p:anim>
                                    <p:anim calcmode="lin" valueType="num">
                                      <p:cBhvr>
                                        <p:cTn id="80" dur="1000" fill="hold"/>
                                        <p:tgtEl>
                                          <p:spTgt spid="21"/>
                                        </p:tgtEl>
                                        <p:attrNameLst>
                                          <p:attrName>style.rotation</p:attrName>
                                        </p:attrNameLst>
                                      </p:cBhvr>
                                      <p:tavLst>
                                        <p:tav tm="0">
                                          <p:val>
                                            <p:fltVal val="360"/>
                                          </p:val>
                                        </p:tav>
                                        <p:tav tm="100000">
                                          <p:val>
                                            <p:fltVal val="0"/>
                                          </p:val>
                                        </p:tav>
                                      </p:tavLst>
                                    </p:anim>
                                    <p:animEffect transition="in" filter="fade">
                                      <p:cBhvr>
                                        <p:cTn id="81" dur="1000"/>
                                        <p:tgtEl>
                                          <p:spTgt spid="21"/>
                                        </p:tgtEl>
                                      </p:cBhvr>
                                    </p:animEffect>
                                  </p:childTnLst>
                                </p:cTn>
                              </p:par>
                              <p:par>
                                <p:cTn id="82" presetID="49" presetClass="entr" presetSubtype="0" decel="100000" fill="hold" grpId="1" nodeType="with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anim calcmode="lin" valueType="num">
                                      <p:cBhvr>
                                        <p:cTn id="86" dur="1000" fill="hold"/>
                                        <p:tgtEl>
                                          <p:spTgt spid="17"/>
                                        </p:tgtEl>
                                        <p:attrNameLst>
                                          <p:attrName>style.rotation</p:attrName>
                                        </p:attrNameLst>
                                      </p:cBhvr>
                                      <p:tavLst>
                                        <p:tav tm="0">
                                          <p:val>
                                            <p:fltVal val="360"/>
                                          </p:val>
                                        </p:tav>
                                        <p:tav tm="100000">
                                          <p:val>
                                            <p:fltVal val="0"/>
                                          </p:val>
                                        </p:tav>
                                      </p:tavLst>
                                    </p:anim>
                                    <p:animEffect transition="in" filter="fade">
                                      <p:cBhvr>
                                        <p:cTn id="87" dur="1000"/>
                                        <p:tgtEl>
                                          <p:spTgt spid="17"/>
                                        </p:tgtEl>
                                      </p:cBhvr>
                                    </p:animEffect>
                                  </p:childTnLst>
                                </p:cTn>
                              </p:par>
                              <p:par>
                                <p:cTn id="88" presetID="49" presetClass="entr" presetSubtype="0" decel="100000" fill="hold" grpId="1" nodeType="with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1000" fill="hold"/>
                                        <p:tgtEl>
                                          <p:spTgt spid="16"/>
                                        </p:tgtEl>
                                        <p:attrNameLst>
                                          <p:attrName>ppt_w</p:attrName>
                                        </p:attrNameLst>
                                      </p:cBhvr>
                                      <p:tavLst>
                                        <p:tav tm="0">
                                          <p:val>
                                            <p:fltVal val="0"/>
                                          </p:val>
                                        </p:tav>
                                        <p:tav tm="100000">
                                          <p:val>
                                            <p:strVal val="#ppt_w"/>
                                          </p:val>
                                        </p:tav>
                                      </p:tavLst>
                                    </p:anim>
                                    <p:anim calcmode="lin" valueType="num">
                                      <p:cBhvr>
                                        <p:cTn id="91" dur="1000" fill="hold"/>
                                        <p:tgtEl>
                                          <p:spTgt spid="16"/>
                                        </p:tgtEl>
                                        <p:attrNameLst>
                                          <p:attrName>ppt_h</p:attrName>
                                        </p:attrNameLst>
                                      </p:cBhvr>
                                      <p:tavLst>
                                        <p:tav tm="0">
                                          <p:val>
                                            <p:fltVal val="0"/>
                                          </p:val>
                                        </p:tav>
                                        <p:tav tm="100000">
                                          <p:val>
                                            <p:strVal val="#ppt_h"/>
                                          </p:val>
                                        </p:tav>
                                      </p:tavLst>
                                    </p:anim>
                                    <p:anim calcmode="lin" valueType="num">
                                      <p:cBhvr>
                                        <p:cTn id="92" dur="1000" fill="hold"/>
                                        <p:tgtEl>
                                          <p:spTgt spid="16"/>
                                        </p:tgtEl>
                                        <p:attrNameLst>
                                          <p:attrName>style.rotation</p:attrName>
                                        </p:attrNameLst>
                                      </p:cBhvr>
                                      <p:tavLst>
                                        <p:tav tm="0">
                                          <p:val>
                                            <p:fltVal val="360"/>
                                          </p:val>
                                        </p:tav>
                                        <p:tav tm="100000">
                                          <p:val>
                                            <p:fltVal val="0"/>
                                          </p:val>
                                        </p:tav>
                                      </p:tavLst>
                                    </p:anim>
                                    <p:animEffect transition="in" filter="fade">
                                      <p:cBhvr>
                                        <p:cTn id="93" dur="1000"/>
                                        <p:tgtEl>
                                          <p:spTgt spid="16"/>
                                        </p:tgtEl>
                                      </p:cBhvr>
                                    </p:animEffect>
                                  </p:childTnLst>
                                </p:cTn>
                              </p:par>
                            </p:childTnLst>
                          </p:cTn>
                        </p:par>
                        <p:par>
                          <p:cTn id="94" fill="hold">
                            <p:stCondLst>
                              <p:cond delay="2800"/>
                            </p:stCondLst>
                            <p:childTnLst>
                              <p:par>
                                <p:cTn id="95" presetID="22" presetClass="entr" presetSubtype="2" fill="hold" grpId="0" nodeType="afterEffect">
                                  <p:stCondLst>
                                    <p:cond delay="0"/>
                                  </p:stCondLst>
                                  <p:childTnLst>
                                    <p:set>
                                      <p:cBhvr>
                                        <p:cTn id="96" dur="1" fill="hold">
                                          <p:stCondLst>
                                            <p:cond delay="0"/>
                                          </p:stCondLst>
                                        </p:cTn>
                                        <p:tgtEl>
                                          <p:spTgt spid="42">
                                            <p:txEl>
                                              <p:pRg st="0" end="0"/>
                                            </p:txEl>
                                          </p:spTgt>
                                        </p:tgtEl>
                                        <p:attrNameLst>
                                          <p:attrName>style.visibility</p:attrName>
                                        </p:attrNameLst>
                                      </p:cBhvr>
                                      <p:to>
                                        <p:strVal val="visible"/>
                                      </p:to>
                                    </p:set>
                                    <p:animEffect transition="in" filter="wipe(right)">
                                      <p:cBhvr>
                                        <p:cTn id="97" dur="500"/>
                                        <p:tgtEl>
                                          <p:spTgt spid="42">
                                            <p:txEl>
                                              <p:pRg st="0" end="0"/>
                                            </p:txEl>
                                          </p:spTgt>
                                        </p:tgtEl>
                                      </p:cBhvr>
                                    </p:animEffect>
                                  </p:childTnLst>
                                </p:cTn>
                              </p:par>
                            </p:childTnLst>
                          </p:cTn>
                        </p:par>
                        <p:par>
                          <p:cTn id="98" fill="hold">
                            <p:stCondLst>
                              <p:cond delay="3300"/>
                            </p:stCondLst>
                            <p:childTnLst>
                              <p:par>
                                <p:cTn id="99" presetID="10" presetClass="entr" presetSubtype="0" fill="hold" grpId="0" nodeType="afterEffect">
                                  <p:stCondLst>
                                    <p:cond delay="0"/>
                                  </p:stCondLst>
                                  <p:childTnLst>
                                    <p:set>
                                      <p:cBhvr>
                                        <p:cTn id="100" dur="1" fill="hold">
                                          <p:stCondLst>
                                            <p:cond delay="0"/>
                                          </p:stCondLst>
                                        </p:cTn>
                                        <p:tgtEl>
                                          <p:spTgt spid="41">
                                            <p:txEl>
                                              <p:pRg st="0" end="0"/>
                                            </p:txEl>
                                          </p:spTgt>
                                        </p:tgtEl>
                                        <p:attrNameLst>
                                          <p:attrName>style.visibility</p:attrName>
                                        </p:attrNameLst>
                                      </p:cBhvr>
                                      <p:to>
                                        <p:strVal val="visible"/>
                                      </p:to>
                                    </p:set>
                                    <p:animEffect transition="in" filter="fade">
                                      <p:cBhvr>
                                        <p:cTn id="101" dur="500"/>
                                        <p:tgtEl>
                                          <p:spTgt spid="41">
                                            <p:txEl>
                                              <p:pRg st="0" end="0"/>
                                            </p:txEl>
                                          </p:spTgt>
                                        </p:tgtEl>
                                      </p:cBhvr>
                                    </p:animEffect>
                                  </p:childTnLst>
                                </p:cTn>
                              </p:par>
                            </p:childTnLst>
                          </p:cTn>
                        </p:par>
                        <p:par>
                          <p:cTn id="102" fill="hold">
                            <p:stCondLst>
                              <p:cond delay="3800"/>
                            </p:stCondLst>
                            <p:childTnLst>
                              <p:par>
                                <p:cTn id="103" presetID="22" presetClass="entr" presetSubtype="8" fill="hold" grpId="0" nodeType="afterEffect">
                                  <p:stCondLst>
                                    <p:cond delay="250"/>
                                  </p:stCondLst>
                                  <p:childTnLst>
                                    <p:set>
                                      <p:cBhvr>
                                        <p:cTn id="104" dur="1" fill="hold">
                                          <p:stCondLst>
                                            <p:cond delay="0"/>
                                          </p:stCondLst>
                                        </p:cTn>
                                        <p:tgtEl>
                                          <p:spTgt spid="30">
                                            <p:txEl>
                                              <p:pRg st="0" end="0"/>
                                            </p:txEl>
                                          </p:spTgt>
                                        </p:tgtEl>
                                        <p:attrNameLst>
                                          <p:attrName>style.visibility</p:attrName>
                                        </p:attrNameLst>
                                      </p:cBhvr>
                                      <p:to>
                                        <p:strVal val="visible"/>
                                      </p:to>
                                    </p:set>
                                    <p:animEffect transition="in" filter="wipe(left)">
                                      <p:cBhvr>
                                        <p:cTn id="105" dur="500"/>
                                        <p:tgtEl>
                                          <p:spTgt spid="30">
                                            <p:txEl>
                                              <p:pRg st="0" end="0"/>
                                            </p:txEl>
                                          </p:spTgt>
                                        </p:tgtEl>
                                      </p:cBhvr>
                                    </p:animEffect>
                                  </p:childTnLst>
                                </p:cTn>
                              </p:par>
                            </p:childTnLst>
                          </p:cTn>
                        </p:par>
                        <p:par>
                          <p:cTn id="106" fill="hold">
                            <p:stCondLst>
                              <p:cond delay="4550"/>
                            </p:stCondLst>
                            <p:childTnLst>
                              <p:par>
                                <p:cTn id="107" presetID="10" presetClass="entr" presetSubtype="0" fill="hold" grpId="0" nodeType="afterEffect">
                                  <p:stCondLst>
                                    <p:cond delay="0"/>
                                  </p:stCondLst>
                                  <p:childTnLst>
                                    <p:set>
                                      <p:cBhvr>
                                        <p:cTn id="108" dur="1" fill="hold">
                                          <p:stCondLst>
                                            <p:cond delay="0"/>
                                          </p:stCondLst>
                                        </p:cTn>
                                        <p:tgtEl>
                                          <p:spTgt spid="29">
                                            <p:txEl>
                                              <p:pRg st="0" end="0"/>
                                            </p:txEl>
                                          </p:spTgt>
                                        </p:tgtEl>
                                        <p:attrNameLst>
                                          <p:attrName>style.visibility</p:attrName>
                                        </p:attrNameLst>
                                      </p:cBhvr>
                                      <p:to>
                                        <p:strVal val="visible"/>
                                      </p:to>
                                    </p:set>
                                    <p:animEffect transition="in" filter="fade">
                                      <p:cBhvr>
                                        <p:cTn id="109" dur="500"/>
                                        <p:tgtEl>
                                          <p:spTgt spid="29">
                                            <p:txEl>
                                              <p:pRg st="0" end="0"/>
                                            </p:txEl>
                                          </p:spTgt>
                                        </p:tgtEl>
                                      </p:cBhvr>
                                    </p:animEffect>
                                  </p:childTnLst>
                                </p:cTn>
                              </p:par>
                            </p:childTnLst>
                          </p:cTn>
                        </p:par>
                        <p:par>
                          <p:cTn id="110" fill="hold">
                            <p:stCondLst>
                              <p:cond delay="5050"/>
                            </p:stCondLst>
                            <p:childTnLst>
                              <p:par>
                                <p:cTn id="111" presetID="22" presetClass="entr" presetSubtype="2" fill="hold" grpId="0" nodeType="afterEffect">
                                  <p:stCondLst>
                                    <p:cond delay="0"/>
                                  </p:stCondLst>
                                  <p:childTnLst>
                                    <p:set>
                                      <p:cBhvr>
                                        <p:cTn id="112" dur="1" fill="hold">
                                          <p:stCondLst>
                                            <p:cond delay="0"/>
                                          </p:stCondLst>
                                        </p:cTn>
                                        <p:tgtEl>
                                          <p:spTgt spid="39">
                                            <p:txEl>
                                              <p:pRg st="0" end="0"/>
                                            </p:txEl>
                                          </p:spTgt>
                                        </p:tgtEl>
                                        <p:attrNameLst>
                                          <p:attrName>style.visibility</p:attrName>
                                        </p:attrNameLst>
                                      </p:cBhvr>
                                      <p:to>
                                        <p:strVal val="visible"/>
                                      </p:to>
                                    </p:set>
                                    <p:animEffect transition="in" filter="wipe(right)">
                                      <p:cBhvr>
                                        <p:cTn id="113" dur="500"/>
                                        <p:tgtEl>
                                          <p:spTgt spid="39">
                                            <p:txEl>
                                              <p:pRg st="0" end="0"/>
                                            </p:txEl>
                                          </p:spTgt>
                                        </p:tgtEl>
                                      </p:cBhvr>
                                    </p:animEffect>
                                  </p:childTnLst>
                                </p:cTn>
                              </p:par>
                            </p:childTnLst>
                          </p:cTn>
                        </p:par>
                        <p:par>
                          <p:cTn id="114" fill="hold">
                            <p:stCondLst>
                              <p:cond delay="5550"/>
                            </p:stCondLst>
                            <p:childTnLst>
                              <p:par>
                                <p:cTn id="115" presetID="10" presetClass="entr" presetSubtype="0" fill="hold" grpId="0" nodeType="afterEffect">
                                  <p:stCondLst>
                                    <p:cond delay="0"/>
                                  </p:stCondLst>
                                  <p:childTnLst>
                                    <p:set>
                                      <p:cBhvr>
                                        <p:cTn id="116" dur="1" fill="hold">
                                          <p:stCondLst>
                                            <p:cond delay="0"/>
                                          </p:stCondLst>
                                        </p:cTn>
                                        <p:tgtEl>
                                          <p:spTgt spid="38">
                                            <p:txEl>
                                              <p:pRg st="0" end="0"/>
                                            </p:txEl>
                                          </p:spTgt>
                                        </p:tgtEl>
                                        <p:attrNameLst>
                                          <p:attrName>style.visibility</p:attrName>
                                        </p:attrNameLst>
                                      </p:cBhvr>
                                      <p:to>
                                        <p:strVal val="visible"/>
                                      </p:to>
                                    </p:set>
                                    <p:animEffect transition="in" filter="fade">
                                      <p:cBhvr>
                                        <p:cTn id="117" dur="500"/>
                                        <p:tgtEl>
                                          <p:spTgt spid="38">
                                            <p:txEl>
                                              <p:pRg st="0" end="0"/>
                                            </p:txEl>
                                          </p:spTgt>
                                        </p:tgtEl>
                                      </p:cBhvr>
                                    </p:animEffect>
                                  </p:childTnLst>
                                </p:cTn>
                              </p:par>
                            </p:childTnLst>
                          </p:cTn>
                        </p:par>
                        <p:par>
                          <p:cTn id="118" fill="hold">
                            <p:stCondLst>
                              <p:cond delay="6050"/>
                            </p:stCondLst>
                            <p:childTnLst>
                              <p:par>
                                <p:cTn id="119" presetID="22" presetClass="entr" presetSubtype="8" fill="hold" grpId="0" nodeType="afterEffect">
                                  <p:stCondLst>
                                    <p:cond delay="0"/>
                                  </p:stCondLst>
                                  <p:childTnLst>
                                    <p:set>
                                      <p:cBhvr>
                                        <p:cTn id="120" dur="1" fill="hold">
                                          <p:stCondLst>
                                            <p:cond delay="0"/>
                                          </p:stCondLst>
                                        </p:cTn>
                                        <p:tgtEl>
                                          <p:spTgt spid="35">
                                            <p:txEl>
                                              <p:pRg st="0" end="0"/>
                                            </p:txEl>
                                          </p:spTgt>
                                        </p:tgtEl>
                                        <p:attrNameLst>
                                          <p:attrName>style.visibility</p:attrName>
                                        </p:attrNameLst>
                                      </p:cBhvr>
                                      <p:to>
                                        <p:strVal val="visible"/>
                                      </p:to>
                                    </p:set>
                                    <p:animEffect transition="in" filter="wipe(left)">
                                      <p:cBhvr>
                                        <p:cTn id="121" dur="500"/>
                                        <p:tgtEl>
                                          <p:spTgt spid="35">
                                            <p:txEl>
                                              <p:pRg st="0" end="0"/>
                                            </p:txEl>
                                          </p:spTgt>
                                        </p:tgtEl>
                                      </p:cBhvr>
                                    </p:animEffect>
                                  </p:childTnLst>
                                </p:cTn>
                              </p:par>
                            </p:childTnLst>
                          </p:cTn>
                        </p:par>
                        <p:par>
                          <p:cTn id="122" fill="hold">
                            <p:stCondLst>
                              <p:cond delay="6550"/>
                            </p:stCondLst>
                            <p:childTnLst>
                              <p:par>
                                <p:cTn id="123" presetID="10" presetClass="entr" presetSubtype="0" fill="hold" grpId="0" nodeType="afterEffect">
                                  <p:stCondLst>
                                    <p:cond delay="0"/>
                                  </p:stCondLst>
                                  <p:childTnLst>
                                    <p:set>
                                      <p:cBhvr>
                                        <p:cTn id="124" dur="1" fill="hold">
                                          <p:stCondLst>
                                            <p:cond delay="0"/>
                                          </p:stCondLst>
                                        </p:cTn>
                                        <p:tgtEl>
                                          <p:spTgt spid="34">
                                            <p:txEl>
                                              <p:pRg st="0" end="0"/>
                                            </p:txEl>
                                          </p:spTgt>
                                        </p:tgtEl>
                                        <p:attrNameLst>
                                          <p:attrName>style.visibility</p:attrName>
                                        </p:attrNameLst>
                                      </p:cBhvr>
                                      <p:to>
                                        <p:strVal val="visible"/>
                                      </p:to>
                                    </p:set>
                                    <p:animEffect transition="in" filter="fade">
                                      <p:cBhvr>
                                        <p:cTn id="125"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1" grpId="0" animBg="1"/>
      <p:bldP spid="21" grpId="1" animBg="1"/>
      <p:bldP spid="17" grpId="0" animBg="1"/>
      <p:bldP spid="17" grpId="1" animBg="1"/>
      <p:bldP spid="16" grpId="0" animBg="1"/>
      <p:bldP spid="16" grpId="1" animBg="1"/>
      <p:bldP spid="28" grpId="0" build="p">
        <p:tmplLst>
          <p:tmpl lvl="1">
            <p:tnLst>
              <p:par>
                <p:cTn presetID="2" presetClass="entr" presetSubtype="12"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1+#ppt_h/2"/>
                          </p:val>
                        </p:tav>
                        <p:tav tm="100000">
                          <p:val>
                            <p:strVal val="#ppt_y"/>
                          </p:val>
                        </p:tav>
                      </p:tavLst>
                    </p:anim>
                  </p:childTnLst>
                </p:cTn>
              </p:par>
            </p:tnLst>
          </p:tmpl>
        </p:tmplLst>
      </p:bldP>
      <p:bldP spid="28" grpId="1" build="p">
        <p:tmplLst>
          <p:tmpl lvl="1">
            <p:tnLst>
              <p:par>
                <p:cTn presetID="49" presetClass="entr" presetSubtype="0"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1000" fill="hold"/>
                        <p:tgtEl>
                          <p:spTgt spid="28"/>
                        </p:tgtEl>
                        <p:attrNameLst>
                          <p:attrName>ppt_w</p:attrName>
                        </p:attrNameLst>
                      </p:cBhvr>
                      <p:tavLst>
                        <p:tav tm="0">
                          <p:val>
                            <p:fltVal val="0"/>
                          </p:val>
                        </p:tav>
                        <p:tav tm="100000">
                          <p:val>
                            <p:strVal val="#ppt_w"/>
                          </p:val>
                        </p:tav>
                      </p:tavLst>
                    </p:anim>
                    <p:anim calcmode="lin" valueType="num">
                      <p:cBhvr>
                        <p:cTn dur="1000" fill="hold"/>
                        <p:tgtEl>
                          <p:spTgt spid="28"/>
                        </p:tgtEl>
                        <p:attrNameLst>
                          <p:attrName>ppt_h</p:attrName>
                        </p:attrNameLst>
                      </p:cBhvr>
                      <p:tavLst>
                        <p:tav tm="0">
                          <p:val>
                            <p:fltVal val="0"/>
                          </p:val>
                        </p:tav>
                        <p:tav tm="100000">
                          <p:val>
                            <p:strVal val="#ppt_h"/>
                          </p:val>
                        </p:tav>
                      </p:tavLst>
                    </p:anim>
                    <p:anim calcmode="lin" valueType="num">
                      <p:cBhvr>
                        <p:cTn dur="1000" fill="hold"/>
                        <p:tgtEl>
                          <p:spTgt spid="28"/>
                        </p:tgtEl>
                        <p:attrNameLst>
                          <p:attrName>style.rotation</p:attrName>
                        </p:attrNameLst>
                      </p:cBhvr>
                      <p:tavLst>
                        <p:tav tm="0">
                          <p:val>
                            <p:fltVal val="360"/>
                          </p:val>
                        </p:tav>
                        <p:tav tm="100000">
                          <p:val>
                            <p:fltVal val="0"/>
                          </p:val>
                        </p:tav>
                      </p:tavLst>
                    </p:anim>
                    <p:animEffect transition="in" filter="fade">
                      <p:cBhvr>
                        <p:cTn dur="1000"/>
                        <p:tgtEl>
                          <p:spTgt spid="28"/>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22" presetClass="entr" presetSubtype="8"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3" grpId="0" build="p">
        <p:tmplLst>
          <p:tmpl lvl="1">
            <p:tnLst>
              <p:par>
                <p:cTn presetID="2" presetClass="entr" presetSubtype="9"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0-#ppt_w/2"/>
                          </p:val>
                        </p:tav>
                        <p:tav tm="100000">
                          <p:val>
                            <p:strVal val="#ppt_x"/>
                          </p:val>
                        </p:tav>
                      </p:tavLst>
                    </p:anim>
                    <p:anim calcmode="lin" valueType="num">
                      <p:cBhvr additive="base">
                        <p:cTn dur="1000" fill="hold"/>
                        <p:tgtEl>
                          <p:spTgt spid="33"/>
                        </p:tgtEl>
                        <p:attrNameLst>
                          <p:attrName>ppt_y</p:attrName>
                        </p:attrNameLst>
                      </p:cBhvr>
                      <p:tavLst>
                        <p:tav tm="0">
                          <p:val>
                            <p:strVal val="0-#ppt_h/2"/>
                          </p:val>
                        </p:tav>
                        <p:tav tm="100000">
                          <p:val>
                            <p:strVal val="#ppt_y"/>
                          </p:val>
                        </p:tav>
                      </p:tavLst>
                    </p:anim>
                  </p:childTnLst>
                </p:cTn>
              </p:par>
            </p:tnLst>
          </p:tmpl>
        </p:tmplLst>
      </p:bldP>
      <p:bldP spid="33" grpId="1" build="p">
        <p:tmplLst>
          <p:tmpl lvl="1">
            <p:tnLst>
              <p:par>
                <p:cTn presetID="49" presetClass="entr" presetSubtype="0"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1000" fill="hold"/>
                        <p:tgtEl>
                          <p:spTgt spid="33"/>
                        </p:tgtEl>
                        <p:attrNameLst>
                          <p:attrName>ppt_w</p:attrName>
                        </p:attrNameLst>
                      </p:cBhvr>
                      <p:tavLst>
                        <p:tav tm="0">
                          <p:val>
                            <p:fltVal val="0"/>
                          </p:val>
                        </p:tav>
                        <p:tav tm="100000">
                          <p:val>
                            <p:strVal val="#ppt_w"/>
                          </p:val>
                        </p:tav>
                      </p:tavLst>
                    </p:anim>
                    <p:anim calcmode="lin" valueType="num">
                      <p:cBhvr>
                        <p:cTn dur="1000" fill="hold"/>
                        <p:tgtEl>
                          <p:spTgt spid="33"/>
                        </p:tgtEl>
                        <p:attrNameLst>
                          <p:attrName>ppt_h</p:attrName>
                        </p:attrNameLst>
                      </p:cBhvr>
                      <p:tavLst>
                        <p:tav tm="0">
                          <p:val>
                            <p:fltVal val="0"/>
                          </p:val>
                        </p:tav>
                        <p:tav tm="100000">
                          <p:val>
                            <p:strVal val="#ppt_h"/>
                          </p:val>
                        </p:tav>
                      </p:tavLst>
                    </p:anim>
                    <p:anim calcmode="lin" valueType="num">
                      <p:cBhvr>
                        <p:cTn dur="1000" fill="hold"/>
                        <p:tgtEl>
                          <p:spTgt spid="33"/>
                        </p:tgtEl>
                        <p:attrNameLst>
                          <p:attrName>style.rotation</p:attrName>
                        </p:attrNameLst>
                      </p:cBhvr>
                      <p:tavLst>
                        <p:tav tm="0">
                          <p:val>
                            <p:fltVal val="360"/>
                          </p:val>
                        </p:tav>
                        <p:tav tm="100000">
                          <p:val>
                            <p:fltVal val="0"/>
                          </p:val>
                        </p:tav>
                      </p:tavLst>
                    </p:anim>
                    <p:animEffect transition="in" filter="fade">
                      <p:cBhvr>
                        <p:cTn dur="1000"/>
                        <p:tgtEl>
                          <p:spTgt spid="33"/>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7" grpId="0" build="p">
        <p:tmplLst>
          <p:tmpl lvl="1">
            <p:tnLst>
              <p:par>
                <p:cTn presetID="2" presetClass="entr" presetSubtype="3"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0-#ppt_h/2"/>
                          </p:val>
                        </p:tav>
                        <p:tav tm="100000">
                          <p:val>
                            <p:strVal val="#ppt_y"/>
                          </p:val>
                        </p:tav>
                      </p:tavLst>
                    </p:anim>
                  </p:childTnLst>
                </p:cTn>
              </p:par>
            </p:tnLst>
          </p:tmpl>
        </p:tmplLst>
      </p:bldP>
      <p:bldP spid="37" grpId="1" build="p">
        <p:tmplLst>
          <p:tmpl lvl="1">
            <p:tnLst>
              <p:par>
                <p:cTn presetID="49" presetClass="entr" presetSubtype="0"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p:cTn dur="1000" fill="hold"/>
                        <p:tgtEl>
                          <p:spTgt spid="37"/>
                        </p:tgtEl>
                        <p:attrNameLst>
                          <p:attrName>ppt_w</p:attrName>
                        </p:attrNameLst>
                      </p:cBhvr>
                      <p:tavLst>
                        <p:tav tm="0">
                          <p:val>
                            <p:fltVal val="0"/>
                          </p:val>
                        </p:tav>
                        <p:tav tm="100000">
                          <p:val>
                            <p:strVal val="#ppt_w"/>
                          </p:val>
                        </p:tav>
                      </p:tavLst>
                    </p:anim>
                    <p:anim calcmode="lin" valueType="num">
                      <p:cBhvr>
                        <p:cTn dur="1000" fill="hold"/>
                        <p:tgtEl>
                          <p:spTgt spid="37"/>
                        </p:tgtEl>
                        <p:attrNameLst>
                          <p:attrName>ppt_h</p:attrName>
                        </p:attrNameLst>
                      </p:cBhvr>
                      <p:tavLst>
                        <p:tav tm="0">
                          <p:val>
                            <p:fltVal val="0"/>
                          </p:val>
                        </p:tav>
                        <p:tav tm="100000">
                          <p:val>
                            <p:strVal val="#ppt_h"/>
                          </p:val>
                        </p:tav>
                      </p:tavLst>
                    </p:anim>
                    <p:anim calcmode="lin" valueType="num">
                      <p:cBhvr>
                        <p:cTn dur="1000" fill="hold"/>
                        <p:tgtEl>
                          <p:spTgt spid="37"/>
                        </p:tgtEl>
                        <p:attrNameLst>
                          <p:attrName>style.rotation</p:attrName>
                        </p:attrNameLst>
                      </p:cBhvr>
                      <p:tavLst>
                        <p:tav tm="0">
                          <p:val>
                            <p:fltVal val="360"/>
                          </p:val>
                        </p:tav>
                        <p:tav tm="100000">
                          <p:val>
                            <p:fltVal val="0"/>
                          </p:val>
                        </p:tav>
                      </p:tavLst>
                    </p:anim>
                    <p:animEffect transition="in" filter="fade">
                      <p:cBhvr>
                        <p:cTn dur="1000"/>
                        <p:tgtEl>
                          <p:spTgt spid="37"/>
                        </p:tgtEl>
                      </p:cBhvr>
                    </p:animEffect>
                  </p:childTnLst>
                </p:cTn>
              </p:par>
            </p:tnLst>
          </p:tmpl>
        </p:tmplLst>
      </p:bldP>
      <p:bldP spid="38" grpId="0" build="p">
        <p:tmplLst>
          <p:tmpl lvl="1">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22" presetClass="entr" presetSubtype="2"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right)">
                      <p:cBhvr>
                        <p:cTn dur="500"/>
                        <p:tgtEl>
                          <p:spTgt spid="39"/>
                        </p:tgtEl>
                      </p:cBhvr>
                    </p:animEffect>
                  </p:childTnLst>
                </p:cTn>
              </p:par>
            </p:tnLst>
          </p:tmpl>
        </p:tmplLst>
      </p:bldP>
      <p:bldP spid="40" grpId="0" build="p">
        <p:tmplLst>
          <p:tmpl lvl="1">
            <p:tnLst>
              <p:par>
                <p:cTn presetID="2" presetClass="entr" presetSubtype="6"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1+#ppt_w/2"/>
                          </p:val>
                        </p:tav>
                        <p:tav tm="100000">
                          <p:val>
                            <p:strVal val="#ppt_x"/>
                          </p:val>
                        </p:tav>
                      </p:tavLst>
                    </p:anim>
                    <p:anim calcmode="lin" valueType="num">
                      <p:cBhvr additive="base">
                        <p:cTn dur="1000" fill="hold"/>
                        <p:tgtEl>
                          <p:spTgt spid="40"/>
                        </p:tgtEl>
                        <p:attrNameLst>
                          <p:attrName>ppt_y</p:attrName>
                        </p:attrNameLst>
                      </p:cBhvr>
                      <p:tavLst>
                        <p:tav tm="0">
                          <p:val>
                            <p:strVal val="1+#ppt_h/2"/>
                          </p:val>
                        </p:tav>
                        <p:tav tm="100000">
                          <p:val>
                            <p:strVal val="#ppt_y"/>
                          </p:val>
                        </p:tav>
                      </p:tavLst>
                    </p:anim>
                  </p:childTnLst>
                </p:cTn>
              </p:par>
            </p:tnLst>
          </p:tmpl>
        </p:tmplLst>
      </p:bldP>
      <p:bldP spid="40" grpId="1" build="p">
        <p:tmplLst>
          <p:tmpl lvl="1">
            <p:tnLst>
              <p:par>
                <p:cTn presetID="49" presetClass="entr" presetSubtype="0"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1000" fill="hold"/>
                        <p:tgtEl>
                          <p:spTgt spid="40"/>
                        </p:tgtEl>
                        <p:attrNameLst>
                          <p:attrName>ppt_w</p:attrName>
                        </p:attrNameLst>
                      </p:cBhvr>
                      <p:tavLst>
                        <p:tav tm="0">
                          <p:val>
                            <p:fltVal val="0"/>
                          </p:val>
                        </p:tav>
                        <p:tav tm="100000">
                          <p:val>
                            <p:strVal val="#ppt_w"/>
                          </p:val>
                        </p:tav>
                      </p:tavLst>
                    </p:anim>
                    <p:anim calcmode="lin" valueType="num">
                      <p:cBhvr>
                        <p:cTn dur="1000" fill="hold"/>
                        <p:tgtEl>
                          <p:spTgt spid="40"/>
                        </p:tgtEl>
                        <p:attrNameLst>
                          <p:attrName>ppt_h</p:attrName>
                        </p:attrNameLst>
                      </p:cBhvr>
                      <p:tavLst>
                        <p:tav tm="0">
                          <p:val>
                            <p:fltVal val="0"/>
                          </p:val>
                        </p:tav>
                        <p:tav tm="100000">
                          <p:val>
                            <p:strVal val="#ppt_h"/>
                          </p:val>
                        </p:tav>
                      </p:tavLst>
                    </p:anim>
                    <p:anim calcmode="lin" valueType="num">
                      <p:cBhvr>
                        <p:cTn dur="1000" fill="hold"/>
                        <p:tgtEl>
                          <p:spTgt spid="40"/>
                        </p:tgtEl>
                        <p:attrNameLst>
                          <p:attrName>style.rotation</p:attrName>
                        </p:attrNameLst>
                      </p:cBhvr>
                      <p:tavLst>
                        <p:tav tm="0">
                          <p:val>
                            <p:fltVal val="360"/>
                          </p:val>
                        </p:tav>
                        <p:tav tm="100000">
                          <p:val>
                            <p:fltVal val="0"/>
                          </p:val>
                        </p:tav>
                      </p:tavLst>
                    </p:anim>
                    <p:animEffect transition="in" filter="fade">
                      <p:cBhvr>
                        <p:cTn dur="1000"/>
                        <p:tgtEl>
                          <p:spTgt spid="40"/>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22" presetClass="entr" presetSubtype="2"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right)">
                      <p:cBhvr>
                        <p:cTn dur="500"/>
                        <p:tgtEl>
                          <p:spTgt spid="42"/>
                        </p:tgtEl>
                      </p:cBhvr>
                    </p:animEffect>
                  </p:childTnLst>
                </p:cTn>
              </p:par>
            </p:tnLst>
          </p:tmpl>
        </p:tmplLst>
      </p:bldP>
      <p:bldP spid="43" grpId="0"/>
      <p:bldP spid="44" grpId="0">
        <p:tmplLst>
          <p:tmpl>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4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4751923" y="1270218"/>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6" name="Text Placeholder 5"/>
          <p:cNvSpPr>
            <a:spLocks noGrp="1"/>
          </p:cNvSpPr>
          <p:nvPr>
            <p:ph type="body" sz="quarter" idx="15" hasCustomPrompt="1"/>
          </p:nvPr>
        </p:nvSpPr>
        <p:spPr>
          <a:xfrm>
            <a:off x="4844014" y="1355154"/>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7" name="Rectangle 6"/>
          <p:cNvSpPr/>
          <p:nvPr userDrawn="1"/>
        </p:nvSpPr>
        <p:spPr>
          <a:xfrm>
            <a:off x="4751923" y="2518186"/>
            <a:ext cx="2478877" cy="60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8" name="Text Placeholder 5"/>
          <p:cNvSpPr>
            <a:spLocks noGrp="1"/>
          </p:cNvSpPr>
          <p:nvPr>
            <p:ph type="body" sz="quarter" idx="16" hasCustomPrompt="1"/>
          </p:nvPr>
        </p:nvSpPr>
        <p:spPr>
          <a:xfrm>
            <a:off x="4844014" y="2603121"/>
            <a:ext cx="2288345"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9" name="Rectangle 8"/>
          <p:cNvSpPr/>
          <p:nvPr userDrawn="1"/>
        </p:nvSpPr>
        <p:spPr>
          <a:xfrm>
            <a:off x="4751923" y="3766153"/>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0" name="Text Placeholder 5"/>
          <p:cNvSpPr>
            <a:spLocks noGrp="1"/>
          </p:cNvSpPr>
          <p:nvPr>
            <p:ph type="body" sz="quarter" idx="17" hasCustomPrompt="1"/>
          </p:nvPr>
        </p:nvSpPr>
        <p:spPr>
          <a:xfrm>
            <a:off x="4844014" y="3851089"/>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1" name="Rectangle 10"/>
          <p:cNvSpPr/>
          <p:nvPr userDrawn="1"/>
        </p:nvSpPr>
        <p:spPr>
          <a:xfrm>
            <a:off x="4751923" y="5015179"/>
            <a:ext cx="2478877" cy="60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2" name="Text Placeholder 5"/>
          <p:cNvSpPr>
            <a:spLocks noGrp="1"/>
          </p:cNvSpPr>
          <p:nvPr>
            <p:ph type="body" sz="quarter" idx="18" hasCustomPrompt="1"/>
          </p:nvPr>
        </p:nvSpPr>
        <p:spPr>
          <a:xfrm>
            <a:off x="4844014" y="5100115"/>
            <a:ext cx="2288345"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7651723" y="1035909"/>
            <a:ext cx="3244883" cy="1008714"/>
          </a:xfrm>
        </p:spPr>
        <p:txBody>
          <a:bodyPr anchor="ctr"/>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7651723" y="2283876"/>
            <a:ext cx="3244883" cy="1008714"/>
          </a:xfrm>
        </p:spPr>
        <p:txBody>
          <a:bodyPr anchor="ctr"/>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5" name="Text Placeholder 5"/>
          <p:cNvSpPr>
            <a:spLocks noGrp="1"/>
          </p:cNvSpPr>
          <p:nvPr>
            <p:ph type="body" sz="quarter" idx="20" hasCustomPrompt="1"/>
          </p:nvPr>
        </p:nvSpPr>
        <p:spPr>
          <a:xfrm>
            <a:off x="7651723" y="3532087"/>
            <a:ext cx="3244883" cy="1008714"/>
          </a:xfrm>
        </p:spPr>
        <p:txBody>
          <a:bodyPr anchor="ctr"/>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1" hasCustomPrompt="1"/>
          </p:nvPr>
        </p:nvSpPr>
        <p:spPr>
          <a:xfrm>
            <a:off x="7651723" y="4780298"/>
            <a:ext cx="3244883" cy="1008714"/>
          </a:xfrm>
        </p:spPr>
        <p:txBody>
          <a:bodyPr anchor="ctr"/>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7" name="Title 1"/>
          <p:cNvSpPr>
            <a:spLocks noGrp="1"/>
          </p:cNvSpPr>
          <p:nvPr>
            <p:ph type="title" hasCustomPrompt="1"/>
          </p:nvPr>
        </p:nvSpPr>
        <p:spPr>
          <a:xfrm>
            <a:off x="935574" y="2422737"/>
            <a:ext cx="340783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415278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2300"/>
                            </p:stCondLst>
                            <p:childTnLst>
                              <p:par>
                                <p:cTn id="17" presetID="10"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par>
                          <p:cTn id="27" fill="hold">
                            <p:stCondLst>
                              <p:cond delay="3550"/>
                            </p:stCondLst>
                            <p:childTnLst>
                              <p:par>
                                <p:cTn id="28" presetID="10" presetClass="entr" presetSubtype="0"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500"/>
                                        <p:tgtEl>
                                          <p:spTgt spid="14">
                                            <p:txEl>
                                              <p:pRg st="0" end="0"/>
                                            </p:txEl>
                                          </p:spTgt>
                                        </p:tgtEl>
                                      </p:cBhvr>
                                    </p:animEffect>
                                  </p:childTnLst>
                                </p:cTn>
                              </p:par>
                            </p:childTnLst>
                          </p:cTn>
                        </p:par>
                        <p:par>
                          <p:cTn id="31" fill="hold">
                            <p:stCondLst>
                              <p:cond delay="4050"/>
                            </p:stCondLst>
                            <p:childTnLst>
                              <p:par>
                                <p:cTn id="32" presetID="10" presetClass="entr" presetSubtype="0" fill="hold" grpId="0" nodeType="afterEffect">
                                  <p:stCondLst>
                                    <p:cond delay="25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par>
                          <p:cTn id="38" fill="hold">
                            <p:stCondLst>
                              <p:cond delay="4800"/>
                            </p:stCondLst>
                            <p:childTnLst>
                              <p:par>
                                <p:cTn id="39" presetID="10" presetClass="entr" presetSubtype="0"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par>
                          <p:cTn id="42" fill="hold">
                            <p:stCondLst>
                              <p:cond delay="5300"/>
                            </p:stCondLst>
                            <p:childTnLst>
                              <p:par>
                                <p:cTn id="43" presetID="10" presetClass="entr" presetSubtype="0" fill="hold" grpId="0" nodeType="afterEffect">
                                  <p:stCondLst>
                                    <p:cond delay="25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fade">
                                      <p:cBhvr>
                                        <p:cTn id="48" dur="500"/>
                                        <p:tgtEl>
                                          <p:spTgt spid="12">
                                            <p:txEl>
                                              <p:pRg st="0" end="0"/>
                                            </p:txEl>
                                          </p:spTgt>
                                        </p:tgtEl>
                                      </p:cBhvr>
                                    </p:animEffect>
                                  </p:childTnLst>
                                </p:cTn>
                              </p:par>
                            </p:childTnLst>
                          </p:cTn>
                        </p:par>
                        <p:par>
                          <p:cTn id="49" fill="hold">
                            <p:stCondLst>
                              <p:cond delay="6050"/>
                            </p:stCondLst>
                            <p:childTnLst>
                              <p:par>
                                <p:cTn id="50" presetID="10" presetClass="entr" presetSubtype="0" fill="hold" grpId="0" nodeType="after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fade">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animBg="1"/>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bldP spid="10" grpId="0" build="p">
        <p:tmplLst>
          <p:tmpl lvl="1">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build="p">
        <p:tmplLst>
          <p:tmpl lvl="1">
            <p:tnLst>
              <p:par>
                <p:cTn presetID="10" presetClass="entr" presetSubtype="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p:bld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5 keyword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4751923" y="1126598"/>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6" name="Text Placeholder 5"/>
          <p:cNvSpPr>
            <a:spLocks noGrp="1"/>
          </p:cNvSpPr>
          <p:nvPr>
            <p:ph type="body" sz="quarter" idx="15" hasCustomPrompt="1"/>
          </p:nvPr>
        </p:nvSpPr>
        <p:spPr>
          <a:xfrm>
            <a:off x="4844014" y="1211533"/>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7651723" y="932536"/>
            <a:ext cx="3244883" cy="909460"/>
          </a:xfrm>
        </p:spPr>
        <p:txBody>
          <a:bodyPr anchor="ctr"/>
          <a:lstStyle>
            <a:lvl1pPr marL="0" marR="0" indent="0" algn="l" defTabSz="914234" rtl="0" eaLnBrk="1" fontAlgn="auto" latinLnBrk="0" hangingPunct="1">
              <a:lnSpc>
                <a:spcPct val="160000"/>
              </a:lnSpc>
              <a:spcBef>
                <a:spcPts val="0"/>
              </a:spcBef>
              <a:spcAft>
                <a:spcPts val="0"/>
              </a:spcAft>
              <a:buClrTx/>
              <a:buSzTx/>
              <a:buFontTx/>
              <a:buNone/>
              <a:tabLst/>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p>
        </p:txBody>
      </p:sp>
      <p:sp>
        <p:nvSpPr>
          <p:cNvPr id="17" name="Title 1"/>
          <p:cNvSpPr>
            <a:spLocks noGrp="1"/>
          </p:cNvSpPr>
          <p:nvPr>
            <p:ph type="title" hasCustomPrompt="1"/>
          </p:nvPr>
        </p:nvSpPr>
        <p:spPr>
          <a:xfrm>
            <a:off x="935574" y="2422737"/>
            <a:ext cx="340783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8" name="Rectangle 17"/>
          <p:cNvSpPr/>
          <p:nvPr userDrawn="1"/>
        </p:nvSpPr>
        <p:spPr>
          <a:xfrm>
            <a:off x="4751923" y="2147465"/>
            <a:ext cx="2478877" cy="60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9" name="Text Placeholder 5"/>
          <p:cNvSpPr>
            <a:spLocks noGrp="1"/>
          </p:cNvSpPr>
          <p:nvPr>
            <p:ph type="body" sz="quarter" idx="16" hasCustomPrompt="1"/>
          </p:nvPr>
        </p:nvSpPr>
        <p:spPr>
          <a:xfrm>
            <a:off x="4844014" y="2232400"/>
            <a:ext cx="2288345"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17" hasCustomPrompt="1"/>
          </p:nvPr>
        </p:nvSpPr>
        <p:spPr>
          <a:xfrm>
            <a:off x="7651723" y="1953403"/>
            <a:ext cx="3244883" cy="909460"/>
          </a:xfrm>
        </p:spPr>
        <p:txBody>
          <a:bodyPr anchor="ctr"/>
          <a:lstStyle>
            <a:lvl1pPr marL="0" marR="0" indent="0" algn="l" defTabSz="914234" rtl="0" eaLnBrk="1" fontAlgn="auto" latinLnBrk="0" hangingPunct="1">
              <a:lnSpc>
                <a:spcPct val="160000"/>
              </a:lnSpc>
              <a:spcBef>
                <a:spcPts val="0"/>
              </a:spcBef>
              <a:spcAft>
                <a:spcPts val="0"/>
              </a:spcAft>
              <a:buClrTx/>
              <a:buSzTx/>
              <a:buFontTx/>
              <a:buNone/>
              <a:tabLst/>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p>
        </p:txBody>
      </p:sp>
      <p:sp>
        <p:nvSpPr>
          <p:cNvPr id="21" name="Rectangle 20"/>
          <p:cNvSpPr/>
          <p:nvPr userDrawn="1"/>
        </p:nvSpPr>
        <p:spPr>
          <a:xfrm>
            <a:off x="4751923" y="3168332"/>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2" name="Text Placeholder 5"/>
          <p:cNvSpPr>
            <a:spLocks noGrp="1"/>
          </p:cNvSpPr>
          <p:nvPr>
            <p:ph type="body" sz="quarter" idx="18" hasCustomPrompt="1"/>
          </p:nvPr>
        </p:nvSpPr>
        <p:spPr>
          <a:xfrm>
            <a:off x="4844014" y="3253267"/>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19" hasCustomPrompt="1"/>
          </p:nvPr>
        </p:nvSpPr>
        <p:spPr>
          <a:xfrm>
            <a:off x="7651723" y="2974270"/>
            <a:ext cx="3244883" cy="909460"/>
          </a:xfrm>
        </p:spPr>
        <p:txBody>
          <a:bodyPr anchor="ctr"/>
          <a:lstStyle>
            <a:lvl1pPr marL="0" marR="0" indent="0" algn="l" defTabSz="914234" rtl="0" eaLnBrk="1" fontAlgn="auto" latinLnBrk="0" hangingPunct="1">
              <a:lnSpc>
                <a:spcPct val="160000"/>
              </a:lnSpc>
              <a:spcBef>
                <a:spcPts val="0"/>
              </a:spcBef>
              <a:spcAft>
                <a:spcPts val="0"/>
              </a:spcAft>
              <a:buClrTx/>
              <a:buSzTx/>
              <a:buFontTx/>
              <a:buNone/>
              <a:tabLst/>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p>
        </p:txBody>
      </p:sp>
      <p:sp>
        <p:nvSpPr>
          <p:cNvPr id="24" name="Rectangle 23"/>
          <p:cNvSpPr/>
          <p:nvPr userDrawn="1"/>
        </p:nvSpPr>
        <p:spPr>
          <a:xfrm>
            <a:off x="4751923" y="4189199"/>
            <a:ext cx="2478877" cy="6041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dirty="0">
              <a:solidFill>
                <a:prstClr val="white"/>
              </a:solidFill>
            </a:endParaRPr>
          </a:p>
        </p:txBody>
      </p:sp>
      <p:sp>
        <p:nvSpPr>
          <p:cNvPr id="25" name="Text Placeholder 5"/>
          <p:cNvSpPr>
            <a:spLocks noGrp="1"/>
          </p:cNvSpPr>
          <p:nvPr>
            <p:ph type="body" sz="quarter" idx="20" hasCustomPrompt="1"/>
          </p:nvPr>
        </p:nvSpPr>
        <p:spPr>
          <a:xfrm>
            <a:off x="4844014" y="4274134"/>
            <a:ext cx="2288345"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21" hasCustomPrompt="1"/>
          </p:nvPr>
        </p:nvSpPr>
        <p:spPr>
          <a:xfrm>
            <a:off x="7651723" y="3995136"/>
            <a:ext cx="3244883" cy="909460"/>
          </a:xfrm>
        </p:spPr>
        <p:txBody>
          <a:bodyPr anchor="ctr"/>
          <a:lstStyle>
            <a:lvl1pPr marL="0" marR="0" indent="0" algn="l" defTabSz="914234" rtl="0" eaLnBrk="1" fontAlgn="auto" latinLnBrk="0" hangingPunct="1">
              <a:lnSpc>
                <a:spcPct val="160000"/>
              </a:lnSpc>
              <a:spcBef>
                <a:spcPts val="0"/>
              </a:spcBef>
              <a:spcAft>
                <a:spcPts val="0"/>
              </a:spcAft>
              <a:buClrTx/>
              <a:buSzTx/>
              <a:buFontTx/>
              <a:buNone/>
              <a:tabLst/>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p>
        </p:txBody>
      </p:sp>
      <p:sp>
        <p:nvSpPr>
          <p:cNvPr id="27" name="Rectangle 26"/>
          <p:cNvSpPr/>
          <p:nvPr userDrawn="1"/>
        </p:nvSpPr>
        <p:spPr>
          <a:xfrm>
            <a:off x="4751923" y="5210066"/>
            <a:ext cx="2478877" cy="604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8" name="Text Placeholder 5"/>
          <p:cNvSpPr>
            <a:spLocks noGrp="1"/>
          </p:cNvSpPr>
          <p:nvPr>
            <p:ph type="body" sz="quarter" idx="22" hasCustomPrompt="1"/>
          </p:nvPr>
        </p:nvSpPr>
        <p:spPr>
          <a:xfrm>
            <a:off x="4844014" y="529500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9" name="Text Placeholder 5"/>
          <p:cNvSpPr>
            <a:spLocks noGrp="1"/>
          </p:cNvSpPr>
          <p:nvPr>
            <p:ph type="body" sz="quarter" idx="23" hasCustomPrompt="1"/>
          </p:nvPr>
        </p:nvSpPr>
        <p:spPr>
          <a:xfrm>
            <a:off x="7651723" y="5016004"/>
            <a:ext cx="3244883" cy="909460"/>
          </a:xfrm>
        </p:spPr>
        <p:txBody>
          <a:bodyPr anchor="ctr"/>
          <a:lstStyle>
            <a:lvl1pPr marL="0" marR="0" indent="0" algn="l" defTabSz="914234" rtl="0" eaLnBrk="1" fontAlgn="auto" latinLnBrk="0" hangingPunct="1">
              <a:lnSpc>
                <a:spcPct val="160000"/>
              </a:lnSpc>
              <a:spcBef>
                <a:spcPts val="0"/>
              </a:spcBef>
              <a:spcAft>
                <a:spcPts val="0"/>
              </a:spcAft>
              <a:buClrTx/>
              <a:buSzTx/>
              <a:buFontTx/>
              <a:buNone/>
              <a:tabLst/>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p>
        </p:txBody>
      </p:sp>
    </p:spTree>
    <p:extLst>
      <p:ext uri="{BB962C8B-B14F-4D97-AF65-F5344CB8AC3E}">
        <p14:creationId xmlns:p14="http://schemas.microsoft.com/office/powerpoint/2010/main" val="78045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2300"/>
                            </p:stCondLst>
                            <p:childTnLst>
                              <p:par>
                                <p:cTn id="17" presetID="10"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par>
                          <p:cTn id="20" fill="hold">
                            <p:stCondLst>
                              <p:cond delay="2800"/>
                            </p:stCondLst>
                            <p:childTnLst>
                              <p:par>
                                <p:cTn id="21" presetID="10" presetClass="entr" presetSubtype="0" fill="hold" grpId="0"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par>
                          <p:cTn id="27" fill="hold">
                            <p:stCondLst>
                              <p:cond delay="3550"/>
                            </p:stCondLst>
                            <p:childTnLst>
                              <p:par>
                                <p:cTn id="28" presetID="10" presetClass="entr" presetSubtype="0" fill="hold" grpId="0" nodeType="after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childTnLst>
                          </p:cTn>
                        </p:par>
                        <p:par>
                          <p:cTn id="31" fill="hold">
                            <p:stCondLst>
                              <p:cond delay="4050"/>
                            </p:stCondLst>
                            <p:childTnLst>
                              <p:par>
                                <p:cTn id="32" presetID="10" presetClass="entr" presetSubtype="0" fill="hold" grpId="0" nodeType="afterEffect">
                                  <p:stCondLst>
                                    <p:cond delay="25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fade">
                                      <p:cBhvr>
                                        <p:cTn id="37" dur="500"/>
                                        <p:tgtEl>
                                          <p:spTgt spid="22">
                                            <p:txEl>
                                              <p:pRg st="0" end="0"/>
                                            </p:txEl>
                                          </p:spTgt>
                                        </p:tgtEl>
                                      </p:cBhvr>
                                    </p:animEffect>
                                  </p:childTnLst>
                                </p:cTn>
                              </p:par>
                            </p:childTnLst>
                          </p:cTn>
                        </p:par>
                        <p:par>
                          <p:cTn id="38" fill="hold">
                            <p:stCondLst>
                              <p:cond delay="4800"/>
                            </p:stCondLst>
                            <p:childTnLst>
                              <p:par>
                                <p:cTn id="39" presetID="10" presetClass="entr" presetSubtype="0" fill="hold" grpId="0" nodeType="after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animEffect transition="in" filter="fade">
                                      <p:cBhvr>
                                        <p:cTn id="41" dur="500"/>
                                        <p:tgtEl>
                                          <p:spTgt spid="23">
                                            <p:txEl>
                                              <p:pRg st="0" end="0"/>
                                            </p:txEl>
                                          </p:spTgt>
                                        </p:tgtEl>
                                      </p:cBhvr>
                                    </p:animEffect>
                                  </p:childTnLst>
                                </p:cTn>
                              </p:par>
                            </p:childTnLst>
                          </p:cTn>
                        </p:par>
                        <p:par>
                          <p:cTn id="42" fill="hold">
                            <p:stCondLst>
                              <p:cond delay="5300"/>
                            </p:stCondLst>
                            <p:childTnLst>
                              <p:par>
                                <p:cTn id="43" presetID="10" presetClass="entr" presetSubtype="0" fill="hold" grpId="0" nodeType="after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500"/>
                                        <p:tgtEl>
                                          <p:spTgt spid="25">
                                            <p:txEl>
                                              <p:pRg st="0" end="0"/>
                                            </p:txEl>
                                          </p:spTgt>
                                        </p:tgtEl>
                                      </p:cBhvr>
                                    </p:animEffect>
                                  </p:childTnLst>
                                </p:cTn>
                              </p:par>
                            </p:childTnLst>
                          </p:cTn>
                        </p:par>
                        <p:par>
                          <p:cTn id="49" fill="hold">
                            <p:stCondLst>
                              <p:cond delay="6050"/>
                            </p:stCondLst>
                            <p:childTnLst>
                              <p:par>
                                <p:cTn id="50" presetID="10" presetClass="entr" presetSubtype="0" fill="hold" grpId="0" nodeType="afterEffect">
                                  <p:stCondLst>
                                    <p:cond delay="0"/>
                                  </p:stCondLst>
                                  <p:childTnLst>
                                    <p:set>
                                      <p:cBhvr>
                                        <p:cTn id="51" dur="1" fill="hold">
                                          <p:stCondLst>
                                            <p:cond delay="0"/>
                                          </p:stCondLst>
                                        </p:cTn>
                                        <p:tgtEl>
                                          <p:spTgt spid="26">
                                            <p:txEl>
                                              <p:pRg st="0" end="0"/>
                                            </p:txEl>
                                          </p:spTgt>
                                        </p:tgtEl>
                                        <p:attrNameLst>
                                          <p:attrName>style.visibility</p:attrName>
                                        </p:attrNameLst>
                                      </p:cBhvr>
                                      <p:to>
                                        <p:strVal val="visible"/>
                                      </p:to>
                                    </p:set>
                                    <p:animEffect transition="in" filter="fade">
                                      <p:cBhvr>
                                        <p:cTn id="52" dur="500"/>
                                        <p:tgtEl>
                                          <p:spTgt spid="26">
                                            <p:txEl>
                                              <p:pRg st="0" end="0"/>
                                            </p:txEl>
                                          </p:spTgt>
                                        </p:tgtEl>
                                      </p:cBhvr>
                                    </p:animEffect>
                                  </p:childTnLst>
                                </p:cTn>
                              </p:par>
                            </p:childTnLst>
                          </p:cTn>
                        </p:par>
                        <p:par>
                          <p:cTn id="53" fill="hold">
                            <p:stCondLst>
                              <p:cond delay="6550"/>
                            </p:stCondLst>
                            <p:childTnLst>
                              <p:par>
                                <p:cTn id="54" presetID="10" presetClass="entr" presetSubtype="0" fill="hold" grpId="0" nodeType="afterEffect">
                                  <p:stCondLst>
                                    <p:cond delay="25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28">
                                            <p:txEl>
                                              <p:pRg st="0" end="0"/>
                                            </p:txEl>
                                          </p:spTgt>
                                        </p:tgtEl>
                                        <p:attrNameLst>
                                          <p:attrName>style.visibility</p:attrName>
                                        </p:attrNameLst>
                                      </p:cBhvr>
                                      <p:to>
                                        <p:strVal val="visible"/>
                                      </p:to>
                                    </p:set>
                                    <p:animEffect transition="in" filter="fade">
                                      <p:cBhvr>
                                        <p:cTn id="59" dur="500"/>
                                        <p:tgtEl>
                                          <p:spTgt spid="28">
                                            <p:txEl>
                                              <p:pRg st="0" end="0"/>
                                            </p:txEl>
                                          </p:spTgt>
                                        </p:tgtEl>
                                      </p:cBhvr>
                                    </p:animEffect>
                                  </p:childTnLst>
                                </p:cTn>
                              </p:par>
                            </p:childTnLst>
                          </p:cTn>
                        </p:par>
                        <p:par>
                          <p:cTn id="60" fill="hold">
                            <p:stCondLst>
                              <p:cond delay="7300"/>
                            </p:stCondLst>
                            <p:childTnLst>
                              <p:par>
                                <p:cTn id="61" presetID="10" presetClass="entr" presetSubtype="0" fill="hold" grpId="0" nodeType="after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Effect transition="in" filter="fade">
                                      <p:cBhvr>
                                        <p:cTn id="6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7" grpId="0"/>
      <p:bldP spid="18" grpId="0" animBg="1"/>
      <p:bldP spid="19" grpId="0" build="p">
        <p:tmplLst>
          <p:tmpl lvl="1">
            <p:tnLst>
              <p:par>
                <p:cTn presetID="10" presetClass="entr" presetSubtype="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bldP spid="22" grpId="0" build="p">
        <p:tmplLst>
          <p:tmpl lvl="1">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animBg="1"/>
      <p:bldP spid="25" grpId="0" build="p">
        <p:tmplLst>
          <p:tmpl lvl="1">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animBg="1"/>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32" y="274660"/>
            <a:ext cx="10972801" cy="715961"/>
          </a:xfrm>
        </p:spPr>
        <p:txBody>
          <a:bodyPr>
            <a:normAutofit/>
          </a:bodyPr>
          <a:lstStyle>
            <a:lvl1pPr algn="l">
              <a:defRPr sz="3700">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32" y="990600"/>
            <a:ext cx="10972801" cy="508000"/>
          </a:xfrm>
        </p:spPr>
        <p:txBody>
          <a:bodyPr>
            <a:noAutofit/>
          </a:bodyPr>
          <a:lstStyle>
            <a:lvl1pPr marL="0" indent="0">
              <a:buNone/>
              <a:defRPr sz="1900">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292643224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3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Rectangle 5"/>
          <p:cNvSpPr/>
          <p:nvPr userDrawn="1"/>
        </p:nvSpPr>
        <p:spPr>
          <a:xfrm>
            <a:off x="2996142" y="1503065"/>
            <a:ext cx="1887008" cy="188729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7" name="Rectangle 6"/>
          <p:cNvSpPr/>
          <p:nvPr userDrawn="1"/>
        </p:nvSpPr>
        <p:spPr>
          <a:xfrm>
            <a:off x="3977217" y="3466578"/>
            <a:ext cx="1887008" cy="188729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8" name="Rectangle 7"/>
          <p:cNvSpPr/>
          <p:nvPr userDrawn="1"/>
        </p:nvSpPr>
        <p:spPr>
          <a:xfrm>
            <a:off x="2015067" y="3466578"/>
            <a:ext cx="1887008" cy="188729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0" name="Title 1"/>
          <p:cNvSpPr>
            <a:spLocks noGrp="1"/>
          </p:cNvSpPr>
          <p:nvPr>
            <p:ph type="title" hasCustomPrompt="1"/>
          </p:nvPr>
        </p:nvSpPr>
        <p:spPr>
          <a:xfrm>
            <a:off x="7440090" y="1451652"/>
            <a:ext cx="3443817" cy="191354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7452790" y="3574543"/>
            <a:ext cx="3443817"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2996142" y="2242841"/>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2015067" y="4206355"/>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3977217" y="4206355"/>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40881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par>
                          <p:cTn id="18" fill="hold">
                            <p:stCondLst>
                              <p:cond delay="1250"/>
                            </p:stCondLst>
                            <p:childTnLst>
                              <p:par>
                                <p:cTn id="19" presetID="10" presetClass="entr" presetSubtype="0"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childTnLst>
                          </p:cTn>
                        </p:par>
                        <p:par>
                          <p:cTn id="25" fill="hold">
                            <p:stCondLst>
                              <p:cond delay="2000"/>
                            </p:stCondLst>
                            <p:childTnLst>
                              <p:par>
                                <p:cTn id="26" presetID="2" presetClass="entr" presetSubtype="1" decel="100000" fill="hold" grpId="0" nodeType="afterEffect">
                                  <p:stCondLst>
                                    <p:cond delay="250"/>
                                  </p:stCondLst>
                                  <p:iterate type="wd">
                                    <p:tmPct val="10000"/>
                                  </p:iterate>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0-#ppt_h/2"/>
                                          </p:val>
                                        </p:tav>
                                        <p:tav tm="100000">
                                          <p:val>
                                            <p:strVal val="#ppt_y"/>
                                          </p:val>
                                        </p:tav>
                                      </p:tavLst>
                                    </p:anim>
                                  </p:childTnLst>
                                </p:cTn>
                              </p:par>
                            </p:childTnLst>
                          </p:cTn>
                        </p:par>
                        <p:par>
                          <p:cTn id="30" fill="hold">
                            <p:stCondLst>
                              <p:cond delay="3550"/>
                            </p:stCondLst>
                            <p:childTnLst>
                              <p:par>
                                <p:cTn id="31" presetID="10" presetClass="entr" presetSubtype="0" fill="hold" grpId="0" nodeType="afterEffect">
                                  <p:stCondLst>
                                    <p:cond delay="25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 keywords and tex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Rectangle 5"/>
          <p:cNvSpPr/>
          <p:nvPr userDrawn="1"/>
        </p:nvSpPr>
        <p:spPr>
          <a:xfrm>
            <a:off x="2015067" y="1283957"/>
            <a:ext cx="1887008" cy="1887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7" name="Rectangle 6"/>
          <p:cNvSpPr/>
          <p:nvPr userDrawn="1"/>
        </p:nvSpPr>
        <p:spPr>
          <a:xfrm>
            <a:off x="3977217" y="1760282"/>
            <a:ext cx="1887008" cy="188729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8" name="Rectangle 7"/>
          <p:cNvSpPr/>
          <p:nvPr userDrawn="1"/>
        </p:nvSpPr>
        <p:spPr>
          <a:xfrm>
            <a:off x="2015067" y="3247472"/>
            <a:ext cx="1887008" cy="188729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 name="Rectangle 8"/>
          <p:cNvSpPr/>
          <p:nvPr userDrawn="1"/>
        </p:nvSpPr>
        <p:spPr>
          <a:xfrm>
            <a:off x="3977217" y="3723795"/>
            <a:ext cx="1887008" cy="1887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0" name="Title 1"/>
          <p:cNvSpPr>
            <a:spLocks noGrp="1"/>
          </p:cNvSpPr>
          <p:nvPr>
            <p:ph type="title" hasCustomPrompt="1"/>
          </p:nvPr>
        </p:nvSpPr>
        <p:spPr>
          <a:xfrm>
            <a:off x="7440090" y="1451652"/>
            <a:ext cx="3443817" cy="191354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7452790" y="3574543"/>
            <a:ext cx="3443817"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2015067" y="2023735"/>
            <a:ext cx="1887008"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6" hasCustomPrompt="1"/>
          </p:nvPr>
        </p:nvSpPr>
        <p:spPr>
          <a:xfrm>
            <a:off x="2015067" y="3987248"/>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a:off x="3977217" y="2500057"/>
            <a:ext cx="1887008"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a:off x="3977217" y="4463571"/>
            <a:ext cx="1887008"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278722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par>
                          <p:cTn id="18" fill="hold">
                            <p:stCondLst>
                              <p:cond delay="1250"/>
                            </p:stCondLst>
                            <p:childTnLst>
                              <p:par>
                                <p:cTn id="19" presetID="10" presetClass="entr" presetSubtype="0" fill="hold" grpId="0" nodeType="afterEffect">
                                  <p:stCondLst>
                                    <p:cond delay="2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par>
                          <p:cTn id="25" fill="hold">
                            <p:stCondLst>
                              <p:cond delay="2000"/>
                            </p:stCondLst>
                            <p:childTnLst>
                              <p:par>
                                <p:cTn id="26" presetID="10" presetClass="entr" presetSubtype="0" fill="hold" grpId="0" nodeType="afterEffect">
                                  <p:stCondLst>
                                    <p:cond delay="2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childTnLst>
                          </p:cTn>
                        </p:par>
                        <p:par>
                          <p:cTn id="32" fill="hold">
                            <p:stCondLst>
                              <p:cond delay="2750"/>
                            </p:stCondLst>
                            <p:childTnLst>
                              <p:par>
                                <p:cTn id="33" presetID="2" presetClass="entr" presetSubtype="1" decel="100000" fill="hold" grpId="0" nodeType="afterEffect">
                                  <p:stCondLst>
                                    <p:cond delay="250"/>
                                  </p:stCondLst>
                                  <p:iterate type="wd">
                                    <p:tmPct val="10000"/>
                                  </p:iterate>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ppt_x"/>
                                          </p:val>
                                        </p:tav>
                                        <p:tav tm="100000">
                                          <p:val>
                                            <p:strVal val="#ppt_x"/>
                                          </p:val>
                                        </p:tav>
                                      </p:tavLst>
                                    </p:anim>
                                    <p:anim calcmode="lin" valueType="num">
                                      <p:cBhvr additive="base">
                                        <p:cTn id="36" dur="1000" fill="hold"/>
                                        <p:tgtEl>
                                          <p:spTgt spid="10"/>
                                        </p:tgtEl>
                                        <p:attrNameLst>
                                          <p:attrName>ppt_y</p:attrName>
                                        </p:attrNameLst>
                                      </p:cBhvr>
                                      <p:tavLst>
                                        <p:tav tm="0">
                                          <p:val>
                                            <p:strVal val="0-#ppt_h/2"/>
                                          </p:val>
                                        </p:tav>
                                        <p:tav tm="100000">
                                          <p:val>
                                            <p:strVal val="#ppt_y"/>
                                          </p:val>
                                        </p:tav>
                                      </p:tavLst>
                                    </p:anim>
                                  </p:childTnLst>
                                </p:cTn>
                              </p:par>
                            </p:childTnLst>
                          </p:cTn>
                        </p:par>
                        <p:par>
                          <p:cTn id="37" fill="hold">
                            <p:stCondLst>
                              <p:cond delay="4300"/>
                            </p:stCondLst>
                            <p:childTnLst>
                              <p:par>
                                <p:cTn id="38" presetID="10" presetClass="entr" presetSubtype="0" fill="hold" grpId="0" nodeType="afterEffect">
                                  <p:stCondLst>
                                    <p:cond delay="25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0" name="Rectangle 19"/>
          <p:cNvSpPr/>
          <p:nvPr userDrawn="1"/>
        </p:nvSpPr>
        <p:spPr>
          <a:xfrm>
            <a:off x="5154637" y="2154417"/>
            <a:ext cx="720000" cy="1968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1" name="Rectangle 20"/>
          <p:cNvSpPr/>
          <p:nvPr userDrawn="1"/>
        </p:nvSpPr>
        <p:spPr>
          <a:xfrm>
            <a:off x="5154637" y="2485380"/>
            <a:ext cx="480000" cy="19683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2" name="Rectangle 21"/>
          <p:cNvSpPr/>
          <p:nvPr userDrawn="1"/>
        </p:nvSpPr>
        <p:spPr>
          <a:xfrm>
            <a:off x="5154637" y="2816343"/>
            <a:ext cx="240000" cy="1968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3" name="Text Placeholder 5"/>
          <p:cNvSpPr>
            <a:spLocks noGrp="1"/>
          </p:cNvSpPr>
          <p:nvPr userDrawn="1">
            <p:ph type="body" sz="quarter" idx="14" hasCustomPrompt="1"/>
          </p:nvPr>
        </p:nvSpPr>
        <p:spPr>
          <a:xfrm>
            <a:off x="5932324" y="2065465"/>
            <a:ext cx="1984227" cy="379671"/>
          </a:xfrm>
        </p:spPr>
        <p:txBody>
          <a:bodyPr anchor="ctr">
            <a:normAutofit/>
          </a:bodyPr>
          <a:lstStyle>
            <a:lvl1pPr marL="0" indent="0" algn="l">
              <a:lnSpc>
                <a:spcPct val="100000"/>
              </a:lnSpc>
              <a:spcBef>
                <a:spcPts val="0"/>
              </a:spcBef>
              <a:buFontTx/>
              <a:buNone/>
              <a:defRPr sz="13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Keyword</a:t>
            </a:r>
            <a:endParaRPr kumimoji="1" lang="ja-JP" altLang="en-US" dirty="0"/>
          </a:p>
        </p:txBody>
      </p:sp>
      <p:sp>
        <p:nvSpPr>
          <p:cNvPr id="24" name="Text Placeholder 5"/>
          <p:cNvSpPr>
            <a:spLocks noGrp="1"/>
          </p:cNvSpPr>
          <p:nvPr userDrawn="1">
            <p:ph type="body" sz="quarter" idx="15" hasCustomPrompt="1"/>
          </p:nvPr>
        </p:nvSpPr>
        <p:spPr>
          <a:xfrm>
            <a:off x="5690207" y="2400662"/>
            <a:ext cx="1984227" cy="379671"/>
          </a:xfrm>
        </p:spPr>
        <p:txBody>
          <a:bodyPr anchor="ctr">
            <a:normAutofit/>
          </a:bodyPr>
          <a:lstStyle>
            <a:lvl1pPr marL="0" indent="0" algn="l">
              <a:lnSpc>
                <a:spcPct val="100000"/>
              </a:lnSpc>
              <a:spcBef>
                <a:spcPts val="0"/>
              </a:spcBef>
              <a:buFontTx/>
              <a:buNone/>
              <a:defRPr sz="1300">
                <a:solidFill>
                  <a:schemeClr val="tx2">
                    <a:lumMod val="60000"/>
                    <a:lumOff val="40000"/>
                  </a:schemeClr>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Keyword</a:t>
            </a:r>
            <a:endParaRPr kumimoji="1" lang="ja-JP" altLang="en-US" dirty="0"/>
          </a:p>
        </p:txBody>
      </p:sp>
      <p:sp>
        <p:nvSpPr>
          <p:cNvPr id="25" name="Text Placeholder 5"/>
          <p:cNvSpPr>
            <a:spLocks noGrp="1"/>
          </p:cNvSpPr>
          <p:nvPr userDrawn="1">
            <p:ph type="body" sz="quarter" idx="16" hasCustomPrompt="1"/>
          </p:nvPr>
        </p:nvSpPr>
        <p:spPr>
          <a:xfrm>
            <a:off x="5455862" y="2735859"/>
            <a:ext cx="1984227" cy="379671"/>
          </a:xfrm>
        </p:spPr>
        <p:txBody>
          <a:bodyPr anchor="ctr">
            <a:normAutofit/>
          </a:bodyPr>
          <a:lstStyle>
            <a:lvl1pPr marL="0" indent="0" algn="l">
              <a:lnSpc>
                <a:spcPct val="100000"/>
              </a:lnSpc>
              <a:spcBef>
                <a:spcPts val="0"/>
              </a:spcBef>
              <a:buFontTx/>
              <a:buNone/>
              <a:defRPr sz="1300">
                <a:solidFill>
                  <a:schemeClr val="tx2">
                    <a:lumMod val="40000"/>
                    <a:lumOff val="60000"/>
                  </a:schemeClr>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Keyword</a:t>
            </a:r>
            <a:endParaRPr kumimoji="1" lang="ja-JP" altLang="en-US" dirty="0"/>
          </a:p>
        </p:txBody>
      </p:sp>
      <p:sp>
        <p:nvSpPr>
          <p:cNvPr id="27" name="Text Placeholder 5"/>
          <p:cNvSpPr>
            <a:spLocks noGrp="1"/>
          </p:cNvSpPr>
          <p:nvPr userDrawn="1">
            <p:ph type="body" sz="quarter" idx="12" hasCustomPrompt="1"/>
          </p:nvPr>
        </p:nvSpPr>
        <p:spPr>
          <a:xfrm>
            <a:off x="8206154" y="2180503"/>
            <a:ext cx="2690446" cy="2496994"/>
          </a:xfrm>
        </p:spPr>
        <p:txBody>
          <a:bodyPr anchor="ctr"/>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9" name="Title 1"/>
          <p:cNvSpPr>
            <a:spLocks noGrp="1"/>
          </p:cNvSpPr>
          <p:nvPr userDrawn="1">
            <p:ph type="title" hasCustomPrompt="1"/>
          </p:nvPr>
        </p:nvSpPr>
        <p:spPr>
          <a:xfrm>
            <a:off x="935573" y="2422737"/>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2" name="Freeform: Shape 31"/>
          <p:cNvSpPr/>
          <p:nvPr userDrawn="1"/>
        </p:nvSpPr>
        <p:spPr>
          <a:xfrm>
            <a:off x="4351873" y="1775106"/>
            <a:ext cx="1425527" cy="3306743"/>
          </a:xfrm>
          <a:custGeom>
            <a:avLst/>
            <a:gdLst>
              <a:gd name="connsiteX0" fmla="*/ 1069144 w 2138290"/>
              <a:gd name="connsiteY0" fmla="*/ 3116480 h 4959349"/>
              <a:gd name="connsiteX1" fmla="*/ 295421 w 2138290"/>
              <a:gd name="connsiteY1" fmla="*/ 3890203 h 4959349"/>
              <a:gd name="connsiteX2" fmla="*/ 1069144 w 2138290"/>
              <a:gd name="connsiteY2" fmla="*/ 4663926 h 4959349"/>
              <a:gd name="connsiteX3" fmla="*/ 1842867 w 2138290"/>
              <a:gd name="connsiteY3" fmla="*/ 3890203 h 4959349"/>
              <a:gd name="connsiteX4" fmla="*/ 1069144 w 2138290"/>
              <a:gd name="connsiteY4" fmla="*/ 3116480 h 4959349"/>
              <a:gd name="connsiteX5" fmla="*/ 921434 w 2138290"/>
              <a:gd name="connsiteY5" fmla="*/ 0 h 4959349"/>
              <a:gd name="connsiteX6" fmla="*/ 1216856 w 2138290"/>
              <a:gd name="connsiteY6" fmla="*/ 0 h 4959349"/>
              <a:gd name="connsiteX7" fmla="*/ 1216856 w 2138290"/>
              <a:gd name="connsiteY7" fmla="*/ 2835950 h 4959349"/>
              <a:gd name="connsiteX8" fmla="*/ 1284615 w 2138290"/>
              <a:gd name="connsiteY8" fmla="*/ 2842780 h 4959349"/>
              <a:gd name="connsiteX9" fmla="*/ 2138290 w 2138290"/>
              <a:gd name="connsiteY9" fmla="*/ 3890204 h 4959349"/>
              <a:gd name="connsiteX10" fmla="*/ 1069145 w 2138290"/>
              <a:gd name="connsiteY10" fmla="*/ 4959349 h 4959349"/>
              <a:gd name="connsiteX11" fmla="*/ 0 w 2138290"/>
              <a:gd name="connsiteY11" fmla="*/ 3890204 h 4959349"/>
              <a:gd name="connsiteX12" fmla="*/ 853675 w 2138290"/>
              <a:gd name="connsiteY12" fmla="*/ 2842780 h 4959349"/>
              <a:gd name="connsiteX13" fmla="*/ 921434 w 2138290"/>
              <a:gd name="connsiteY13" fmla="*/ 2835950 h 49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8290" h="4959349">
                <a:moveTo>
                  <a:pt x="1069144" y="3116480"/>
                </a:moveTo>
                <a:cubicBezTo>
                  <a:pt x="641829" y="3116480"/>
                  <a:pt x="295421" y="3462888"/>
                  <a:pt x="295421" y="3890203"/>
                </a:cubicBezTo>
                <a:cubicBezTo>
                  <a:pt x="295421" y="4317518"/>
                  <a:pt x="641829" y="4663926"/>
                  <a:pt x="1069144" y="4663926"/>
                </a:cubicBezTo>
                <a:cubicBezTo>
                  <a:pt x="1496459" y="4663926"/>
                  <a:pt x="1842867" y="4317518"/>
                  <a:pt x="1842867" y="3890203"/>
                </a:cubicBezTo>
                <a:cubicBezTo>
                  <a:pt x="1842867" y="3462888"/>
                  <a:pt x="1496459" y="3116480"/>
                  <a:pt x="1069144" y="3116480"/>
                </a:cubicBezTo>
                <a:close/>
                <a:moveTo>
                  <a:pt x="921434" y="0"/>
                </a:moveTo>
                <a:lnTo>
                  <a:pt x="1216856" y="0"/>
                </a:lnTo>
                <a:lnTo>
                  <a:pt x="1216856" y="2835950"/>
                </a:lnTo>
                <a:lnTo>
                  <a:pt x="1284615" y="2842780"/>
                </a:lnTo>
                <a:cubicBezTo>
                  <a:pt x="1771806" y="2942474"/>
                  <a:pt x="2138290" y="3373541"/>
                  <a:pt x="2138290" y="3890204"/>
                </a:cubicBezTo>
                <a:cubicBezTo>
                  <a:pt x="2138290" y="4480676"/>
                  <a:pt x="1659617" y="4959349"/>
                  <a:pt x="1069145" y="4959349"/>
                </a:cubicBezTo>
                <a:cubicBezTo>
                  <a:pt x="478673" y="4959349"/>
                  <a:pt x="0" y="4480676"/>
                  <a:pt x="0" y="3890204"/>
                </a:cubicBezTo>
                <a:cubicBezTo>
                  <a:pt x="0" y="3373541"/>
                  <a:pt x="366484" y="2942474"/>
                  <a:pt x="853675" y="2842780"/>
                </a:cubicBezTo>
                <a:lnTo>
                  <a:pt x="921434" y="283595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Tree>
    <p:extLst>
      <p:ext uri="{BB962C8B-B14F-4D97-AF65-F5344CB8AC3E}">
        <p14:creationId xmlns:p14="http://schemas.microsoft.com/office/powerpoint/2010/main" val="320324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2300"/>
                            </p:stCondLst>
                            <p:childTnLst>
                              <p:par>
                                <p:cTn id="18" presetID="22" presetClass="entr" presetSubtype="8" fill="hold" grpId="0" nodeType="after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wipe(left)">
                                      <p:cBhvr>
                                        <p:cTn id="20" dur="500"/>
                                        <p:tgtEl>
                                          <p:spTgt spid="25">
                                            <p:txEl>
                                              <p:pRg st="0" end="0"/>
                                            </p:txEl>
                                          </p:spTgt>
                                        </p:tgtEl>
                                      </p:cBhvr>
                                    </p:animEffect>
                                  </p:childTnLst>
                                </p:cTn>
                              </p:par>
                            </p:childTnLst>
                          </p:cTn>
                        </p:par>
                        <p:par>
                          <p:cTn id="21" fill="hold">
                            <p:stCondLst>
                              <p:cond delay="28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3300"/>
                            </p:stCondLst>
                            <p:childTnLst>
                              <p:par>
                                <p:cTn id="26" presetID="22" presetClass="entr" presetSubtype="8" fill="hold" grpId="0" nodeType="after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wipe(left)">
                                      <p:cBhvr>
                                        <p:cTn id="28" dur="500"/>
                                        <p:tgtEl>
                                          <p:spTgt spid="24">
                                            <p:txEl>
                                              <p:pRg st="0" end="0"/>
                                            </p:txEl>
                                          </p:spTgt>
                                        </p:tgtEl>
                                      </p:cBhvr>
                                    </p:animEffect>
                                  </p:childTnLst>
                                </p:cTn>
                              </p:par>
                            </p:childTnLst>
                          </p:cTn>
                        </p:par>
                        <p:par>
                          <p:cTn id="29" fill="hold">
                            <p:stCondLst>
                              <p:cond delay="38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4300"/>
                            </p:stCondLst>
                            <p:childTnLst>
                              <p:par>
                                <p:cTn id="34" presetID="22" presetClass="entr" presetSubtype="8" fill="hold" grpId="0" nodeType="afterEffect">
                                  <p:stCondLst>
                                    <p:cond delay="0"/>
                                  </p:stCondLst>
                                  <p:childTnLst>
                                    <p:set>
                                      <p:cBhvr>
                                        <p:cTn id="35" dur="1" fill="hold">
                                          <p:stCondLst>
                                            <p:cond delay="0"/>
                                          </p:stCondLst>
                                        </p:cTn>
                                        <p:tgtEl>
                                          <p:spTgt spid="23">
                                            <p:txEl>
                                              <p:pRg st="0" end="0"/>
                                            </p:txEl>
                                          </p:spTgt>
                                        </p:tgtEl>
                                        <p:attrNameLst>
                                          <p:attrName>style.visibility</p:attrName>
                                        </p:attrNameLst>
                                      </p:cBhvr>
                                      <p:to>
                                        <p:strVal val="visible"/>
                                      </p:to>
                                    </p:set>
                                    <p:animEffect transition="in" filter="wipe(left)">
                                      <p:cBhvr>
                                        <p:cTn id="36" dur="500"/>
                                        <p:tgtEl>
                                          <p:spTgt spid="23">
                                            <p:txEl>
                                              <p:pRg st="0" end="0"/>
                                            </p:txEl>
                                          </p:spTgt>
                                        </p:tgtEl>
                                      </p:cBhvr>
                                    </p:animEffect>
                                  </p:childTnLst>
                                </p:cTn>
                              </p:par>
                            </p:childTnLst>
                          </p:cTn>
                        </p:par>
                        <p:par>
                          <p:cTn id="37" fill="hold">
                            <p:stCondLst>
                              <p:cond delay="4800"/>
                            </p:stCondLst>
                            <p:childTnLst>
                              <p:par>
                                <p:cTn id="38" presetID="10" presetClass="entr" presetSubtype="0" fill="hold" grpId="0" nodeType="afterEffect">
                                  <p:stCondLst>
                                    <p:cond delay="25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9" grpId="0"/>
      <p:bldP spid="32" grpId="0" animBg="1"/>
    </p:bld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imple process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Diamond 4"/>
          <p:cNvSpPr/>
          <p:nvPr userDrawn="1"/>
        </p:nvSpPr>
        <p:spPr>
          <a:xfrm>
            <a:off x="2624669" y="2392958"/>
            <a:ext cx="851505" cy="851637"/>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2" name="Text Placeholder 5"/>
          <p:cNvSpPr>
            <a:spLocks noGrp="1"/>
          </p:cNvSpPr>
          <p:nvPr>
            <p:ph type="body" sz="quarter" idx="14" hasCustomPrompt="1"/>
          </p:nvPr>
        </p:nvSpPr>
        <p:spPr>
          <a:xfrm rot="18900000">
            <a:off x="3095109" y="1771064"/>
            <a:ext cx="1643367" cy="379671"/>
          </a:xfrm>
        </p:spPr>
        <p:txBody>
          <a:bodyPr anchor="ctr">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9188613" y="1771065"/>
            <a:ext cx="1643367" cy="379671"/>
          </a:xfrm>
        </p:spPr>
        <p:txBody>
          <a:bodyPr anchor="ctr">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2660382" y="3342011"/>
            <a:ext cx="1541138"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4488576" y="3450680"/>
            <a:ext cx="1541138"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6551344" y="3342011"/>
            <a:ext cx="1541138"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4931251" y="1877906"/>
            <a:ext cx="1643367" cy="379671"/>
          </a:xfrm>
        </p:spPr>
        <p:txBody>
          <a:bodyPr anchor="ctr">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7101219" y="1877907"/>
            <a:ext cx="1643367" cy="379671"/>
          </a:xfrm>
        </p:spPr>
        <p:txBody>
          <a:bodyPr anchor="ctr">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935568" y="4667943"/>
            <a:ext cx="3816350" cy="1365547"/>
          </a:xfrm>
        </p:spPr>
        <p:txBody>
          <a:bodyPr anchor="ctr"/>
          <a:lstStyle>
            <a:lvl1pPr algn="r">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5052652" y="4792874"/>
            <a:ext cx="5124287" cy="1109304"/>
          </a:xfrm>
        </p:spPr>
        <p:txBody>
          <a:bodyPr anchor="ctr"/>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8" name="Diamond 7"/>
          <p:cNvSpPr/>
          <p:nvPr userDrawn="1"/>
        </p:nvSpPr>
        <p:spPr>
          <a:xfrm>
            <a:off x="3923699" y="2605867"/>
            <a:ext cx="425753" cy="425818"/>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 name="Diamond 8"/>
          <p:cNvSpPr/>
          <p:nvPr userDrawn="1"/>
        </p:nvSpPr>
        <p:spPr>
          <a:xfrm>
            <a:off x="4796978" y="2605867"/>
            <a:ext cx="425753" cy="425818"/>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6" name="Diamond 5"/>
          <p:cNvSpPr/>
          <p:nvPr userDrawn="1"/>
        </p:nvSpPr>
        <p:spPr>
          <a:xfrm>
            <a:off x="5670254" y="2392958"/>
            <a:ext cx="851505" cy="851637"/>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0" name="Diamond 9"/>
          <p:cNvSpPr/>
          <p:nvPr userDrawn="1"/>
        </p:nvSpPr>
        <p:spPr>
          <a:xfrm>
            <a:off x="6969282" y="2605867"/>
            <a:ext cx="425753" cy="425818"/>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1" name="Diamond 10"/>
          <p:cNvSpPr/>
          <p:nvPr userDrawn="1"/>
        </p:nvSpPr>
        <p:spPr>
          <a:xfrm>
            <a:off x="7842552" y="2605867"/>
            <a:ext cx="425753" cy="425818"/>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7" name="Diamond 6"/>
          <p:cNvSpPr/>
          <p:nvPr userDrawn="1"/>
        </p:nvSpPr>
        <p:spPr>
          <a:xfrm>
            <a:off x="8715835" y="2392958"/>
            <a:ext cx="851505" cy="851637"/>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Tree>
    <p:extLst>
      <p:ext uri="{BB962C8B-B14F-4D97-AF65-F5344CB8AC3E}">
        <p14:creationId xmlns:p14="http://schemas.microsoft.com/office/powerpoint/2010/main" val="27389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100"/>
                            </p:stCondLst>
                            <p:childTnLst>
                              <p:par>
                                <p:cTn id="5" presetID="2" presetClass="entr" presetSubtype="8"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49" presetClass="entr" presetSubtype="0" decel="10000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360"/>
                                          </p:val>
                                        </p:tav>
                                        <p:tav tm="100000">
                                          <p:val>
                                            <p:fltVal val="0"/>
                                          </p:val>
                                        </p:tav>
                                      </p:tavLst>
                                    </p:anim>
                                    <p:animEffect transition="in" filter="fade">
                                      <p:cBhvr>
                                        <p:cTn id="14" dur="1000"/>
                                        <p:tgtEl>
                                          <p:spTgt spid="5"/>
                                        </p:tgtEl>
                                      </p:cBhvr>
                                    </p:animEffect>
                                  </p:childTnLst>
                                </p:cTn>
                              </p:par>
                            </p:childTnLst>
                          </p:cTn>
                        </p:par>
                        <p:par>
                          <p:cTn id="15" fill="hold">
                            <p:stCondLst>
                              <p:cond delay="3100"/>
                            </p:stCondLst>
                            <p:childTnLst>
                              <p:par>
                                <p:cTn id="16" presetID="10" presetClass="entr" presetSubtype="0"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par>
                          <p:cTn id="19" fill="hold">
                            <p:stCondLst>
                              <p:cond delay="3600"/>
                            </p:stCondLst>
                            <p:childTnLst>
                              <p:par>
                                <p:cTn id="20" presetID="2" presetClass="entr" presetSubtype="8" decel="10000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par>
                                <p:cTn id="24" presetID="49" presetClass="entr" presetSubtype="0" decel="10000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360"/>
                                          </p:val>
                                        </p:tav>
                                        <p:tav tm="100000">
                                          <p:val>
                                            <p:fltVal val="0"/>
                                          </p:val>
                                        </p:tav>
                                      </p:tavLst>
                                    </p:anim>
                                    <p:animEffect transition="in" filter="fade">
                                      <p:cBhvr>
                                        <p:cTn id="29" dur="1000"/>
                                        <p:tgtEl>
                                          <p:spTgt spid="8"/>
                                        </p:tgtEl>
                                      </p:cBhvr>
                                    </p:animEffect>
                                  </p:childTnLst>
                                </p:cTn>
                              </p:par>
                            </p:childTnLst>
                          </p:cTn>
                        </p:par>
                        <p:par>
                          <p:cTn id="30" fill="hold">
                            <p:stCondLst>
                              <p:cond delay="4600"/>
                            </p:stCondLst>
                            <p:childTnLst>
                              <p:par>
                                <p:cTn id="31" presetID="10" presetClass="entr" presetSubtype="0" fill="hold" grpId="0" nodeType="after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par>
                          <p:cTn id="34" fill="hold">
                            <p:stCondLst>
                              <p:cond delay="5100"/>
                            </p:stCondLst>
                            <p:childTnLst>
                              <p:par>
                                <p:cTn id="35" presetID="2" presetClass="entr" presetSubtype="8" decel="10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0-#ppt_w/2"/>
                                          </p:val>
                                        </p:tav>
                                        <p:tav tm="100000">
                                          <p:val>
                                            <p:strVal val="#ppt_x"/>
                                          </p:val>
                                        </p:tav>
                                      </p:tavLst>
                                    </p:anim>
                                    <p:anim calcmode="lin" valueType="num">
                                      <p:cBhvr additive="base">
                                        <p:cTn id="38" dur="1000" fill="hold"/>
                                        <p:tgtEl>
                                          <p:spTgt spid="9"/>
                                        </p:tgtEl>
                                        <p:attrNameLst>
                                          <p:attrName>ppt_y</p:attrName>
                                        </p:attrNameLst>
                                      </p:cBhvr>
                                      <p:tavLst>
                                        <p:tav tm="0">
                                          <p:val>
                                            <p:strVal val="#ppt_y"/>
                                          </p:val>
                                        </p:tav>
                                        <p:tav tm="100000">
                                          <p:val>
                                            <p:strVal val="#ppt_y"/>
                                          </p:val>
                                        </p:tav>
                                      </p:tavLst>
                                    </p:anim>
                                  </p:childTnLst>
                                </p:cTn>
                              </p:par>
                              <p:par>
                                <p:cTn id="39" presetID="49" presetClass="entr" presetSubtype="0" decel="100000" fill="hold" grpId="1"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360"/>
                                          </p:val>
                                        </p:tav>
                                        <p:tav tm="100000">
                                          <p:val>
                                            <p:fltVal val="0"/>
                                          </p:val>
                                        </p:tav>
                                      </p:tavLst>
                                    </p:anim>
                                    <p:animEffect transition="in" filter="fade">
                                      <p:cBhvr>
                                        <p:cTn id="44" dur="1000"/>
                                        <p:tgtEl>
                                          <p:spTgt spid="9"/>
                                        </p:tgtEl>
                                      </p:cBhvr>
                                    </p:animEffect>
                                  </p:childTnLst>
                                </p:cTn>
                              </p:par>
                            </p:childTnLst>
                          </p:cTn>
                        </p:par>
                        <p:par>
                          <p:cTn id="45" fill="hold">
                            <p:stCondLst>
                              <p:cond delay="6100"/>
                            </p:stCondLst>
                            <p:childTnLst>
                              <p:par>
                                <p:cTn id="46" presetID="10" presetClass="entr" presetSubtype="0" fill="hold" grpId="0" nodeType="afterEffect">
                                  <p:stCondLst>
                                    <p:cond delay="0"/>
                                  </p:stCondLst>
                                  <p:childTnLst>
                                    <p:set>
                                      <p:cBhvr>
                                        <p:cTn id="47" dur="1" fill="hold">
                                          <p:stCondLst>
                                            <p:cond delay="0"/>
                                          </p:stCondLst>
                                        </p:cTn>
                                        <p:tgtEl>
                                          <p:spTgt spid="20">
                                            <p:txEl>
                                              <p:pRg st="0" end="0"/>
                                            </p:txEl>
                                          </p:spTgt>
                                        </p:tgtEl>
                                        <p:attrNameLst>
                                          <p:attrName>style.visibility</p:attrName>
                                        </p:attrNameLst>
                                      </p:cBhvr>
                                      <p:to>
                                        <p:strVal val="visible"/>
                                      </p:to>
                                    </p:set>
                                    <p:animEffect transition="in" filter="fade">
                                      <p:cBhvr>
                                        <p:cTn id="48" dur="500"/>
                                        <p:tgtEl>
                                          <p:spTgt spid="20">
                                            <p:txEl>
                                              <p:pRg st="0" end="0"/>
                                            </p:txEl>
                                          </p:spTgt>
                                        </p:tgtEl>
                                      </p:cBhvr>
                                    </p:animEffect>
                                  </p:childTnLst>
                                </p:cTn>
                              </p:par>
                            </p:childTnLst>
                          </p:cTn>
                        </p:par>
                        <p:par>
                          <p:cTn id="49" fill="hold">
                            <p:stCondLst>
                              <p:cond delay="6600"/>
                            </p:stCondLst>
                            <p:childTnLst>
                              <p:par>
                                <p:cTn id="50" presetID="2" presetClass="entr" presetSubtype="8" decel="100000"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1000" fill="hold"/>
                                        <p:tgtEl>
                                          <p:spTgt spid="6"/>
                                        </p:tgtEl>
                                        <p:attrNameLst>
                                          <p:attrName>ppt_x</p:attrName>
                                        </p:attrNameLst>
                                      </p:cBhvr>
                                      <p:tavLst>
                                        <p:tav tm="0">
                                          <p:val>
                                            <p:strVal val="0-#ppt_w/2"/>
                                          </p:val>
                                        </p:tav>
                                        <p:tav tm="100000">
                                          <p:val>
                                            <p:strVal val="#ppt_x"/>
                                          </p:val>
                                        </p:tav>
                                      </p:tavLst>
                                    </p:anim>
                                    <p:anim calcmode="lin" valueType="num">
                                      <p:cBhvr additive="base">
                                        <p:cTn id="53" dur="1000" fill="hold"/>
                                        <p:tgtEl>
                                          <p:spTgt spid="6"/>
                                        </p:tgtEl>
                                        <p:attrNameLst>
                                          <p:attrName>ppt_y</p:attrName>
                                        </p:attrNameLst>
                                      </p:cBhvr>
                                      <p:tavLst>
                                        <p:tav tm="0">
                                          <p:val>
                                            <p:strVal val="#ppt_y"/>
                                          </p:val>
                                        </p:tav>
                                        <p:tav tm="100000">
                                          <p:val>
                                            <p:strVal val="#ppt_y"/>
                                          </p:val>
                                        </p:tav>
                                      </p:tavLst>
                                    </p:anim>
                                  </p:childTnLst>
                                </p:cTn>
                              </p:par>
                              <p:par>
                                <p:cTn id="54" presetID="49" presetClass="entr" presetSubtype="0" decel="100000"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1000" fill="hold"/>
                                        <p:tgtEl>
                                          <p:spTgt spid="6"/>
                                        </p:tgtEl>
                                        <p:attrNameLst>
                                          <p:attrName>ppt_w</p:attrName>
                                        </p:attrNameLst>
                                      </p:cBhvr>
                                      <p:tavLst>
                                        <p:tav tm="0">
                                          <p:val>
                                            <p:fltVal val="0"/>
                                          </p:val>
                                        </p:tav>
                                        <p:tav tm="100000">
                                          <p:val>
                                            <p:strVal val="#ppt_w"/>
                                          </p:val>
                                        </p:tav>
                                      </p:tavLst>
                                    </p:anim>
                                    <p:anim calcmode="lin" valueType="num">
                                      <p:cBhvr>
                                        <p:cTn id="57" dur="1000" fill="hold"/>
                                        <p:tgtEl>
                                          <p:spTgt spid="6"/>
                                        </p:tgtEl>
                                        <p:attrNameLst>
                                          <p:attrName>ppt_h</p:attrName>
                                        </p:attrNameLst>
                                      </p:cBhvr>
                                      <p:tavLst>
                                        <p:tav tm="0">
                                          <p:val>
                                            <p:fltVal val="0"/>
                                          </p:val>
                                        </p:tav>
                                        <p:tav tm="100000">
                                          <p:val>
                                            <p:strVal val="#ppt_h"/>
                                          </p:val>
                                        </p:tav>
                                      </p:tavLst>
                                    </p:anim>
                                    <p:anim calcmode="lin" valueType="num">
                                      <p:cBhvr>
                                        <p:cTn id="58" dur="1000" fill="hold"/>
                                        <p:tgtEl>
                                          <p:spTgt spid="6"/>
                                        </p:tgtEl>
                                        <p:attrNameLst>
                                          <p:attrName>style.rotation</p:attrName>
                                        </p:attrNameLst>
                                      </p:cBhvr>
                                      <p:tavLst>
                                        <p:tav tm="0">
                                          <p:val>
                                            <p:fltVal val="360"/>
                                          </p:val>
                                        </p:tav>
                                        <p:tav tm="100000">
                                          <p:val>
                                            <p:fltVal val="0"/>
                                          </p:val>
                                        </p:tav>
                                      </p:tavLst>
                                    </p:anim>
                                    <p:animEffect transition="in" filter="fade">
                                      <p:cBhvr>
                                        <p:cTn id="59" dur="1000"/>
                                        <p:tgtEl>
                                          <p:spTgt spid="6"/>
                                        </p:tgtEl>
                                      </p:cBhvr>
                                    </p:animEffect>
                                  </p:childTnLst>
                                </p:cTn>
                              </p:par>
                            </p:childTnLst>
                          </p:cTn>
                        </p:par>
                        <p:par>
                          <p:cTn id="60" fill="hold">
                            <p:stCondLst>
                              <p:cond delay="7600"/>
                            </p:stCondLst>
                            <p:childTnLst>
                              <p:par>
                                <p:cTn id="61" presetID="10" presetClass="entr" presetSubtype="0" fill="hold" grpId="0" nodeType="after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fade">
                                      <p:cBhvr>
                                        <p:cTn id="63" dur="500"/>
                                        <p:tgtEl>
                                          <p:spTgt spid="16">
                                            <p:txEl>
                                              <p:pRg st="0" end="0"/>
                                            </p:txEl>
                                          </p:spTgt>
                                        </p:tgtEl>
                                      </p:cBhvr>
                                    </p:animEffect>
                                  </p:childTnLst>
                                </p:cTn>
                              </p:par>
                            </p:childTnLst>
                          </p:cTn>
                        </p:par>
                        <p:par>
                          <p:cTn id="64" fill="hold">
                            <p:stCondLst>
                              <p:cond delay="8100"/>
                            </p:stCondLst>
                            <p:childTnLst>
                              <p:par>
                                <p:cTn id="65" presetID="2" presetClass="entr" presetSubtype="8" decel="10000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1000" fill="hold"/>
                                        <p:tgtEl>
                                          <p:spTgt spid="10"/>
                                        </p:tgtEl>
                                        <p:attrNameLst>
                                          <p:attrName>ppt_x</p:attrName>
                                        </p:attrNameLst>
                                      </p:cBhvr>
                                      <p:tavLst>
                                        <p:tav tm="0">
                                          <p:val>
                                            <p:strVal val="0-#ppt_w/2"/>
                                          </p:val>
                                        </p:tav>
                                        <p:tav tm="100000">
                                          <p:val>
                                            <p:strVal val="#ppt_x"/>
                                          </p:val>
                                        </p:tav>
                                      </p:tavLst>
                                    </p:anim>
                                    <p:anim calcmode="lin" valueType="num">
                                      <p:cBhvr additive="base">
                                        <p:cTn id="68" dur="1000" fill="hold"/>
                                        <p:tgtEl>
                                          <p:spTgt spid="10"/>
                                        </p:tgtEl>
                                        <p:attrNameLst>
                                          <p:attrName>ppt_y</p:attrName>
                                        </p:attrNameLst>
                                      </p:cBhvr>
                                      <p:tavLst>
                                        <p:tav tm="0">
                                          <p:val>
                                            <p:strVal val="#ppt_y"/>
                                          </p:val>
                                        </p:tav>
                                        <p:tav tm="100000">
                                          <p:val>
                                            <p:strVal val="#ppt_y"/>
                                          </p:val>
                                        </p:tav>
                                      </p:tavLst>
                                    </p:anim>
                                  </p:childTnLst>
                                </p:cTn>
                              </p:par>
                              <p:par>
                                <p:cTn id="69" presetID="49" presetClass="entr" presetSubtype="0" decel="100000" fill="hold" grpId="1"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1000" fill="hold"/>
                                        <p:tgtEl>
                                          <p:spTgt spid="10"/>
                                        </p:tgtEl>
                                        <p:attrNameLst>
                                          <p:attrName>ppt_w</p:attrName>
                                        </p:attrNameLst>
                                      </p:cBhvr>
                                      <p:tavLst>
                                        <p:tav tm="0">
                                          <p:val>
                                            <p:fltVal val="0"/>
                                          </p:val>
                                        </p:tav>
                                        <p:tav tm="100000">
                                          <p:val>
                                            <p:strVal val="#ppt_w"/>
                                          </p:val>
                                        </p:tav>
                                      </p:tavLst>
                                    </p:anim>
                                    <p:anim calcmode="lin" valueType="num">
                                      <p:cBhvr>
                                        <p:cTn id="72" dur="1000" fill="hold"/>
                                        <p:tgtEl>
                                          <p:spTgt spid="10"/>
                                        </p:tgtEl>
                                        <p:attrNameLst>
                                          <p:attrName>ppt_h</p:attrName>
                                        </p:attrNameLst>
                                      </p:cBhvr>
                                      <p:tavLst>
                                        <p:tav tm="0">
                                          <p:val>
                                            <p:fltVal val="0"/>
                                          </p:val>
                                        </p:tav>
                                        <p:tav tm="100000">
                                          <p:val>
                                            <p:strVal val="#ppt_h"/>
                                          </p:val>
                                        </p:tav>
                                      </p:tavLst>
                                    </p:anim>
                                    <p:anim calcmode="lin" valueType="num">
                                      <p:cBhvr>
                                        <p:cTn id="73" dur="1000" fill="hold"/>
                                        <p:tgtEl>
                                          <p:spTgt spid="10"/>
                                        </p:tgtEl>
                                        <p:attrNameLst>
                                          <p:attrName>style.rotation</p:attrName>
                                        </p:attrNameLst>
                                      </p:cBhvr>
                                      <p:tavLst>
                                        <p:tav tm="0">
                                          <p:val>
                                            <p:fltVal val="360"/>
                                          </p:val>
                                        </p:tav>
                                        <p:tav tm="100000">
                                          <p:val>
                                            <p:fltVal val="0"/>
                                          </p:val>
                                        </p:tav>
                                      </p:tavLst>
                                    </p:anim>
                                    <p:animEffect transition="in" filter="fade">
                                      <p:cBhvr>
                                        <p:cTn id="74" dur="1000"/>
                                        <p:tgtEl>
                                          <p:spTgt spid="10"/>
                                        </p:tgtEl>
                                      </p:cBhvr>
                                    </p:animEffect>
                                  </p:childTnLst>
                                </p:cTn>
                              </p:par>
                            </p:childTnLst>
                          </p:cTn>
                        </p:par>
                        <p:par>
                          <p:cTn id="75" fill="hold">
                            <p:stCondLst>
                              <p:cond delay="9100"/>
                            </p:stCondLst>
                            <p:childTnLst>
                              <p:par>
                                <p:cTn id="76" presetID="10" presetClass="entr" presetSubtype="0" fill="hold" grpId="0" nodeType="afterEffect">
                                  <p:stCondLst>
                                    <p:cond delay="0"/>
                                  </p:st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fade">
                                      <p:cBhvr>
                                        <p:cTn id="78" dur="500"/>
                                        <p:tgtEl>
                                          <p:spTgt spid="23">
                                            <p:txEl>
                                              <p:pRg st="0" end="0"/>
                                            </p:txEl>
                                          </p:spTgt>
                                        </p:tgtEl>
                                      </p:cBhvr>
                                    </p:animEffect>
                                  </p:childTnLst>
                                </p:cTn>
                              </p:par>
                            </p:childTnLst>
                          </p:cTn>
                        </p:par>
                        <p:par>
                          <p:cTn id="79" fill="hold">
                            <p:stCondLst>
                              <p:cond delay="9600"/>
                            </p:stCondLst>
                            <p:childTnLst>
                              <p:par>
                                <p:cTn id="80" presetID="2" presetClass="entr" presetSubtype="8" decel="100000"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1000" fill="hold"/>
                                        <p:tgtEl>
                                          <p:spTgt spid="11"/>
                                        </p:tgtEl>
                                        <p:attrNameLst>
                                          <p:attrName>ppt_x</p:attrName>
                                        </p:attrNameLst>
                                      </p:cBhvr>
                                      <p:tavLst>
                                        <p:tav tm="0">
                                          <p:val>
                                            <p:strVal val="0-#ppt_w/2"/>
                                          </p:val>
                                        </p:tav>
                                        <p:tav tm="100000">
                                          <p:val>
                                            <p:strVal val="#ppt_x"/>
                                          </p:val>
                                        </p:tav>
                                      </p:tavLst>
                                    </p:anim>
                                    <p:anim calcmode="lin" valueType="num">
                                      <p:cBhvr additive="base">
                                        <p:cTn id="83" dur="1000" fill="hold"/>
                                        <p:tgtEl>
                                          <p:spTgt spid="11"/>
                                        </p:tgtEl>
                                        <p:attrNameLst>
                                          <p:attrName>ppt_y</p:attrName>
                                        </p:attrNameLst>
                                      </p:cBhvr>
                                      <p:tavLst>
                                        <p:tav tm="0">
                                          <p:val>
                                            <p:strVal val="#ppt_y"/>
                                          </p:val>
                                        </p:tav>
                                        <p:tav tm="100000">
                                          <p:val>
                                            <p:strVal val="#ppt_y"/>
                                          </p:val>
                                        </p:tav>
                                      </p:tavLst>
                                    </p:anim>
                                  </p:childTnLst>
                                </p:cTn>
                              </p:par>
                              <p:par>
                                <p:cTn id="84" presetID="49" presetClass="entr" presetSubtype="0" decel="100000" fill="hold" grpId="1" nodeType="with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p:cTn id="86" dur="1000" fill="hold"/>
                                        <p:tgtEl>
                                          <p:spTgt spid="11"/>
                                        </p:tgtEl>
                                        <p:attrNameLst>
                                          <p:attrName>ppt_w</p:attrName>
                                        </p:attrNameLst>
                                      </p:cBhvr>
                                      <p:tavLst>
                                        <p:tav tm="0">
                                          <p:val>
                                            <p:fltVal val="0"/>
                                          </p:val>
                                        </p:tav>
                                        <p:tav tm="100000">
                                          <p:val>
                                            <p:strVal val="#ppt_w"/>
                                          </p:val>
                                        </p:tav>
                                      </p:tavLst>
                                    </p:anim>
                                    <p:anim calcmode="lin" valueType="num">
                                      <p:cBhvr>
                                        <p:cTn id="87" dur="1000" fill="hold"/>
                                        <p:tgtEl>
                                          <p:spTgt spid="11"/>
                                        </p:tgtEl>
                                        <p:attrNameLst>
                                          <p:attrName>ppt_h</p:attrName>
                                        </p:attrNameLst>
                                      </p:cBhvr>
                                      <p:tavLst>
                                        <p:tav tm="0">
                                          <p:val>
                                            <p:fltVal val="0"/>
                                          </p:val>
                                        </p:tav>
                                        <p:tav tm="100000">
                                          <p:val>
                                            <p:strVal val="#ppt_h"/>
                                          </p:val>
                                        </p:tav>
                                      </p:tavLst>
                                    </p:anim>
                                    <p:anim calcmode="lin" valueType="num">
                                      <p:cBhvr>
                                        <p:cTn id="88" dur="1000" fill="hold"/>
                                        <p:tgtEl>
                                          <p:spTgt spid="11"/>
                                        </p:tgtEl>
                                        <p:attrNameLst>
                                          <p:attrName>style.rotation</p:attrName>
                                        </p:attrNameLst>
                                      </p:cBhvr>
                                      <p:tavLst>
                                        <p:tav tm="0">
                                          <p:val>
                                            <p:fltVal val="360"/>
                                          </p:val>
                                        </p:tav>
                                        <p:tav tm="100000">
                                          <p:val>
                                            <p:fltVal val="0"/>
                                          </p:val>
                                        </p:tav>
                                      </p:tavLst>
                                    </p:anim>
                                    <p:animEffect transition="in" filter="fade">
                                      <p:cBhvr>
                                        <p:cTn id="89" dur="1000"/>
                                        <p:tgtEl>
                                          <p:spTgt spid="11"/>
                                        </p:tgtEl>
                                      </p:cBhvr>
                                    </p:animEffect>
                                  </p:childTnLst>
                                </p:cTn>
                              </p:par>
                            </p:childTnLst>
                          </p:cTn>
                        </p:par>
                        <p:par>
                          <p:cTn id="90" fill="hold">
                            <p:stCondLst>
                              <p:cond delay="10600"/>
                            </p:stCondLst>
                            <p:childTnLst>
                              <p:par>
                                <p:cTn id="91" presetID="10" presetClass="entr" presetSubtype="0" fill="hold" grpId="0" nodeType="afterEffect">
                                  <p:stCondLst>
                                    <p:cond delay="0"/>
                                  </p:stCondLst>
                                  <p:childTnLst>
                                    <p:set>
                                      <p:cBhvr>
                                        <p:cTn id="92" dur="1" fill="hold">
                                          <p:stCondLst>
                                            <p:cond delay="0"/>
                                          </p:stCondLst>
                                        </p:cTn>
                                        <p:tgtEl>
                                          <p:spTgt spid="19">
                                            <p:txEl>
                                              <p:pRg st="0" end="0"/>
                                            </p:txEl>
                                          </p:spTgt>
                                        </p:tgtEl>
                                        <p:attrNameLst>
                                          <p:attrName>style.visibility</p:attrName>
                                        </p:attrNameLst>
                                      </p:cBhvr>
                                      <p:to>
                                        <p:strVal val="visible"/>
                                      </p:to>
                                    </p:set>
                                    <p:animEffect transition="in" filter="fade">
                                      <p:cBhvr>
                                        <p:cTn id="93" dur="500"/>
                                        <p:tgtEl>
                                          <p:spTgt spid="19">
                                            <p:txEl>
                                              <p:pRg st="0" end="0"/>
                                            </p:txEl>
                                          </p:spTgt>
                                        </p:tgtEl>
                                      </p:cBhvr>
                                    </p:animEffect>
                                  </p:childTnLst>
                                </p:cTn>
                              </p:par>
                            </p:childTnLst>
                          </p:cTn>
                        </p:par>
                        <p:par>
                          <p:cTn id="94" fill="hold">
                            <p:stCondLst>
                              <p:cond delay="11100"/>
                            </p:stCondLst>
                            <p:childTnLst>
                              <p:par>
                                <p:cTn id="95" presetID="2" presetClass="entr" presetSubtype="8" decel="100000" fill="hold" grpId="0" nodeType="after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additive="base">
                                        <p:cTn id="97" dur="1000" fill="hold"/>
                                        <p:tgtEl>
                                          <p:spTgt spid="7"/>
                                        </p:tgtEl>
                                        <p:attrNameLst>
                                          <p:attrName>ppt_x</p:attrName>
                                        </p:attrNameLst>
                                      </p:cBhvr>
                                      <p:tavLst>
                                        <p:tav tm="0">
                                          <p:val>
                                            <p:strVal val="0-#ppt_w/2"/>
                                          </p:val>
                                        </p:tav>
                                        <p:tav tm="100000">
                                          <p:val>
                                            <p:strVal val="#ppt_x"/>
                                          </p:val>
                                        </p:tav>
                                      </p:tavLst>
                                    </p:anim>
                                    <p:anim calcmode="lin" valueType="num">
                                      <p:cBhvr additive="base">
                                        <p:cTn id="98" dur="1000" fill="hold"/>
                                        <p:tgtEl>
                                          <p:spTgt spid="7"/>
                                        </p:tgtEl>
                                        <p:attrNameLst>
                                          <p:attrName>ppt_y</p:attrName>
                                        </p:attrNameLst>
                                      </p:cBhvr>
                                      <p:tavLst>
                                        <p:tav tm="0">
                                          <p:val>
                                            <p:strVal val="#ppt_y"/>
                                          </p:val>
                                        </p:tav>
                                        <p:tav tm="100000">
                                          <p:val>
                                            <p:strVal val="#ppt_y"/>
                                          </p:val>
                                        </p:tav>
                                      </p:tavLst>
                                    </p:anim>
                                  </p:childTnLst>
                                </p:cTn>
                              </p:par>
                              <p:par>
                                <p:cTn id="99" presetID="49" presetClass="entr" presetSubtype="0" decel="100000" fill="hold" grpId="1"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p:cTn id="101" dur="1000" fill="hold"/>
                                        <p:tgtEl>
                                          <p:spTgt spid="7"/>
                                        </p:tgtEl>
                                        <p:attrNameLst>
                                          <p:attrName>ppt_w</p:attrName>
                                        </p:attrNameLst>
                                      </p:cBhvr>
                                      <p:tavLst>
                                        <p:tav tm="0">
                                          <p:val>
                                            <p:fltVal val="0"/>
                                          </p:val>
                                        </p:tav>
                                        <p:tav tm="100000">
                                          <p:val>
                                            <p:strVal val="#ppt_w"/>
                                          </p:val>
                                        </p:tav>
                                      </p:tavLst>
                                    </p:anim>
                                    <p:anim calcmode="lin" valueType="num">
                                      <p:cBhvr>
                                        <p:cTn id="102" dur="1000" fill="hold"/>
                                        <p:tgtEl>
                                          <p:spTgt spid="7"/>
                                        </p:tgtEl>
                                        <p:attrNameLst>
                                          <p:attrName>ppt_h</p:attrName>
                                        </p:attrNameLst>
                                      </p:cBhvr>
                                      <p:tavLst>
                                        <p:tav tm="0">
                                          <p:val>
                                            <p:fltVal val="0"/>
                                          </p:val>
                                        </p:tav>
                                        <p:tav tm="100000">
                                          <p:val>
                                            <p:strVal val="#ppt_h"/>
                                          </p:val>
                                        </p:tav>
                                      </p:tavLst>
                                    </p:anim>
                                    <p:anim calcmode="lin" valueType="num">
                                      <p:cBhvr>
                                        <p:cTn id="103" dur="1000" fill="hold"/>
                                        <p:tgtEl>
                                          <p:spTgt spid="7"/>
                                        </p:tgtEl>
                                        <p:attrNameLst>
                                          <p:attrName>style.rotation</p:attrName>
                                        </p:attrNameLst>
                                      </p:cBhvr>
                                      <p:tavLst>
                                        <p:tav tm="0">
                                          <p:val>
                                            <p:fltVal val="360"/>
                                          </p:val>
                                        </p:tav>
                                        <p:tav tm="100000">
                                          <p:val>
                                            <p:fltVal val="0"/>
                                          </p:val>
                                        </p:tav>
                                      </p:tavLst>
                                    </p:anim>
                                    <p:animEffect transition="in" filter="fade">
                                      <p:cBhvr>
                                        <p:cTn id="104" dur="1000"/>
                                        <p:tgtEl>
                                          <p:spTgt spid="7"/>
                                        </p:tgtEl>
                                      </p:cBhvr>
                                    </p:animEffect>
                                  </p:childTnLst>
                                </p:cTn>
                              </p:par>
                            </p:childTnLst>
                          </p:cTn>
                        </p:par>
                        <p:par>
                          <p:cTn id="105" fill="hold">
                            <p:stCondLst>
                              <p:cond delay="12100"/>
                            </p:stCondLst>
                            <p:childTnLst>
                              <p:par>
                                <p:cTn id="106" presetID="10" presetClass="entr" presetSubtype="0" fill="hold" grpId="0" nodeType="afterEffect">
                                  <p:stCondLst>
                                    <p:cond delay="0"/>
                                  </p:stCondLst>
                                  <p:childTnLst>
                                    <p:set>
                                      <p:cBhvr>
                                        <p:cTn id="107" dur="1" fill="hold">
                                          <p:stCondLst>
                                            <p:cond delay="0"/>
                                          </p:stCondLst>
                                        </p:cTn>
                                        <p:tgtEl>
                                          <p:spTgt spid="14">
                                            <p:txEl>
                                              <p:pRg st="0" end="0"/>
                                            </p:txEl>
                                          </p:spTgt>
                                        </p:tgtEl>
                                        <p:attrNameLst>
                                          <p:attrName>style.visibility</p:attrName>
                                        </p:attrNameLst>
                                      </p:cBhvr>
                                      <p:to>
                                        <p:strVal val="visible"/>
                                      </p:to>
                                    </p:set>
                                    <p:animEffect transition="in" filter="fade">
                                      <p:cBhvr>
                                        <p:cTn id="108" dur="500"/>
                                        <p:tgtEl>
                                          <p:spTgt spid="14">
                                            <p:txEl>
                                              <p:pRg st="0" end="0"/>
                                            </p:txEl>
                                          </p:spTgt>
                                        </p:tgtEl>
                                      </p:cBhvr>
                                    </p:animEffect>
                                  </p:childTnLst>
                                </p:cTn>
                              </p:par>
                            </p:childTnLst>
                          </p:cTn>
                        </p:par>
                        <p:par>
                          <p:cTn id="109" fill="hold">
                            <p:stCondLst>
                              <p:cond delay="12600"/>
                            </p:stCondLst>
                            <p:childTnLst>
                              <p:par>
                                <p:cTn id="110" presetID="2" presetClass="entr" presetSubtype="4" decel="100000" fill="hold" grpId="0" nodeType="afterEffect">
                                  <p:stCondLst>
                                    <p:cond delay="0"/>
                                  </p:stCondLst>
                                  <p:iterate type="wd">
                                    <p:tmPct val="10000"/>
                                  </p:iterate>
                                  <p:childTnLst>
                                    <p:set>
                                      <p:cBhvr>
                                        <p:cTn id="111" dur="1" fill="hold">
                                          <p:stCondLst>
                                            <p:cond delay="0"/>
                                          </p:stCondLst>
                                        </p:cTn>
                                        <p:tgtEl>
                                          <p:spTgt spid="27"/>
                                        </p:tgtEl>
                                        <p:attrNameLst>
                                          <p:attrName>style.visibility</p:attrName>
                                        </p:attrNameLst>
                                      </p:cBhvr>
                                      <p:to>
                                        <p:strVal val="visible"/>
                                      </p:to>
                                    </p:set>
                                    <p:anim calcmode="lin" valueType="num">
                                      <p:cBhvr additive="base">
                                        <p:cTn id="112" dur="1000" fill="hold"/>
                                        <p:tgtEl>
                                          <p:spTgt spid="27"/>
                                        </p:tgtEl>
                                        <p:attrNameLst>
                                          <p:attrName>ppt_x</p:attrName>
                                        </p:attrNameLst>
                                      </p:cBhvr>
                                      <p:tavLst>
                                        <p:tav tm="0">
                                          <p:val>
                                            <p:strVal val="#ppt_x"/>
                                          </p:val>
                                        </p:tav>
                                        <p:tav tm="100000">
                                          <p:val>
                                            <p:strVal val="#ppt_x"/>
                                          </p:val>
                                        </p:tav>
                                      </p:tavLst>
                                    </p:anim>
                                    <p:anim calcmode="lin" valueType="num">
                                      <p:cBhvr additive="base">
                                        <p:cTn id="113" dur="1000" fill="hold"/>
                                        <p:tgtEl>
                                          <p:spTgt spid="27"/>
                                        </p:tgtEl>
                                        <p:attrNameLst>
                                          <p:attrName>ppt_y</p:attrName>
                                        </p:attrNameLst>
                                      </p:cBhvr>
                                      <p:tavLst>
                                        <p:tav tm="0">
                                          <p:val>
                                            <p:strVal val="1+#ppt_h/2"/>
                                          </p:val>
                                        </p:tav>
                                        <p:tav tm="100000">
                                          <p:val>
                                            <p:strVal val="#ppt_y"/>
                                          </p:val>
                                        </p:tav>
                                      </p:tavLst>
                                    </p:anim>
                                  </p:childTnLst>
                                </p:cTn>
                              </p:par>
                            </p:childTnLst>
                          </p:cTn>
                        </p:par>
                        <p:par>
                          <p:cTn id="114" fill="hold">
                            <p:stCondLst>
                              <p:cond delay="13700"/>
                            </p:stCondLst>
                            <p:childTnLst>
                              <p:par>
                                <p:cTn id="115" presetID="10" presetClass="entr" presetSubtype="0" fill="hold" grpId="0" nodeType="after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7" grpId="0"/>
      <p:bldP spid="28" grpId="0">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8" grpId="0" animBg="1"/>
      <p:bldP spid="8" grpId="1" animBg="1"/>
      <p:bldP spid="9" grpId="0" animBg="1"/>
      <p:bldP spid="9" grpId="1" animBg="1"/>
      <p:bldP spid="6" grpId="0" animBg="1"/>
      <p:bldP spid="6" grpId="1" animBg="1"/>
      <p:bldP spid="10" grpId="0" animBg="1"/>
      <p:bldP spid="10" grpId="1" animBg="1"/>
      <p:bldP spid="11" grpId="0" animBg="1"/>
      <p:bldP spid="11" grpId="1" animBg="1"/>
      <p:bldP spid="7" grpId="0" animBg="1"/>
      <p:bldP spid="7" grpId="1" animBg="1"/>
    </p:bld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imple proces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Diamond 5"/>
          <p:cNvSpPr/>
          <p:nvPr userDrawn="1"/>
        </p:nvSpPr>
        <p:spPr>
          <a:xfrm>
            <a:off x="1403391" y="2881331"/>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5" name="Diamond 4"/>
          <p:cNvSpPr/>
          <p:nvPr userDrawn="1"/>
        </p:nvSpPr>
        <p:spPr>
          <a:xfrm>
            <a:off x="1403391" y="3045851"/>
            <a:ext cx="1567543" cy="156778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7" name="Text Placeholder 5"/>
          <p:cNvSpPr>
            <a:spLocks noGrp="1"/>
          </p:cNvSpPr>
          <p:nvPr userDrawn="1">
            <p:ph type="body" sz="quarter" idx="17" hasCustomPrompt="1"/>
          </p:nvPr>
        </p:nvSpPr>
        <p:spPr>
          <a:xfrm>
            <a:off x="1521942"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0" name="Diamond 9"/>
          <p:cNvSpPr/>
          <p:nvPr userDrawn="1"/>
        </p:nvSpPr>
        <p:spPr>
          <a:xfrm rot="10800000">
            <a:off x="3363882" y="3210371"/>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1" name="Diamond 10"/>
          <p:cNvSpPr/>
          <p:nvPr userDrawn="1"/>
        </p:nvSpPr>
        <p:spPr>
          <a:xfrm rot="10800000">
            <a:off x="3363882" y="3045851"/>
            <a:ext cx="1567543" cy="156778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2" name="Text Placeholder 5"/>
          <p:cNvSpPr>
            <a:spLocks noGrp="1"/>
          </p:cNvSpPr>
          <p:nvPr userDrawn="1">
            <p:ph type="body" sz="quarter" idx="18" hasCustomPrompt="1"/>
          </p:nvPr>
        </p:nvSpPr>
        <p:spPr>
          <a:xfrm>
            <a:off x="3482434"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12" hasCustomPrompt="1"/>
          </p:nvPr>
        </p:nvSpPr>
        <p:spPr>
          <a:xfrm>
            <a:off x="935574" y="1734011"/>
            <a:ext cx="2478877" cy="1016624"/>
          </a:xfrm>
        </p:spPr>
        <p:txBody>
          <a:bodyPr anchor="b"/>
          <a:lstStyle>
            <a:lvl1pPr marL="0" indent="0" algn="l">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9" hasCustomPrompt="1"/>
          </p:nvPr>
        </p:nvSpPr>
        <p:spPr>
          <a:xfrm>
            <a:off x="2920363" y="4908840"/>
            <a:ext cx="2478877" cy="1016624"/>
          </a:xfrm>
        </p:spPr>
        <p:txBody>
          <a:bodyPr anchor="t"/>
          <a:lstStyle>
            <a:lvl1pPr marL="0" indent="0" algn="l">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5" name="Diamond 14"/>
          <p:cNvSpPr/>
          <p:nvPr userDrawn="1"/>
        </p:nvSpPr>
        <p:spPr>
          <a:xfrm>
            <a:off x="5324385" y="2881331"/>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6" name="Diamond 15"/>
          <p:cNvSpPr/>
          <p:nvPr userDrawn="1"/>
        </p:nvSpPr>
        <p:spPr>
          <a:xfrm>
            <a:off x="5324385" y="3045851"/>
            <a:ext cx="1567543" cy="156778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7" name="Text Placeholder 5"/>
          <p:cNvSpPr>
            <a:spLocks noGrp="1"/>
          </p:cNvSpPr>
          <p:nvPr>
            <p:ph type="body" sz="quarter" idx="20" hasCustomPrompt="1"/>
          </p:nvPr>
        </p:nvSpPr>
        <p:spPr>
          <a:xfrm>
            <a:off x="5442937"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8" name="Text Placeholder 5"/>
          <p:cNvSpPr>
            <a:spLocks noGrp="1"/>
          </p:cNvSpPr>
          <p:nvPr>
            <p:ph type="body" sz="quarter" idx="21" hasCustomPrompt="1"/>
          </p:nvPr>
        </p:nvSpPr>
        <p:spPr>
          <a:xfrm>
            <a:off x="4844418" y="1734011"/>
            <a:ext cx="2478877" cy="1016624"/>
          </a:xfrm>
        </p:spPr>
        <p:txBody>
          <a:bodyPr anchor="b"/>
          <a:lstStyle>
            <a:lvl1pPr marL="0" indent="0" algn="l">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9" name="Diamond 18"/>
          <p:cNvSpPr/>
          <p:nvPr userDrawn="1"/>
        </p:nvSpPr>
        <p:spPr>
          <a:xfrm rot="10800000">
            <a:off x="7284883" y="3210371"/>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0" name="Diamond 19"/>
          <p:cNvSpPr/>
          <p:nvPr userDrawn="1"/>
        </p:nvSpPr>
        <p:spPr>
          <a:xfrm rot="10800000">
            <a:off x="7284883" y="3045851"/>
            <a:ext cx="1567543" cy="156778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1" name="Text Placeholder 5"/>
          <p:cNvSpPr>
            <a:spLocks noGrp="1"/>
          </p:cNvSpPr>
          <p:nvPr>
            <p:ph type="body" sz="quarter" idx="22" hasCustomPrompt="1"/>
          </p:nvPr>
        </p:nvSpPr>
        <p:spPr>
          <a:xfrm>
            <a:off x="7403434"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2" name="Text Placeholder 5"/>
          <p:cNvSpPr>
            <a:spLocks noGrp="1"/>
          </p:cNvSpPr>
          <p:nvPr>
            <p:ph type="body" sz="quarter" idx="23" hasCustomPrompt="1"/>
          </p:nvPr>
        </p:nvSpPr>
        <p:spPr>
          <a:xfrm>
            <a:off x="6829295" y="4908840"/>
            <a:ext cx="2478877" cy="1016624"/>
          </a:xfrm>
        </p:spPr>
        <p:txBody>
          <a:bodyPr anchor="t"/>
          <a:lstStyle>
            <a:lvl1pPr marL="0" indent="0" algn="l">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3" name="Diamond 22"/>
          <p:cNvSpPr/>
          <p:nvPr userDrawn="1"/>
        </p:nvSpPr>
        <p:spPr>
          <a:xfrm>
            <a:off x="9245380" y="2881331"/>
            <a:ext cx="1567543" cy="156778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4" name="Diamond 23"/>
          <p:cNvSpPr/>
          <p:nvPr userDrawn="1"/>
        </p:nvSpPr>
        <p:spPr>
          <a:xfrm>
            <a:off x="9245380" y="3045851"/>
            <a:ext cx="1567543" cy="1567785"/>
          </a:xfrm>
          <a:prstGeom prst="diamon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5" name="Text Placeholder 5"/>
          <p:cNvSpPr>
            <a:spLocks noGrp="1"/>
          </p:cNvSpPr>
          <p:nvPr>
            <p:ph type="body" sz="quarter" idx="24" hasCustomPrompt="1"/>
          </p:nvPr>
        </p:nvSpPr>
        <p:spPr>
          <a:xfrm>
            <a:off x="9363931" y="3625864"/>
            <a:ext cx="1330439" cy="407746"/>
          </a:xfrm>
        </p:spPr>
        <p:txBody>
          <a:bodyPr numCol="1"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25" hasCustomPrompt="1"/>
          </p:nvPr>
        </p:nvSpPr>
        <p:spPr>
          <a:xfrm>
            <a:off x="8789712" y="1734011"/>
            <a:ext cx="2478877" cy="1016624"/>
          </a:xfrm>
        </p:spPr>
        <p:txBody>
          <a:bodyPr anchor="b"/>
          <a:lstStyle>
            <a:lvl1pPr marL="0" indent="0" algn="l">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7" name="Title 1"/>
          <p:cNvSpPr>
            <a:spLocks noGrp="1"/>
          </p:cNvSpPr>
          <p:nvPr>
            <p:ph type="title" hasCustomPrompt="1"/>
          </p:nvPr>
        </p:nvSpPr>
        <p:spPr>
          <a:xfrm>
            <a:off x="2015073" y="833543"/>
            <a:ext cx="8161867" cy="695379"/>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38756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 presetClass="entr" presetSubtype="4" decel="10000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ppt_x"/>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par>
                                <p:cTn id="20" presetID="53" presetClass="entr" presetSubtype="16"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750" fill="hold"/>
                                        <p:tgtEl>
                                          <p:spTgt spid="6"/>
                                        </p:tgtEl>
                                        <p:attrNameLst>
                                          <p:attrName>ppt_w</p:attrName>
                                        </p:attrNameLst>
                                      </p:cBhvr>
                                      <p:tavLst>
                                        <p:tav tm="0">
                                          <p:val>
                                            <p:fltVal val="0"/>
                                          </p:val>
                                        </p:tav>
                                        <p:tav tm="100000">
                                          <p:val>
                                            <p:strVal val="#ppt_w"/>
                                          </p:val>
                                        </p:tav>
                                      </p:tavLst>
                                    </p:anim>
                                    <p:anim calcmode="lin" valueType="num">
                                      <p:cBhvr>
                                        <p:cTn id="23" dur="750" fill="hold"/>
                                        <p:tgtEl>
                                          <p:spTgt spid="6"/>
                                        </p:tgtEl>
                                        <p:attrNameLst>
                                          <p:attrName>ppt_h</p:attrName>
                                        </p:attrNameLst>
                                      </p:cBhvr>
                                      <p:tavLst>
                                        <p:tav tm="0">
                                          <p:val>
                                            <p:fltVal val="0"/>
                                          </p:val>
                                        </p:tav>
                                        <p:tav tm="100000">
                                          <p:val>
                                            <p:strVal val="#ppt_h"/>
                                          </p:val>
                                        </p:tav>
                                      </p:tavLst>
                                    </p:anim>
                                    <p:animEffect transition="in" filter="fade">
                                      <p:cBhvr>
                                        <p:cTn id="24" dur="750"/>
                                        <p:tgtEl>
                                          <p:spTgt spid="6"/>
                                        </p:tgtEl>
                                      </p:cBhvr>
                                    </p:animEffect>
                                  </p:childTnLst>
                                </p:cTn>
                              </p:par>
                            </p:childTnLst>
                          </p:cTn>
                        </p:par>
                        <p:par>
                          <p:cTn id="25" fill="hold">
                            <p:stCondLst>
                              <p:cond delay="2300"/>
                            </p:stCondLst>
                            <p:childTnLst>
                              <p:par>
                                <p:cTn id="26" presetID="10" presetClass="entr" presetSubtype="0" fill="hold" grpId="0" nodeType="after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5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par>
                                <p:cTn id="36" presetID="2" presetClass="entr" presetSubtype="1" decel="10000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ppt_x"/>
                                          </p:val>
                                        </p:tav>
                                        <p:tav tm="100000">
                                          <p:val>
                                            <p:strVal val="#ppt_x"/>
                                          </p:val>
                                        </p:tav>
                                      </p:tavLst>
                                    </p:anim>
                                    <p:anim calcmode="lin" valueType="num">
                                      <p:cBhvr additive="base">
                                        <p:cTn id="39" dur="1000" fill="hold"/>
                                        <p:tgtEl>
                                          <p:spTgt spid="10"/>
                                        </p:tgtEl>
                                        <p:attrNameLst>
                                          <p:attrName>ppt_y</p:attrName>
                                        </p:attrNameLst>
                                      </p:cBhvr>
                                      <p:tavLst>
                                        <p:tav tm="0">
                                          <p:val>
                                            <p:strVal val="0-#ppt_h/2"/>
                                          </p:val>
                                        </p:tav>
                                        <p:tav tm="100000">
                                          <p:val>
                                            <p:strVal val="#ppt_y"/>
                                          </p:val>
                                        </p:tav>
                                      </p:tavLst>
                                    </p:anim>
                                  </p:childTnLst>
                                </p:cTn>
                              </p:par>
                              <p:par>
                                <p:cTn id="40" presetID="53" presetClass="entr" presetSubtype="16" fill="hold" grpId="1"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fltVal val="0"/>
                                          </p:val>
                                        </p:tav>
                                        <p:tav tm="100000">
                                          <p:val>
                                            <p:strVal val="#ppt_w"/>
                                          </p:val>
                                        </p:tav>
                                      </p:tavLst>
                                    </p:anim>
                                    <p:anim calcmode="lin" valueType="num">
                                      <p:cBhvr>
                                        <p:cTn id="43" dur="750" fill="hold"/>
                                        <p:tgtEl>
                                          <p:spTgt spid="10"/>
                                        </p:tgtEl>
                                        <p:attrNameLst>
                                          <p:attrName>ppt_h</p:attrName>
                                        </p:attrNameLst>
                                      </p:cBhvr>
                                      <p:tavLst>
                                        <p:tav tm="0">
                                          <p:val>
                                            <p:fltVal val="0"/>
                                          </p:val>
                                        </p:tav>
                                        <p:tav tm="100000">
                                          <p:val>
                                            <p:strVal val="#ppt_h"/>
                                          </p:val>
                                        </p:tav>
                                      </p:tavLst>
                                    </p:anim>
                                    <p:animEffect transition="in" filter="fade">
                                      <p:cBhvr>
                                        <p:cTn id="44" dur="750"/>
                                        <p:tgtEl>
                                          <p:spTgt spid="10"/>
                                        </p:tgtEl>
                                      </p:cBhvr>
                                    </p:animEffect>
                                  </p:childTnLst>
                                </p:cTn>
                              </p:par>
                            </p:childTnLst>
                          </p:cTn>
                        </p:par>
                        <p:par>
                          <p:cTn id="45" fill="hold">
                            <p:stCondLst>
                              <p:cond delay="4050"/>
                            </p:stCondLst>
                            <p:childTnLst>
                              <p:par>
                                <p:cTn id="46" presetID="10" presetClass="entr" presetSubtype="0" fill="hold" grpId="0" nodeType="afterEffect">
                                  <p:stCondLst>
                                    <p:cond delay="2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4800"/>
                            </p:stCondLst>
                            <p:childTnLst>
                              <p:par>
                                <p:cTn id="50" presetID="10" presetClass="entr" presetSubtype="0"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Effect transition="in" filter="fade">
                                      <p:cBhvr>
                                        <p:cTn id="52" dur="500"/>
                                        <p:tgtEl>
                                          <p:spTgt spid="17">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2" presetClass="entr" presetSubtype="4" decel="10000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1000" fill="hold"/>
                                        <p:tgtEl>
                                          <p:spTgt spid="15"/>
                                        </p:tgtEl>
                                        <p:attrNameLst>
                                          <p:attrName>ppt_x</p:attrName>
                                        </p:attrNameLst>
                                      </p:cBhvr>
                                      <p:tavLst>
                                        <p:tav tm="0">
                                          <p:val>
                                            <p:strVal val="#ppt_x"/>
                                          </p:val>
                                        </p:tav>
                                        <p:tav tm="100000">
                                          <p:val>
                                            <p:strVal val="#ppt_x"/>
                                          </p:val>
                                        </p:tav>
                                      </p:tavLst>
                                    </p:anim>
                                    <p:anim calcmode="lin" valueType="num">
                                      <p:cBhvr additive="base">
                                        <p:cTn id="59" dur="1000" fill="hold"/>
                                        <p:tgtEl>
                                          <p:spTgt spid="15"/>
                                        </p:tgtEl>
                                        <p:attrNameLst>
                                          <p:attrName>ppt_y</p:attrName>
                                        </p:attrNameLst>
                                      </p:cBhvr>
                                      <p:tavLst>
                                        <p:tav tm="0">
                                          <p:val>
                                            <p:strVal val="1+#ppt_h/2"/>
                                          </p:val>
                                        </p:tav>
                                        <p:tav tm="100000">
                                          <p:val>
                                            <p:strVal val="#ppt_y"/>
                                          </p:val>
                                        </p:tav>
                                      </p:tavLst>
                                    </p:anim>
                                  </p:childTnLst>
                                </p:cTn>
                              </p:par>
                              <p:par>
                                <p:cTn id="60" presetID="53" presetClass="entr" presetSubtype="16" fill="hold" grpId="1"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750" fill="hold"/>
                                        <p:tgtEl>
                                          <p:spTgt spid="15"/>
                                        </p:tgtEl>
                                        <p:attrNameLst>
                                          <p:attrName>ppt_w</p:attrName>
                                        </p:attrNameLst>
                                      </p:cBhvr>
                                      <p:tavLst>
                                        <p:tav tm="0">
                                          <p:val>
                                            <p:fltVal val="0"/>
                                          </p:val>
                                        </p:tav>
                                        <p:tav tm="100000">
                                          <p:val>
                                            <p:strVal val="#ppt_w"/>
                                          </p:val>
                                        </p:tav>
                                      </p:tavLst>
                                    </p:anim>
                                    <p:anim calcmode="lin" valueType="num">
                                      <p:cBhvr>
                                        <p:cTn id="63" dur="750" fill="hold"/>
                                        <p:tgtEl>
                                          <p:spTgt spid="15"/>
                                        </p:tgtEl>
                                        <p:attrNameLst>
                                          <p:attrName>ppt_h</p:attrName>
                                        </p:attrNameLst>
                                      </p:cBhvr>
                                      <p:tavLst>
                                        <p:tav tm="0">
                                          <p:val>
                                            <p:fltVal val="0"/>
                                          </p:val>
                                        </p:tav>
                                        <p:tav tm="100000">
                                          <p:val>
                                            <p:strVal val="#ppt_h"/>
                                          </p:val>
                                        </p:tav>
                                      </p:tavLst>
                                    </p:anim>
                                    <p:animEffect transition="in" filter="fade">
                                      <p:cBhvr>
                                        <p:cTn id="64" dur="750"/>
                                        <p:tgtEl>
                                          <p:spTgt spid="15"/>
                                        </p:tgtEl>
                                      </p:cBhvr>
                                    </p:animEffect>
                                  </p:childTnLst>
                                </p:cTn>
                              </p:par>
                            </p:childTnLst>
                          </p:cTn>
                        </p:par>
                        <p:par>
                          <p:cTn id="65" fill="hold">
                            <p:stCondLst>
                              <p:cond delay="5800"/>
                            </p:stCondLst>
                            <p:childTnLst>
                              <p:par>
                                <p:cTn id="66" presetID="10" presetClass="entr" presetSubtype="0" fill="hold" grpId="0" nodeType="afterEffect">
                                  <p:stCondLst>
                                    <p:cond delay="25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par>
                          <p:cTn id="69" fill="hold">
                            <p:stCondLst>
                              <p:cond delay="655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1">
                                            <p:txEl>
                                              <p:pRg st="0" end="0"/>
                                            </p:txEl>
                                          </p:spTgt>
                                        </p:tgtEl>
                                        <p:attrNameLst>
                                          <p:attrName>style.visibility</p:attrName>
                                        </p:attrNameLst>
                                      </p:cBhvr>
                                      <p:to>
                                        <p:strVal val="visible"/>
                                      </p:to>
                                    </p:set>
                                    <p:animEffect transition="in" filter="fade">
                                      <p:cBhvr>
                                        <p:cTn id="75" dur="500"/>
                                        <p:tgtEl>
                                          <p:spTgt spid="21">
                                            <p:txEl>
                                              <p:pRg st="0" end="0"/>
                                            </p:txEl>
                                          </p:spTgt>
                                        </p:tgtEl>
                                      </p:cBhvr>
                                    </p:animEffect>
                                  </p:childTnLst>
                                </p:cTn>
                              </p:par>
                              <p:par>
                                <p:cTn id="76" presetID="2" presetClass="entr" presetSubtype="1" decel="10000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1000" fill="hold"/>
                                        <p:tgtEl>
                                          <p:spTgt spid="19"/>
                                        </p:tgtEl>
                                        <p:attrNameLst>
                                          <p:attrName>ppt_x</p:attrName>
                                        </p:attrNameLst>
                                      </p:cBhvr>
                                      <p:tavLst>
                                        <p:tav tm="0">
                                          <p:val>
                                            <p:strVal val="#ppt_x"/>
                                          </p:val>
                                        </p:tav>
                                        <p:tav tm="100000">
                                          <p:val>
                                            <p:strVal val="#ppt_x"/>
                                          </p:val>
                                        </p:tav>
                                      </p:tavLst>
                                    </p:anim>
                                    <p:anim calcmode="lin" valueType="num">
                                      <p:cBhvr additive="base">
                                        <p:cTn id="79" dur="1000" fill="hold"/>
                                        <p:tgtEl>
                                          <p:spTgt spid="19"/>
                                        </p:tgtEl>
                                        <p:attrNameLst>
                                          <p:attrName>ppt_y</p:attrName>
                                        </p:attrNameLst>
                                      </p:cBhvr>
                                      <p:tavLst>
                                        <p:tav tm="0">
                                          <p:val>
                                            <p:strVal val="0-#ppt_h/2"/>
                                          </p:val>
                                        </p:tav>
                                        <p:tav tm="100000">
                                          <p:val>
                                            <p:strVal val="#ppt_y"/>
                                          </p:val>
                                        </p:tav>
                                      </p:tavLst>
                                    </p:anim>
                                  </p:childTnLst>
                                </p:cTn>
                              </p:par>
                              <p:par>
                                <p:cTn id="80" presetID="53" presetClass="entr" presetSubtype="16" fill="hold" grpId="1" nodeType="with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750" fill="hold"/>
                                        <p:tgtEl>
                                          <p:spTgt spid="19"/>
                                        </p:tgtEl>
                                        <p:attrNameLst>
                                          <p:attrName>ppt_w</p:attrName>
                                        </p:attrNameLst>
                                      </p:cBhvr>
                                      <p:tavLst>
                                        <p:tav tm="0">
                                          <p:val>
                                            <p:fltVal val="0"/>
                                          </p:val>
                                        </p:tav>
                                        <p:tav tm="100000">
                                          <p:val>
                                            <p:strVal val="#ppt_w"/>
                                          </p:val>
                                        </p:tav>
                                      </p:tavLst>
                                    </p:anim>
                                    <p:anim calcmode="lin" valueType="num">
                                      <p:cBhvr>
                                        <p:cTn id="83" dur="750" fill="hold"/>
                                        <p:tgtEl>
                                          <p:spTgt spid="19"/>
                                        </p:tgtEl>
                                        <p:attrNameLst>
                                          <p:attrName>ppt_h</p:attrName>
                                        </p:attrNameLst>
                                      </p:cBhvr>
                                      <p:tavLst>
                                        <p:tav tm="0">
                                          <p:val>
                                            <p:fltVal val="0"/>
                                          </p:val>
                                        </p:tav>
                                        <p:tav tm="100000">
                                          <p:val>
                                            <p:strVal val="#ppt_h"/>
                                          </p:val>
                                        </p:tav>
                                      </p:tavLst>
                                    </p:anim>
                                    <p:animEffect transition="in" filter="fade">
                                      <p:cBhvr>
                                        <p:cTn id="84" dur="750"/>
                                        <p:tgtEl>
                                          <p:spTgt spid="19"/>
                                        </p:tgtEl>
                                      </p:cBhvr>
                                    </p:animEffect>
                                  </p:childTnLst>
                                </p:cTn>
                              </p:par>
                            </p:childTnLst>
                          </p:cTn>
                        </p:par>
                        <p:par>
                          <p:cTn id="85" fill="hold">
                            <p:stCondLst>
                              <p:cond delay="7550"/>
                            </p:stCondLst>
                            <p:childTnLst>
                              <p:par>
                                <p:cTn id="86" presetID="10" presetClass="entr" presetSubtype="0" fill="hold" grpId="0" nodeType="afterEffect">
                                  <p:stCondLst>
                                    <p:cond delay="25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par>
                          <p:cTn id="89" fill="hold">
                            <p:stCondLst>
                              <p:cond delay="8300"/>
                            </p:stCondLst>
                            <p:childTnLst>
                              <p:par>
                                <p:cTn id="90" presetID="10" presetClass="entr" presetSubtype="0" fill="hold" grpId="0" nodeType="afterEffect">
                                  <p:stCondLst>
                                    <p:cond delay="0"/>
                                  </p:stCondLst>
                                  <p:childTnLst>
                                    <p:set>
                                      <p:cBhvr>
                                        <p:cTn id="91" dur="1" fill="hold">
                                          <p:stCondLst>
                                            <p:cond delay="0"/>
                                          </p:stCondLst>
                                        </p:cTn>
                                        <p:tgtEl>
                                          <p:spTgt spid="25">
                                            <p:txEl>
                                              <p:pRg st="0" end="0"/>
                                            </p:txEl>
                                          </p:spTgt>
                                        </p:tgtEl>
                                        <p:attrNameLst>
                                          <p:attrName>style.visibility</p:attrName>
                                        </p:attrNameLst>
                                      </p:cBhvr>
                                      <p:to>
                                        <p:strVal val="visible"/>
                                      </p:to>
                                    </p:set>
                                    <p:animEffect transition="in" filter="fade">
                                      <p:cBhvr>
                                        <p:cTn id="92" dur="500"/>
                                        <p:tgtEl>
                                          <p:spTgt spid="25">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par>
                                <p:cTn id="96" presetID="2" presetClass="entr" presetSubtype="4" decel="100000" fill="hold" grpId="0" nodeType="withEffect">
                                  <p:stCondLst>
                                    <p:cond delay="0"/>
                                  </p:stCondLst>
                                  <p:childTnLst>
                                    <p:set>
                                      <p:cBhvr>
                                        <p:cTn id="97" dur="1" fill="hold">
                                          <p:stCondLst>
                                            <p:cond delay="0"/>
                                          </p:stCondLst>
                                        </p:cTn>
                                        <p:tgtEl>
                                          <p:spTgt spid="23"/>
                                        </p:tgtEl>
                                        <p:attrNameLst>
                                          <p:attrName>style.visibility</p:attrName>
                                        </p:attrNameLst>
                                      </p:cBhvr>
                                      <p:to>
                                        <p:strVal val="visible"/>
                                      </p:to>
                                    </p:set>
                                    <p:anim calcmode="lin" valueType="num">
                                      <p:cBhvr additive="base">
                                        <p:cTn id="98" dur="1000" fill="hold"/>
                                        <p:tgtEl>
                                          <p:spTgt spid="23"/>
                                        </p:tgtEl>
                                        <p:attrNameLst>
                                          <p:attrName>ppt_x</p:attrName>
                                        </p:attrNameLst>
                                      </p:cBhvr>
                                      <p:tavLst>
                                        <p:tav tm="0">
                                          <p:val>
                                            <p:strVal val="#ppt_x"/>
                                          </p:val>
                                        </p:tav>
                                        <p:tav tm="100000">
                                          <p:val>
                                            <p:strVal val="#ppt_x"/>
                                          </p:val>
                                        </p:tav>
                                      </p:tavLst>
                                    </p:anim>
                                    <p:anim calcmode="lin" valueType="num">
                                      <p:cBhvr additive="base">
                                        <p:cTn id="99" dur="1000" fill="hold"/>
                                        <p:tgtEl>
                                          <p:spTgt spid="23"/>
                                        </p:tgtEl>
                                        <p:attrNameLst>
                                          <p:attrName>ppt_y</p:attrName>
                                        </p:attrNameLst>
                                      </p:cBhvr>
                                      <p:tavLst>
                                        <p:tav tm="0">
                                          <p:val>
                                            <p:strVal val="1+#ppt_h/2"/>
                                          </p:val>
                                        </p:tav>
                                        <p:tav tm="100000">
                                          <p:val>
                                            <p:strVal val="#ppt_y"/>
                                          </p:val>
                                        </p:tav>
                                      </p:tavLst>
                                    </p:anim>
                                  </p:childTnLst>
                                </p:cTn>
                              </p:par>
                              <p:par>
                                <p:cTn id="100" presetID="53" presetClass="entr" presetSubtype="16" fill="hold" grpId="1" nodeType="with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p:cTn id="102" dur="750" fill="hold"/>
                                        <p:tgtEl>
                                          <p:spTgt spid="23"/>
                                        </p:tgtEl>
                                        <p:attrNameLst>
                                          <p:attrName>ppt_w</p:attrName>
                                        </p:attrNameLst>
                                      </p:cBhvr>
                                      <p:tavLst>
                                        <p:tav tm="0">
                                          <p:val>
                                            <p:fltVal val="0"/>
                                          </p:val>
                                        </p:tav>
                                        <p:tav tm="100000">
                                          <p:val>
                                            <p:strVal val="#ppt_w"/>
                                          </p:val>
                                        </p:tav>
                                      </p:tavLst>
                                    </p:anim>
                                    <p:anim calcmode="lin" valueType="num">
                                      <p:cBhvr>
                                        <p:cTn id="103" dur="750" fill="hold"/>
                                        <p:tgtEl>
                                          <p:spTgt spid="23"/>
                                        </p:tgtEl>
                                        <p:attrNameLst>
                                          <p:attrName>ppt_h</p:attrName>
                                        </p:attrNameLst>
                                      </p:cBhvr>
                                      <p:tavLst>
                                        <p:tav tm="0">
                                          <p:val>
                                            <p:fltVal val="0"/>
                                          </p:val>
                                        </p:tav>
                                        <p:tav tm="100000">
                                          <p:val>
                                            <p:strVal val="#ppt_h"/>
                                          </p:val>
                                        </p:tav>
                                      </p:tavLst>
                                    </p:anim>
                                    <p:animEffect transition="in" filter="fade">
                                      <p:cBhvr>
                                        <p:cTn id="104" dur="750"/>
                                        <p:tgtEl>
                                          <p:spTgt spid="23"/>
                                        </p:tgtEl>
                                      </p:cBhvr>
                                    </p:animEffect>
                                  </p:childTnLst>
                                </p:cTn>
                              </p:par>
                            </p:childTnLst>
                          </p:cTn>
                        </p:par>
                        <p:par>
                          <p:cTn id="105" fill="hold">
                            <p:stCondLst>
                              <p:cond delay="9300"/>
                            </p:stCondLst>
                            <p:childTnLst>
                              <p:par>
                                <p:cTn id="106" presetID="10" presetClass="entr" presetSubtype="0" fill="hold" grpId="0" nodeType="afterEffect">
                                  <p:stCondLst>
                                    <p:cond delay="250"/>
                                  </p:stCondLst>
                                  <p:childTnLst>
                                    <p:set>
                                      <p:cBhvr>
                                        <p:cTn id="107" dur="1" fill="hold">
                                          <p:stCondLst>
                                            <p:cond delay="0"/>
                                          </p:stCondLst>
                                        </p:cTn>
                                        <p:tgtEl>
                                          <p:spTgt spid="26"/>
                                        </p:tgtEl>
                                        <p:attrNameLst>
                                          <p:attrName>style.visibility</p:attrName>
                                        </p:attrNameLst>
                                      </p:cBhvr>
                                      <p:to>
                                        <p:strVal val="visible"/>
                                      </p:to>
                                    </p:set>
                                    <p:animEffect transition="in" filter="fade">
                                      <p:cBhvr>
                                        <p:cTn id="10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0" grpId="0" animBg="1"/>
      <p:bldP spid="10" grpId="1" animBg="1"/>
      <p:bldP spid="11" grpId="0" animBg="1"/>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5" grpId="1" animBg="1"/>
      <p:bldP spid="16" grpId="0" animBg="1"/>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bldP spid="19" grpId="1" animBg="1"/>
      <p:bldP spid="20"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tmplLst>
          <p:tmpl>
            <p:tnLst>
              <p:par>
                <p:cTn presetID="10" presetClass="entr" presetSubtype="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bldP spid="23" grpId="1" animBg="1"/>
      <p:bldP spid="24" grpId="0" animBg="1"/>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p:tmplLst>
          <p:tmpl>
            <p:tnLst>
              <p:par>
                <p:cTn presetID="10" presetClass="entr" presetSubtype="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imple process 3">
    <p:bg>
      <p:bgPr>
        <a:solidFill>
          <a:schemeClr val="tx1"/>
        </a:solidFill>
        <a:effectLst/>
      </p:bgPr>
    </p:bg>
    <p:spTree>
      <p:nvGrpSpPr>
        <p:cNvPr id="1" name=""/>
        <p:cNvGrpSpPr/>
        <p:nvPr/>
      </p:nvGrpSpPr>
      <p:grpSpPr>
        <a:xfrm>
          <a:off x="0" y="0"/>
          <a:ext cx="0" cy="0"/>
          <a:chOff x="0" y="0"/>
          <a:chExt cx="0" cy="0"/>
        </a:xfrm>
      </p:grpSpPr>
      <p:cxnSp>
        <p:nvCxnSpPr>
          <p:cNvPr id="24" name="Straight Connector 23"/>
          <p:cNvCxnSpPr/>
          <p:nvPr userDrawn="1"/>
        </p:nvCxnSpPr>
        <p:spPr>
          <a:xfrm>
            <a:off x="0" y="2818776"/>
            <a:ext cx="12192000"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Diamond 4"/>
          <p:cNvSpPr/>
          <p:nvPr userDrawn="1"/>
        </p:nvSpPr>
        <p:spPr>
          <a:xfrm>
            <a:off x="2624669" y="2392958"/>
            <a:ext cx="851505" cy="851637"/>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2" name="Text Placeholder 5"/>
          <p:cNvSpPr>
            <a:spLocks noGrp="1"/>
          </p:cNvSpPr>
          <p:nvPr>
            <p:ph type="body" sz="quarter" idx="14" hasCustomPrompt="1"/>
          </p:nvPr>
        </p:nvSpPr>
        <p:spPr>
          <a:xfrm rot="18900000">
            <a:off x="3095109" y="1771064"/>
            <a:ext cx="1643367" cy="379671"/>
          </a:xfrm>
        </p:spPr>
        <p:txBody>
          <a:bodyPr anchor="ctr">
            <a:normAutofit/>
          </a:bodyPr>
          <a:lstStyle>
            <a:lvl1pPr marL="0" indent="0" algn="l">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16" hasCustomPrompt="1"/>
          </p:nvPr>
        </p:nvSpPr>
        <p:spPr>
          <a:xfrm rot="18900000">
            <a:off x="9188613" y="1771065"/>
            <a:ext cx="1643367" cy="379671"/>
          </a:xfrm>
        </p:spPr>
        <p:txBody>
          <a:bodyPr anchor="ctr">
            <a:normAutofit/>
          </a:bodyPr>
          <a:lstStyle>
            <a:lvl1pPr marL="0" indent="0" algn="l">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7" hasCustomPrompt="1"/>
          </p:nvPr>
        </p:nvSpPr>
        <p:spPr>
          <a:xfrm rot="18900000">
            <a:off x="2660382" y="3342011"/>
            <a:ext cx="1541138" cy="379671"/>
          </a:xfrm>
        </p:spPr>
        <p:txBody>
          <a:bodyPr anchor="ctr">
            <a:normAutofit/>
          </a:bodyPr>
          <a:lstStyle>
            <a:lvl1pPr marL="0" indent="0" algn="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6" name="Text Placeholder 5"/>
          <p:cNvSpPr>
            <a:spLocks noGrp="1"/>
          </p:cNvSpPr>
          <p:nvPr>
            <p:ph type="body" sz="quarter" idx="18" hasCustomPrompt="1"/>
          </p:nvPr>
        </p:nvSpPr>
        <p:spPr>
          <a:xfrm rot="18900000">
            <a:off x="4488576" y="3450680"/>
            <a:ext cx="1541138" cy="379671"/>
          </a:xfrm>
        </p:spPr>
        <p:txBody>
          <a:bodyPr anchor="ctr">
            <a:normAutofit/>
          </a:bodyPr>
          <a:lstStyle>
            <a:lvl1pPr marL="0" indent="0" algn="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0" hasCustomPrompt="1"/>
          </p:nvPr>
        </p:nvSpPr>
        <p:spPr>
          <a:xfrm rot="18900000">
            <a:off x="6551344" y="3342011"/>
            <a:ext cx="1541138" cy="379671"/>
          </a:xfrm>
        </p:spPr>
        <p:txBody>
          <a:bodyPr anchor="ctr">
            <a:normAutofit/>
          </a:bodyPr>
          <a:lstStyle>
            <a:lvl1pPr marL="0" indent="0" algn="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1" hasCustomPrompt="1"/>
          </p:nvPr>
        </p:nvSpPr>
        <p:spPr>
          <a:xfrm rot="18900000">
            <a:off x="4931251" y="1877906"/>
            <a:ext cx="1643367" cy="379671"/>
          </a:xfrm>
        </p:spPr>
        <p:txBody>
          <a:bodyPr anchor="ctr">
            <a:normAutofit/>
          </a:bodyPr>
          <a:lstStyle>
            <a:lvl1pPr marL="0" indent="0" algn="l">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22" hasCustomPrompt="1"/>
          </p:nvPr>
        </p:nvSpPr>
        <p:spPr>
          <a:xfrm rot="18900000">
            <a:off x="7101219" y="1877907"/>
            <a:ext cx="1643367" cy="379671"/>
          </a:xfrm>
        </p:spPr>
        <p:txBody>
          <a:bodyPr anchor="ctr">
            <a:normAutofit/>
          </a:bodyPr>
          <a:lstStyle>
            <a:lvl1pPr marL="0" indent="0" algn="l">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7" name="Title 1"/>
          <p:cNvSpPr>
            <a:spLocks noGrp="1"/>
          </p:cNvSpPr>
          <p:nvPr>
            <p:ph type="title" hasCustomPrompt="1"/>
          </p:nvPr>
        </p:nvSpPr>
        <p:spPr>
          <a:xfrm>
            <a:off x="935568" y="4667943"/>
            <a:ext cx="3816350" cy="1365547"/>
          </a:xfrm>
        </p:spPr>
        <p:txBody>
          <a:bodyPr anchor="ctr"/>
          <a:lstStyle>
            <a:lvl1pPr algn="r">
              <a:defRPr>
                <a:solidFill>
                  <a:schemeClr val="bg1"/>
                </a:solidFill>
              </a:defRPr>
            </a:lvl1pPr>
          </a:lstStyle>
          <a:p>
            <a:r>
              <a:rPr kumimoji="1" lang="en-US" altLang="ja-JP" dirty="0"/>
              <a:t>Slide title</a:t>
            </a:r>
            <a:endParaRPr kumimoji="1" lang="ja-JP" altLang="en-US" dirty="0"/>
          </a:p>
        </p:txBody>
      </p:sp>
      <p:sp>
        <p:nvSpPr>
          <p:cNvPr id="28" name="Text Placeholder 5"/>
          <p:cNvSpPr>
            <a:spLocks noGrp="1"/>
          </p:cNvSpPr>
          <p:nvPr>
            <p:ph type="body" sz="quarter" idx="12" hasCustomPrompt="1"/>
          </p:nvPr>
        </p:nvSpPr>
        <p:spPr>
          <a:xfrm>
            <a:off x="5052652" y="4792874"/>
            <a:ext cx="5124287" cy="1109304"/>
          </a:xfrm>
        </p:spPr>
        <p:txBody>
          <a:bodyPr anchor="ctr"/>
          <a:lstStyle>
            <a:lvl1pPr marL="0" indent="0" algn="just">
              <a:spcBef>
                <a:spcPts val="0"/>
              </a:spcBef>
              <a:buFontTx/>
              <a:buNone/>
              <a:defRPr>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8" name="Diamond 7"/>
          <p:cNvSpPr/>
          <p:nvPr userDrawn="1"/>
        </p:nvSpPr>
        <p:spPr>
          <a:xfrm>
            <a:off x="3923699" y="2605867"/>
            <a:ext cx="425753" cy="425818"/>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 name="Diamond 8"/>
          <p:cNvSpPr/>
          <p:nvPr userDrawn="1"/>
        </p:nvSpPr>
        <p:spPr>
          <a:xfrm>
            <a:off x="4796978" y="2605867"/>
            <a:ext cx="425753" cy="425818"/>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6" name="Diamond 5"/>
          <p:cNvSpPr/>
          <p:nvPr userDrawn="1"/>
        </p:nvSpPr>
        <p:spPr>
          <a:xfrm>
            <a:off x="5670254" y="2392958"/>
            <a:ext cx="851505" cy="851637"/>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0" name="Diamond 9"/>
          <p:cNvSpPr/>
          <p:nvPr userDrawn="1"/>
        </p:nvSpPr>
        <p:spPr>
          <a:xfrm>
            <a:off x="6969282" y="2605867"/>
            <a:ext cx="425753" cy="425818"/>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1" name="Diamond 10"/>
          <p:cNvSpPr/>
          <p:nvPr userDrawn="1"/>
        </p:nvSpPr>
        <p:spPr>
          <a:xfrm>
            <a:off x="7842552" y="2605867"/>
            <a:ext cx="425753" cy="425818"/>
          </a:xfrm>
          <a:prstGeom prst="diamon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7" name="Diamond 6"/>
          <p:cNvSpPr/>
          <p:nvPr userDrawn="1"/>
        </p:nvSpPr>
        <p:spPr>
          <a:xfrm>
            <a:off x="8715835" y="2392958"/>
            <a:ext cx="851505" cy="851637"/>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1" name="Footer Placeholder 2"/>
          <p:cNvSpPr>
            <a:spLocks noGrp="1"/>
          </p:cNvSpPr>
          <p:nvPr>
            <p:ph type="ftr" sz="quarter" idx="10"/>
          </p:nvPr>
        </p:nvSpPr>
        <p:spPr>
          <a:xfrm>
            <a:off x="7446433" y="6411946"/>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22"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Tree>
    <p:extLst>
      <p:ext uri="{BB962C8B-B14F-4D97-AF65-F5344CB8AC3E}">
        <p14:creationId xmlns:p14="http://schemas.microsoft.com/office/powerpoint/2010/main" val="264003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par>
                          <p:cTn id="8" fill="hold">
                            <p:stCondLst>
                              <p:cond delay="750"/>
                            </p:stCondLst>
                            <p:childTnLst>
                              <p:par>
                                <p:cTn id="9" presetID="2" presetClass="entr" presetSubtype="8"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49" presetClass="entr" presetSubtype="0" decel="10000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360"/>
                                          </p:val>
                                        </p:tav>
                                        <p:tav tm="100000">
                                          <p:val>
                                            <p:fltVal val="0"/>
                                          </p:val>
                                        </p:tav>
                                      </p:tavLst>
                                    </p:anim>
                                    <p:animEffect transition="in" filter="fade">
                                      <p:cBhvr>
                                        <p:cTn id="18" dur="1000"/>
                                        <p:tgtEl>
                                          <p:spTgt spid="5"/>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par>
                          <p:cTn id="23" fill="hold">
                            <p:stCondLst>
                              <p:cond delay="2250"/>
                            </p:stCondLst>
                            <p:childTnLst>
                              <p:par>
                                <p:cTn id="24" presetID="2" presetClass="entr" presetSubtype="8"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0-#ppt_w/2"/>
                                          </p:val>
                                        </p:tav>
                                        <p:tav tm="100000">
                                          <p:val>
                                            <p:strVal val="#ppt_x"/>
                                          </p:val>
                                        </p:tav>
                                      </p:tavLst>
                                    </p:anim>
                                    <p:anim calcmode="lin" valueType="num">
                                      <p:cBhvr additive="base">
                                        <p:cTn id="27" dur="1000" fill="hold"/>
                                        <p:tgtEl>
                                          <p:spTgt spid="8"/>
                                        </p:tgtEl>
                                        <p:attrNameLst>
                                          <p:attrName>ppt_y</p:attrName>
                                        </p:attrNameLst>
                                      </p:cBhvr>
                                      <p:tavLst>
                                        <p:tav tm="0">
                                          <p:val>
                                            <p:strVal val="#ppt_y"/>
                                          </p:val>
                                        </p:tav>
                                        <p:tav tm="100000">
                                          <p:val>
                                            <p:strVal val="#ppt_y"/>
                                          </p:val>
                                        </p:tav>
                                      </p:tavLst>
                                    </p:anim>
                                  </p:childTnLst>
                                </p:cTn>
                              </p:par>
                              <p:par>
                                <p:cTn id="28" presetID="49" presetClass="entr" presetSubtype="0" decel="100000" fill="hold" grpId="1"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360"/>
                                          </p:val>
                                        </p:tav>
                                        <p:tav tm="100000">
                                          <p:val>
                                            <p:fltVal val="0"/>
                                          </p:val>
                                        </p:tav>
                                      </p:tavLst>
                                    </p:anim>
                                    <p:animEffect transition="in" filter="fade">
                                      <p:cBhvr>
                                        <p:cTn id="33" dur="1000"/>
                                        <p:tgtEl>
                                          <p:spTgt spid="8"/>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childTnLst>
                          </p:cTn>
                        </p:par>
                        <p:par>
                          <p:cTn id="38" fill="hold">
                            <p:stCondLst>
                              <p:cond delay="3750"/>
                            </p:stCondLst>
                            <p:childTnLst>
                              <p:par>
                                <p:cTn id="39" presetID="2" presetClass="entr" presetSubtype="8" decel="10000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0-#ppt_w/2"/>
                                          </p:val>
                                        </p:tav>
                                        <p:tav tm="100000">
                                          <p:val>
                                            <p:strVal val="#ppt_x"/>
                                          </p:val>
                                        </p:tav>
                                      </p:tavLst>
                                    </p:anim>
                                    <p:anim calcmode="lin" valueType="num">
                                      <p:cBhvr additive="base">
                                        <p:cTn id="42" dur="1000" fill="hold"/>
                                        <p:tgtEl>
                                          <p:spTgt spid="9"/>
                                        </p:tgtEl>
                                        <p:attrNameLst>
                                          <p:attrName>ppt_y</p:attrName>
                                        </p:attrNameLst>
                                      </p:cBhvr>
                                      <p:tavLst>
                                        <p:tav tm="0">
                                          <p:val>
                                            <p:strVal val="#ppt_y"/>
                                          </p:val>
                                        </p:tav>
                                        <p:tav tm="100000">
                                          <p:val>
                                            <p:strVal val="#ppt_y"/>
                                          </p:val>
                                        </p:tav>
                                      </p:tavLst>
                                    </p:anim>
                                  </p:childTnLst>
                                </p:cTn>
                              </p:par>
                              <p:par>
                                <p:cTn id="43" presetID="49" presetClass="entr" presetSubtype="0" decel="10000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fltVal val="0"/>
                                          </p:val>
                                        </p:tav>
                                        <p:tav tm="100000">
                                          <p:val>
                                            <p:strVal val="#ppt_h"/>
                                          </p:val>
                                        </p:tav>
                                      </p:tavLst>
                                    </p:anim>
                                    <p:anim calcmode="lin" valueType="num">
                                      <p:cBhvr>
                                        <p:cTn id="47" dur="1000" fill="hold"/>
                                        <p:tgtEl>
                                          <p:spTgt spid="9"/>
                                        </p:tgtEl>
                                        <p:attrNameLst>
                                          <p:attrName>style.rotation</p:attrName>
                                        </p:attrNameLst>
                                      </p:cBhvr>
                                      <p:tavLst>
                                        <p:tav tm="0">
                                          <p:val>
                                            <p:fltVal val="360"/>
                                          </p:val>
                                        </p:tav>
                                        <p:tav tm="100000">
                                          <p:val>
                                            <p:fltVal val="0"/>
                                          </p:val>
                                        </p:tav>
                                      </p:tavLst>
                                    </p:anim>
                                    <p:animEffect transition="in" filter="fade">
                                      <p:cBhvr>
                                        <p:cTn id="48" dur="1000"/>
                                        <p:tgtEl>
                                          <p:spTgt spid="9"/>
                                        </p:tgtEl>
                                      </p:cBhvr>
                                    </p:animEffect>
                                  </p:childTnLst>
                                </p:cTn>
                              </p:par>
                            </p:childTnLst>
                          </p:cTn>
                        </p:par>
                        <p:par>
                          <p:cTn id="49" fill="hold">
                            <p:stCondLst>
                              <p:cond delay="4750"/>
                            </p:stCondLst>
                            <p:childTnLst>
                              <p:par>
                                <p:cTn id="50" presetID="10" presetClass="entr" presetSubtype="0" fill="hold" grpId="0" nodeType="after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fade">
                                      <p:cBhvr>
                                        <p:cTn id="52" dur="500"/>
                                        <p:tgtEl>
                                          <p:spTgt spid="20">
                                            <p:txEl>
                                              <p:pRg st="0" end="0"/>
                                            </p:txEl>
                                          </p:spTgt>
                                        </p:tgtEl>
                                      </p:cBhvr>
                                    </p:animEffect>
                                  </p:childTnLst>
                                </p:cTn>
                              </p:par>
                            </p:childTnLst>
                          </p:cTn>
                        </p:par>
                        <p:par>
                          <p:cTn id="53" fill="hold">
                            <p:stCondLst>
                              <p:cond delay="5250"/>
                            </p:stCondLst>
                            <p:childTnLst>
                              <p:par>
                                <p:cTn id="54" presetID="2" presetClass="entr" presetSubtype="8" decel="10000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1000" fill="hold"/>
                                        <p:tgtEl>
                                          <p:spTgt spid="6"/>
                                        </p:tgtEl>
                                        <p:attrNameLst>
                                          <p:attrName>ppt_x</p:attrName>
                                        </p:attrNameLst>
                                      </p:cBhvr>
                                      <p:tavLst>
                                        <p:tav tm="0">
                                          <p:val>
                                            <p:strVal val="0-#ppt_w/2"/>
                                          </p:val>
                                        </p:tav>
                                        <p:tav tm="100000">
                                          <p:val>
                                            <p:strVal val="#ppt_x"/>
                                          </p:val>
                                        </p:tav>
                                      </p:tavLst>
                                    </p:anim>
                                    <p:anim calcmode="lin" valueType="num">
                                      <p:cBhvr additive="base">
                                        <p:cTn id="57" dur="1000" fill="hold"/>
                                        <p:tgtEl>
                                          <p:spTgt spid="6"/>
                                        </p:tgtEl>
                                        <p:attrNameLst>
                                          <p:attrName>ppt_y</p:attrName>
                                        </p:attrNameLst>
                                      </p:cBhvr>
                                      <p:tavLst>
                                        <p:tav tm="0">
                                          <p:val>
                                            <p:strVal val="#ppt_y"/>
                                          </p:val>
                                        </p:tav>
                                        <p:tav tm="100000">
                                          <p:val>
                                            <p:strVal val="#ppt_y"/>
                                          </p:val>
                                        </p:tav>
                                      </p:tavLst>
                                    </p:anim>
                                  </p:childTnLst>
                                </p:cTn>
                              </p:par>
                              <p:par>
                                <p:cTn id="58" presetID="49" presetClass="entr" presetSubtype="0" decel="100000" fill="hold" grpId="1" nodeType="with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1000" fill="hold"/>
                                        <p:tgtEl>
                                          <p:spTgt spid="6"/>
                                        </p:tgtEl>
                                        <p:attrNameLst>
                                          <p:attrName>ppt_w</p:attrName>
                                        </p:attrNameLst>
                                      </p:cBhvr>
                                      <p:tavLst>
                                        <p:tav tm="0">
                                          <p:val>
                                            <p:fltVal val="0"/>
                                          </p:val>
                                        </p:tav>
                                        <p:tav tm="100000">
                                          <p:val>
                                            <p:strVal val="#ppt_w"/>
                                          </p:val>
                                        </p:tav>
                                      </p:tavLst>
                                    </p:anim>
                                    <p:anim calcmode="lin" valueType="num">
                                      <p:cBhvr>
                                        <p:cTn id="61" dur="1000" fill="hold"/>
                                        <p:tgtEl>
                                          <p:spTgt spid="6"/>
                                        </p:tgtEl>
                                        <p:attrNameLst>
                                          <p:attrName>ppt_h</p:attrName>
                                        </p:attrNameLst>
                                      </p:cBhvr>
                                      <p:tavLst>
                                        <p:tav tm="0">
                                          <p:val>
                                            <p:fltVal val="0"/>
                                          </p:val>
                                        </p:tav>
                                        <p:tav tm="100000">
                                          <p:val>
                                            <p:strVal val="#ppt_h"/>
                                          </p:val>
                                        </p:tav>
                                      </p:tavLst>
                                    </p:anim>
                                    <p:anim calcmode="lin" valueType="num">
                                      <p:cBhvr>
                                        <p:cTn id="62" dur="1000" fill="hold"/>
                                        <p:tgtEl>
                                          <p:spTgt spid="6"/>
                                        </p:tgtEl>
                                        <p:attrNameLst>
                                          <p:attrName>style.rotation</p:attrName>
                                        </p:attrNameLst>
                                      </p:cBhvr>
                                      <p:tavLst>
                                        <p:tav tm="0">
                                          <p:val>
                                            <p:fltVal val="360"/>
                                          </p:val>
                                        </p:tav>
                                        <p:tav tm="100000">
                                          <p:val>
                                            <p:fltVal val="0"/>
                                          </p:val>
                                        </p:tav>
                                      </p:tavLst>
                                    </p:anim>
                                    <p:animEffect transition="in" filter="fade">
                                      <p:cBhvr>
                                        <p:cTn id="63" dur="1000"/>
                                        <p:tgtEl>
                                          <p:spTgt spid="6"/>
                                        </p:tgtEl>
                                      </p:cBhvr>
                                    </p:animEffect>
                                  </p:childTnLst>
                                </p:cTn>
                              </p:par>
                            </p:childTnLst>
                          </p:cTn>
                        </p:par>
                        <p:par>
                          <p:cTn id="64" fill="hold">
                            <p:stCondLst>
                              <p:cond delay="6250"/>
                            </p:stCondLst>
                            <p:childTnLst>
                              <p:par>
                                <p:cTn id="65" presetID="10" presetClass="entr" presetSubtype="0" fill="hold" grpId="0" nodeType="after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animEffect transition="in" filter="fade">
                                      <p:cBhvr>
                                        <p:cTn id="67" dur="500"/>
                                        <p:tgtEl>
                                          <p:spTgt spid="16">
                                            <p:txEl>
                                              <p:pRg st="0" end="0"/>
                                            </p:txEl>
                                          </p:spTgt>
                                        </p:tgtEl>
                                      </p:cBhvr>
                                    </p:animEffect>
                                  </p:childTnLst>
                                </p:cTn>
                              </p:par>
                            </p:childTnLst>
                          </p:cTn>
                        </p:par>
                        <p:par>
                          <p:cTn id="68" fill="hold">
                            <p:stCondLst>
                              <p:cond delay="6750"/>
                            </p:stCondLst>
                            <p:childTnLst>
                              <p:par>
                                <p:cTn id="69" presetID="2" presetClass="entr" presetSubtype="8" decel="10000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1000" fill="hold"/>
                                        <p:tgtEl>
                                          <p:spTgt spid="10"/>
                                        </p:tgtEl>
                                        <p:attrNameLst>
                                          <p:attrName>ppt_x</p:attrName>
                                        </p:attrNameLst>
                                      </p:cBhvr>
                                      <p:tavLst>
                                        <p:tav tm="0">
                                          <p:val>
                                            <p:strVal val="0-#ppt_w/2"/>
                                          </p:val>
                                        </p:tav>
                                        <p:tav tm="100000">
                                          <p:val>
                                            <p:strVal val="#ppt_x"/>
                                          </p:val>
                                        </p:tav>
                                      </p:tavLst>
                                    </p:anim>
                                    <p:anim calcmode="lin" valueType="num">
                                      <p:cBhvr additive="base">
                                        <p:cTn id="72" dur="1000" fill="hold"/>
                                        <p:tgtEl>
                                          <p:spTgt spid="10"/>
                                        </p:tgtEl>
                                        <p:attrNameLst>
                                          <p:attrName>ppt_y</p:attrName>
                                        </p:attrNameLst>
                                      </p:cBhvr>
                                      <p:tavLst>
                                        <p:tav tm="0">
                                          <p:val>
                                            <p:strVal val="#ppt_y"/>
                                          </p:val>
                                        </p:tav>
                                        <p:tav tm="100000">
                                          <p:val>
                                            <p:strVal val="#ppt_y"/>
                                          </p:val>
                                        </p:tav>
                                      </p:tavLst>
                                    </p:anim>
                                  </p:childTnLst>
                                </p:cTn>
                              </p:par>
                              <p:par>
                                <p:cTn id="73" presetID="49" presetClass="entr" presetSubtype="0" decel="100000" fill="hold" grpId="1" nodeType="with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1000" fill="hold"/>
                                        <p:tgtEl>
                                          <p:spTgt spid="10"/>
                                        </p:tgtEl>
                                        <p:attrNameLst>
                                          <p:attrName>ppt_w</p:attrName>
                                        </p:attrNameLst>
                                      </p:cBhvr>
                                      <p:tavLst>
                                        <p:tav tm="0">
                                          <p:val>
                                            <p:fltVal val="0"/>
                                          </p:val>
                                        </p:tav>
                                        <p:tav tm="100000">
                                          <p:val>
                                            <p:strVal val="#ppt_w"/>
                                          </p:val>
                                        </p:tav>
                                      </p:tavLst>
                                    </p:anim>
                                    <p:anim calcmode="lin" valueType="num">
                                      <p:cBhvr>
                                        <p:cTn id="76" dur="1000" fill="hold"/>
                                        <p:tgtEl>
                                          <p:spTgt spid="10"/>
                                        </p:tgtEl>
                                        <p:attrNameLst>
                                          <p:attrName>ppt_h</p:attrName>
                                        </p:attrNameLst>
                                      </p:cBhvr>
                                      <p:tavLst>
                                        <p:tav tm="0">
                                          <p:val>
                                            <p:fltVal val="0"/>
                                          </p:val>
                                        </p:tav>
                                        <p:tav tm="100000">
                                          <p:val>
                                            <p:strVal val="#ppt_h"/>
                                          </p:val>
                                        </p:tav>
                                      </p:tavLst>
                                    </p:anim>
                                    <p:anim calcmode="lin" valueType="num">
                                      <p:cBhvr>
                                        <p:cTn id="77" dur="1000" fill="hold"/>
                                        <p:tgtEl>
                                          <p:spTgt spid="10"/>
                                        </p:tgtEl>
                                        <p:attrNameLst>
                                          <p:attrName>style.rotation</p:attrName>
                                        </p:attrNameLst>
                                      </p:cBhvr>
                                      <p:tavLst>
                                        <p:tav tm="0">
                                          <p:val>
                                            <p:fltVal val="360"/>
                                          </p:val>
                                        </p:tav>
                                        <p:tav tm="100000">
                                          <p:val>
                                            <p:fltVal val="0"/>
                                          </p:val>
                                        </p:tav>
                                      </p:tavLst>
                                    </p:anim>
                                    <p:animEffect transition="in" filter="fade">
                                      <p:cBhvr>
                                        <p:cTn id="78" dur="1000"/>
                                        <p:tgtEl>
                                          <p:spTgt spid="10"/>
                                        </p:tgtEl>
                                      </p:cBhvr>
                                    </p:animEffect>
                                  </p:childTnLst>
                                </p:cTn>
                              </p:par>
                            </p:childTnLst>
                          </p:cTn>
                        </p:par>
                        <p:par>
                          <p:cTn id="79" fill="hold">
                            <p:stCondLst>
                              <p:cond delay="7750"/>
                            </p:stCondLst>
                            <p:childTnLst>
                              <p:par>
                                <p:cTn id="80" presetID="10" presetClass="entr" presetSubtype="0" fill="hold" grpId="0" nodeType="afterEffect">
                                  <p:stCondLst>
                                    <p:cond delay="0"/>
                                  </p:stCondLst>
                                  <p:childTnLst>
                                    <p:set>
                                      <p:cBhvr>
                                        <p:cTn id="81" dur="1" fill="hold">
                                          <p:stCondLst>
                                            <p:cond delay="0"/>
                                          </p:stCondLst>
                                        </p:cTn>
                                        <p:tgtEl>
                                          <p:spTgt spid="23">
                                            <p:txEl>
                                              <p:pRg st="0" end="0"/>
                                            </p:txEl>
                                          </p:spTgt>
                                        </p:tgtEl>
                                        <p:attrNameLst>
                                          <p:attrName>style.visibility</p:attrName>
                                        </p:attrNameLst>
                                      </p:cBhvr>
                                      <p:to>
                                        <p:strVal val="visible"/>
                                      </p:to>
                                    </p:set>
                                    <p:animEffect transition="in" filter="fade">
                                      <p:cBhvr>
                                        <p:cTn id="82" dur="500"/>
                                        <p:tgtEl>
                                          <p:spTgt spid="23">
                                            <p:txEl>
                                              <p:pRg st="0" end="0"/>
                                            </p:txEl>
                                          </p:spTgt>
                                        </p:tgtEl>
                                      </p:cBhvr>
                                    </p:animEffect>
                                  </p:childTnLst>
                                </p:cTn>
                              </p:par>
                            </p:childTnLst>
                          </p:cTn>
                        </p:par>
                        <p:par>
                          <p:cTn id="83" fill="hold">
                            <p:stCondLst>
                              <p:cond delay="8250"/>
                            </p:stCondLst>
                            <p:childTnLst>
                              <p:par>
                                <p:cTn id="84" presetID="2" presetClass="entr" presetSubtype="8" decel="100000" fill="hold" grpId="0"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1000" fill="hold"/>
                                        <p:tgtEl>
                                          <p:spTgt spid="11"/>
                                        </p:tgtEl>
                                        <p:attrNameLst>
                                          <p:attrName>ppt_x</p:attrName>
                                        </p:attrNameLst>
                                      </p:cBhvr>
                                      <p:tavLst>
                                        <p:tav tm="0">
                                          <p:val>
                                            <p:strVal val="0-#ppt_w/2"/>
                                          </p:val>
                                        </p:tav>
                                        <p:tav tm="100000">
                                          <p:val>
                                            <p:strVal val="#ppt_x"/>
                                          </p:val>
                                        </p:tav>
                                      </p:tavLst>
                                    </p:anim>
                                    <p:anim calcmode="lin" valueType="num">
                                      <p:cBhvr additive="base">
                                        <p:cTn id="87" dur="1000" fill="hold"/>
                                        <p:tgtEl>
                                          <p:spTgt spid="11"/>
                                        </p:tgtEl>
                                        <p:attrNameLst>
                                          <p:attrName>ppt_y</p:attrName>
                                        </p:attrNameLst>
                                      </p:cBhvr>
                                      <p:tavLst>
                                        <p:tav tm="0">
                                          <p:val>
                                            <p:strVal val="#ppt_y"/>
                                          </p:val>
                                        </p:tav>
                                        <p:tav tm="100000">
                                          <p:val>
                                            <p:strVal val="#ppt_y"/>
                                          </p:val>
                                        </p:tav>
                                      </p:tavLst>
                                    </p:anim>
                                  </p:childTnLst>
                                </p:cTn>
                              </p:par>
                              <p:par>
                                <p:cTn id="88" presetID="49" presetClass="entr" presetSubtype="0" decel="100000" fill="hold" grpId="1" nodeType="with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p:cTn id="90" dur="1000" fill="hold"/>
                                        <p:tgtEl>
                                          <p:spTgt spid="11"/>
                                        </p:tgtEl>
                                        <p:attrNameLst>
                                          <p:attrName>ppt_w</p:attrName>
                                        </p:attrNameLst>
                                      </p:cBhvr>
                                      <p:tavLst>
                                        <p:tav tm="0">
                                          <p:val>
                                            <p:fltVal val="0"/>
                                          </p:val>
                                        </p:tav>
                                        <p:tav tm="100000">
                                          <p:val>
                                            <p:strVal val="#ppt_w"/>
                                          </p:val>
                                        </p:tav>
                                      </p:tavLst>
                                    </p:anim>
                                    <p:anim calcmode="lin" valueType="num">
                                      <p:cBhvr>
                                        <p:cTn id="91" dur="1000" fill="hold"/>
                                        <p:tgtEl>
                                          <p:spTgt spid="11"/>
                                        </p:tgtEl>
                                        <p:attrNameLst>
                                          <p:attrName>ppt_h</p:attrName>
                                        </p:attrNameLst>
                                      </p:cBhvr>
                                      <p:tavLst>
                                        <p:tav tm="0">
                                          <p:val>
                                            <p:fltVal val="0"/>
                                          </p:val>
                                        </p:tav>
                                        <p:tav tm="100000">
                                          <p:val>
                                            <p:strVal val="#ppt_h"/>
                                          </p:val>
                                        </p:tav>
                                      </p:tavLst>
                                    </p:anim>
                                    <p:anim calcmode="lin" valueType="num">
                                      <p:cBhvr>
                                        <p:cTn id="92" dur="1000" fill="hold"/>
                                        <p:tgtEl>
                                          <p:spTgt spid="11"/>
                                        </p:tgtEl>
                                        <p:attrNameLst>
                                          <p:attrName>style.rotation</p:attrName>
                                        </p:attrNameLst>
                                      </p:cBhvr>
                                      <p:tavLst>
                                        <p:tav tm="0">
                                          <p:val>
                                            <p:fltVal val="360"/>
                                          </p:val>
                                        </p:tav>
                                        <p:tav tm="100000">
                                          <p:val>
                                            <p:fltVal val="0"/>
                                          </p:val>
                                        </p:tav>
                                      </p:tavLst>
                                    </p:anim>
                                    <p:animEffect transition="in" filter="fade">
                                      <p:cBhvr>
                                        <p:cTn id="93" dur="1000"/>
                                        <p:tgtEl>
                                          <p:spTgt spid="11"/>
                                        </p:tgtEl>
                                      </p:cBhvr>
                                    </p:animEffect>
                                  </p:childTnLst>
                                </p:cTn>
                              </p:par>
                            </p:childTnLst>
                          </p:cTn>
                        </p:par>
                        <p:par>
                          <p:cTn id="94" fill="hold">
                            <p:stCondLst>
                              <p:cond delay="9250"/>
                            </p:stCondLst>
                            <p:childTnLst>
                              <p:par>
                                <p:cTn id="95" presetID="10" presetClass="entr" presetSubtype="0" fill="hold" grpId="0" nodeType="afterEffect">
                                  <p:stCondLst>
                                    <p:cond delay="0"/>
                                  </p:stCondLst>
                                  <p:childTnLst>
                                    <p:set>
                                      <p:cBhvr>
                                        <p:cTn id="96" dur="1" fill="hold">
                                          <p:stCondLst>
                                            <p:cond delay="0"/>
                                          </p:stCondLst>
                                        </p:cTn>
                                        <p:tgtEl>
                                          <p:spTgt spid="19">
                                            <p:txEl>
                                              <p:pRg st="0" end="0"/>
                                            </p:txEl>
                                          </p:spTgt>
                                        </p:tgtEl>
                                        <p:attrNameLst>
                                          <p:attrName>style.visibility</p:attrName>
                                        </p:attrNameLst>
                                      </p:cBhvr>
                                      <p:to>
                                        <p:strVal val="visible"/>
                                      </p:to>
                                    </p:set>
                                    <p:animEffect transition="in" filter="fade">
                                      <p:cBhvr>
                                        <p:cTn id="97" dur="500"/>
                                        <p:tgtEl>
                                          <p:spTgt spid="19">
                                            <p:txEl>
                                              <p:pRg st="0" end="0"/>
                                            </p:txEl>
                                          </p:spTgt>
                                        </p:tgtEl>
                                      </p:cBhvr>
                                    </p:animEffect>
                                  </p:childTnLst>
                                </p:cTn>
                              </p:par>
                            </p:childTnLst>
                          </p:cTn>
                        </p:par>
                        <p:par>
                          <p:cTn id="98" fill="hold">
                            <p:stCondLst>
                              <p:cond delay="9750"/>
                            </p:stCondLst>
                            <p:childTnLst>
                              <p:par>
                                <p:cTn id="99" presetID="2" presetClass="entr" presetSubtype="8" decel="100000" fill="hold" grpId="0" nodeType="after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additive="base">
                                        <p:cTn id="101" dur="1000" fill="hold"/>
                                        <p:tgtEl>
                                          <p:spTgt spid="7"/>
                                        </p:tgtEl>
                                        <p:attrNameLst>
                                          <p:attrName>ppt_x</p:attrName>
                                        </p:attrNameLst>
                                      </p:cBhvr>
                                      <p:tavLst>
                                        <p:tav tm="0">
                                          <p:val>
                                            <p:strVal val="0-#ppt_w/2"/>
                                          </p:val>
                                        </p:tav>
                                        <p:tav tm="100000">
                                          <p:val>
                                            <p:strVal val="#ppt_x"/>
                                          </p:val>
                                        </p:tav>
                                      </p:tavLst>
                                    </p:anim>
                                    <p:anim calcmode="lin" valueType="num">
                                      <p:cBhvr additive="base">
                                        <p:cTn id="102" dur="1000" fill="hold"/>
                                        <p:tgtEl>
                                          <p:spTgt spid="7"/>
                                        </p:tgtEl>
                                        <p:attrNameLst>
                                          <p:attrName>ppt_y</p:attrName>
                                        </p:attrNameLst>
                                      </p:cBhvr>
                                      <p:tavLst>
                                        <p:tav tm="0">
                                          <p:val>
                                            <p:strVal val="#ppt_y"/>
                                          </p:val>
                                        </p:tav>
                                        <p:tav tm="100000">
                                          <p:val>
                                            <p:strVal val="#ppt_y"/>
                                          </p:val>
                                        </p:tav>
                                      </p:tavLst>
                                    </p:anim>
                                  </p:childTnLst>
                                </p:cTn>
                              </p:par>
                              <p:par>
                                <p:cTn id="103" presetID="49" presetClass="entr" presetSubtype="0" decel="100000" fill="hold" grpId="1" nodeType="with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1000" fill="hold"/>
                                        <p:tgtEl>
                                          <p:spTgt spid="7"/>
                                        </p:tgtEl>
                                        <p:attrNameLst>
                                          <p:attrName>ppt_w</p:attrName>
                                        </p:attrNameLst>
                                      </p:cBhvr>
                                      <p:tavLst>
                                        <p:tav tm="0">
                                          <p:val>
                                            <p:fltVal val="0"/>
                                          </p:val>
                                        </p:tav>
                                        <p:tav tm="100000">
                                          <p:val>
                                            <p:strVal val="#ppt_w"/>
                                          </p:val>
                                        </p:tav>
                                      </p:tavLst>
                                    </p:anim>
                                    <p:anim calcmode="lin" valueType="num">
                                      <p:cBhvr>
                                        <p:cTn id="106" dur="1000" fill="hold"/>
                                        <p:tgtEl>
                                          <p:spTgt spid="7"/>
                                        </p:tgtEl>
                                        <p:attrNameLst>
                                          <p:attrName>ppt_h</p:attrName>
                                        </p:attrNameLst>
                                      </p:cBhvr>
                                      <p:tavLst>
                                        <p:tav tm="0">
                                          <p:val>
                                            <p:fltVal val="0"/>
                                          </p:val>
                                        </p:tav>
                                        <p:tav tm="100000">
                                          <p:val>
                                            <p:strVal val="#ppt_h"/>
                                          </p:val>
                                        </p:tav>
                                      </p:tavLst>
                                    </p:anim>
                                    <p:anim calcmode="lin" valueType="num">
                                      <p:cBhvr>
                                        <p:cTn id="107" dur="1000" fill="hold"/>
                                        <p:tgtEl>
                                          <p:spTgt spid="7"/>
                                        </p:tgtEl>
                                        <p:attrNameLst>
                                          <p:attrName>style.rotation</p:attrName>
                                        </p:attrNameLst>
                                      </p:cBhvr>
                                      <p:tavLst>
                                        <p:tav tm="0">
                                          <p:val>
                                            <p:fltVal val="360"/>
                                          </p:val>
                                        </p:tav>
                                        <p:tav tm="100000">
                                          <p:val>
                                            <p:fltVal val="0"/>
                                          </p:val>
                                        </p:tav>
                                      </p:tavLst>
                                    </p:anim>
                                    <p:animEffect transition="in" filter="fade">
                                      <p:cBhvr>
                                        <p:cTn id="108" dur="1000"/>
                                        <p:tgtEl>
                                          <p:spTgt spid="7"/>
                                        </p:tgtEl>
                                      </p:cBhvr>
                                    </p:animEffect>
                                  </p:childTnLst>
                                </p:cTn>
                              </p:par>
                            </p:childTnLst>
                          </p:cTn>
                        </p:par>
                        <p:par>
                          <p:cTn id="109" fill="hold">
                            <p:stCondLst>
                              <p:cond delay="10750"/>
                            </p:stCondLst>
                            <p:childTnLst>
                              <p:par>
                                <p:cTn id="110" presetID="10" presetClass="entr" presetSubtype="0" fill="hold" grpId="0" nodeType="afterEffect">
                                  <p:stCondLst>
                                    <p:cond delay="0"/>
                                  </p:stCondLst>
                                  <p:childTnLst>
                                    <p:set>
                                      <p:cBhvr>
                                        <p:cTn id="111" dur="1" fill="hold">
                                          <p:stCondLst>
                                            <p:cond delay="0"/>
                                          </p:stCondLst>
                                        </p:cTn>
                                        <p:tgtEl>
                                          <p:spTgt spid="14">
                                            <p:txEl>
                                              <p:pRg st="0" end="0"/>
                                            </p:txEl>
                                          </p:spTgt>
                                        </p:tgtEl>
                                        <p:attrNameLst>
                                          <p:attrName>style.visibility</p:attrName>
                                        </p:attrNameLst>
                                      </p:cBhvr>
                                      <p:to>
                                        <p:strVal val="visible"/>
                                      </p:to>
                                    </p:set>
                                    <p:animEffect transition="in" filter="fade">
                                      <p:cBhvr>
                                        <p:cTn id="112" dur="500"/>
                                        <p:tgtEl>
                                          <p:spTgt spid="14">
                                            <p:txEl>
                                              <p:pRg st="0" end="0"/>
                                            </p:txEl>
                                          </p:spTgt>
                                        </p:tgtEl>
                                      </p:cBhvr>
                                    </p:animEffect>
                                  </p:childTnLst>
                                </p:cTn>
                              </p:par>
                            </p:childTnLst>
                          </p:cTn>
                        </p:par>
                        <p:par>
                          <p:cTn id="113" fill="hold">
                            <p:stCondLst>
                              <p:cond delay="11250"/>
                            </p:stCondLst>
                            <p:childTnLst>
                              <p:par>
                                <p:cTn id="114" presetID="2" presetClass="entr" presetSubtype="4" decel="100000" fill="hold" grpId="0" nodeType="afterEffect">
                                  <p:stCondLst>
                                    <p:cond delay="0"/>
                                  </p:stCondLst>
                                  <p:iterate type="wd">
                                    <p:tmPct val="10000"/>
                                  </p:iterate>
                                  <p:childTnLst>
                                    <p:set>
                                      <p:cBhvr>
                                        <p:cTn id="115" dur="1" fill="hold">
                                          <p:stCondLst>
                                            <p:cond delay="0"/>
                                          </p:stCondLst>
                                        </p:cTn>
                                        <p:tgtEl>
                                          <p:spTgt spid="27"/>
                                        </p:tgtEl>
                                        <p:attrNameLst>
                                          <p:attrName>style.visibility</p:attrName>
                                        </p:attrNameLst>
                                      </p:cBhvr>
                                      <p:to>
                                        <p:strVal val="visible"/>
                                      </p:to>
                                    </p:set>
                                    <p:anim calcmode="lin" valueType="num">
                                      <p:cBhvr additive="base">
                                        <p:cTn id="116" dur="1000" fill="hold"/>
                                        <p:tgtEl>
                                          <p:spTgt spid="27"/>
                                        </p:tgtEl>
                                        <p:attrNameLst>
                                          <p:attrName>ppt_x</p:attrName>
                                        </p:attrNameLst>
                                      </p:cBhvr>
                                      <p:tavLst>
                                        <p:tav tm="0">
                                          <p:val>
                                            <p:strVal val="#ppt_x"/>
                                          </p:val>
                                        </p:tav>
                                        <p:tav tm="100000">
                                          <p:val>
                                            <p:strVal val="#ppt_x"/>
                                          </p:val>
                                        </p:tav>
                                      </p:tavLst>
                                    </p:anim>
                                    <p:anim calcmode="lin" valueType="num">
                                      <p:cBhvr additive="base">
                                        <p:cTn id="117" dur="1000" fill="hold"/>
                                        <p:tgtEl>
                                          <p:spTgt spid="27"/>
                                        </p:tgtEl>
                                        <p:attrNameLst>
                                          <p:attrName>ppt_y</p:attrName>
                                        </p:attrNameLst>
                                      </p:cBhvr>
                                      <p:tavLst>
                                        <p:tav tm="0">
                                          <p:val>
                                            <p:strVal val="1+#ppt_h/2"/>
                                          </p:val>
                                        </p:tav>
                                        <p:tav tm="100000">
                                          <p:val>
                                            <p:strVal val="#ppt_y"/>
                                          </p:val>
                                        </p:tav>
                                      </p:tavLst>
                                    </p:anim>
                                  </p:childTnLst>
                                </p:cTn>
                              </p:par>
                            </p:childTnLst>
                          </p:cTn>
                        </p:par>
                        <p:par>
                          <p:cTn id="118" fill="hold">
                            <p:stCondLst>
                              <p:cond delay="12350"/>
                            </p:stCondLst>
                            <p:childTnLst>
                              <p:par>
                                <p:cTn id="119" presetID="10" presetClass="entr" presetSubtype="0" fill="hold" grpId="0" nodeType="after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fade">
                                      <p:cBhvr>
                                        <p:cTn id="1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7" grpId="0"/>
      <p:bldP spid="28" grpId="0">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8" grpId="0" animBg="1"/>
      <p:bldP spid="8" grpId="1" animBg="1"/>
      <p:bldP spid="9" grpId="0" animBg="1"/>
      <p:bldP spid="9" grpId="1" animBg="1"/>
      <p:bldP spid="6" grpId="0" animBg="1"/>
      <p:bldP spid="6" grpId="1" animBg="1"/>
      <p:bldP spid="10" grpId="0" animBg="1"/>
      <p:bldP spid="10" grpId="1" animBg="1"/>
      <p:bldP spid="11" grpId="0" animBg="1"/>
      <p:bldP spid="11" grpId="1" animBg="1"/>
      <p:bldP spid="7" grpId="0" animBg="1"/>
      <p:bldP spid="7" grpId="1" animBg="1"/>
    </p:bld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Flow start">
    <p:spTree>
      <p:nvGrpSpPr>
        <p:cNvPr id="1" name=""/>
        <p:cNvGrpSpPr/>
        <p:nvPr/>
      </p:nvGrpSpPr>
      <p:grpSpPr>
        <a:xfrm>
          <a:off x="0" y="0"/>
          <a:ext cx="0" cy="0"/>
          <a:chOff x="0" y="0"/>
          <a:chExt cx="0" cy="0"/>
        </a:xfrm>
      </p:grpSpPr>
      <p:sp>
        <p:nvSpPr>
          <p:cNvPr id="12" name="Freeform: Shape 11"/>
          <p:cNvSpPr/>
          <p:nvPr userDrawn="1"/>
        </p:nvSpPr>
        <p:spPr>
          <a:xfrm rot="10800000">
            <a:off x="7440090"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Picture Placeholder 6"/>
          <p:cNvSpPr>
            <a:spLocks noGrp="1"/>
          </p:cNvSpPr>
          <p:nvPr>
            <p:ph type="pic" sz="quarter" idx="15"/>
          </p:nvPr>
        </p:nvSpPr>
        <p:spPr>
          <a:xfrm>
            <a:off x="935574" y="932536"/>
            <a:ext cx="3407833" cy="4992928"/>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Oval 5"/>
          <p:cNvSpPr/>
          <p:nvPr userDrawn="1"/>
        </p:nvSpPr>
        <p:spPr>
          <a:xfrm>
            <a:off x="4678026" y="3355103"/>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cxnSp>
        <p:nvCxnSpPr>
          <p:cNvPr id="7" name="Straight Connector 6"/>
          <p:cNvCxnSpPr>
            <a:stCxn id="6" idx="6"/>
            <a:endCxn id="8" idx="2"/>
          </p:cNvCxnSpPr>
          <p:nvPr userDrawn="1"/>
        </p:nvCxnSpPr>
        <p:spPr>
          <a:xfrm>
            <a:off x="4825814" y="3429000"/>
            <a:ext cx="377982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8605631" y="3355103"/>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0" name="Text Placeholder 5"/>
          <p:cNvSpPr>
            <a:spLocks noGrp="1"/>
          </p:cNvSpPr>
          <p:nvPr>
            <p:ph type="body" sz="quarter" idx="16" hasCustomPrompt="1"/>
          </p:nvPr>
        </p:nvSpPr>
        <p:spPr>
          <a:xfrm>
            <a:off x="7532181"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12" hasCustomPrompt="1"/>
          </p:nvPr>
        </p:nvSpPr>
        <p:spPr>
          <a:xfrm>
            <a:off x="7440090" y="3575044"/>
            <a:ext cx="2478877" cy="2350427"/>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16" name="Straight Connector 15"/>
          <p:cNvCxnSpPr>
            <a:stCxn id="8" idx="6"/>
          </p:cNvCxnSpPr>
          <p:nvPr userDrawn="1"/>
        </p:nvCxnSpPr>
        <p:spPr>
          <a:xfrm>
            <a:off x="8753419" y="3429000"/>
            <a:ext cx="343858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hasCustomPrompt="1"/>
          </p:nvPr>
        </p:nvSpPr>
        <p:spPr>
          <a:xfrm>
            <a:off x="4751919" y="932535"/>
            <a:ext cx="5160433" cy="1386583"/>
          </a:xfrm>
        </p:spPr>
        <p:txBody>
          <a:bodyPr anchor="t"/>
          <a:lstStyle>
            <a:lvl1pPr algn="l">
              <a:defRPr>
                <a:solidFill>
                  <a:schemeClr val="tx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241274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ppt_x"/>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205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55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750"/>
                                        <p:tgtEl>
                                          <p:spTgt spid="7"/>
                                        </p:tgtEl>
                                      </p:cBhvr>
                                    </p:animEffect>
                                  </p:childTnLst>
                                </p:cTn>
                              </p:par>
                            </p:childTnLst>
                          </p:cTn>
                        </p:par>
                        <p:par>
                          <p:cTn id="21" fill="hold">
                            <p:stCondLst>
                              <p:cond delay="33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 presetClass="entr" presetSubtype="1" decel="100000" fill="hold" grpId="0"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0">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par>
                                <p:cTn id="33" presetID="10" presetClass="entr" presetSubtype="0" fill="hold" grpId="1"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par>
                          <p:cTn id="39" fill="hold">
                            <p:stCondLst>
                              <p:cond delay="4300"/>
                            </p:stCondLst>
                            <p:childTnLst>
                              <p:par>
                                <p:cTn id="40" presetID="10" presetClass="entr" presetSubtype="0" fill="hold" grpId="0" nodeType="after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5050"/>
                            </p:stCondLst>
                            <p:childTnLst>
                              <p:par>
                                <p:cTn id="44" presetID="22" presetClass="entr" presetSubtype="8" fill="hold" nodeType="afterEffect">
                                  <p:stCondLst>
                                    <p:cond delay="25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5" grpId="0" animBg="1"/>
      <p:bldP spid="6" grpId="0" animBg="1"/>
      <p:bldP spid="8" grpId="0" animBg="1"/>
      <p:bldP spid="10" grpId="0" build="p">
        <p:tmplLst>
          <p:tmpl lvl="1">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10" grpId="1"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5" grpId="0">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9" grpId="0"/>
    </p:bld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a:endCxn id="8" idx="2"/>
          </p:cNvCxnSpPr>
          <p:nvPr userDrawn="1"/>
        </p:nvCxnSpPr>
        <p:spPr>
          <a:xfrm>
            <a:off x="-4232" y="3428471"/>
            <a:ext cx="209793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2093706" y="3354574"/>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1" name="Freeform: Shape 10"/>
          <p:cNvSpPr/>
          <p:nvPr userDrawn="1"/>
        </p:nvSpPr>
        <p:spPr>
          <a:xfrm rot="10800000">
            <a:off x="935573"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2" name="Text Placeholder 5"/>
          <p:cNvSpPr>
            <a:spLocks noGrp="1"/>
          </p:cNvSpPr>
          <p:nvPr>
            <p:ph type="body" sz="quarter" idx="16" hasCustomPrompt="1"/>
          </p:nvPr>
        </p:nvSpPr>
        <p:spPr>
          <a:xfrm>
            <a:off x="1027664"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935574" y="3575044"/>
            <a:ext cx="2478877" cy="2350427"/>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2241494" y="3428471"/>
            <a:ext cx="378062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6022110" y="3354574"/>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5" name="Freeform: Shape 24"/>
          <p:cNvSpPr/>
          <p:nvPr userDrawn="1"/>
        </p:nvSpPr>
        <p:spPr>
          <a:xfrm>
            <a:off x="4856568"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4948659"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4853392" y="944541"/>
            <a:ext cx="2478877" cy="2350427"/>
          </a:xfrm>
        </p:spPr>
        <p:txBody>
          <a:bodyPr anchor="b"/>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30" name="Straight Connector 29"/>
          <p:cNvCxnSpPr>
            <a:stCxn id="23" idx="6"/>
            <a:endCxn id="38" idx="2"/>
          </p:cNvCxnSpPr>
          <p:nvPr userDrawn="1"/>
        </p:nvCxnSpPr>
        <p:spPr>
          <a:xfrm>
            <a:off x="6169896" y="3428471"/>
            <a:ext cx="377638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9946278" y="3354574"/>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0" name="Freeform: Shape 39"/>
          <p:cNvSpPr/>
          <p:nvPr userDrawn="1"/>
        </p:nvSpPr>
        <p:spPr>
          <a:xfrm rot="10800000">
            <a:off x="8771211"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1" name="Text Placeholder 5"/>
          <p:cNvSpPr>
            <a:spLocks noGrp="1"/>
          </p:cNvSpPr>
          <p:nvPr>
            <p:ph type="body" sz="quarter" idx="19" hasCustomPrompt="1"/>
          </p:nvPr>
        </p:nvSpPr>
        <p:spPr>
          <a:xfrm>
            <a:off x="8863302"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8762516" y="3575044"/>
            <a:ext cx="2478877" cy="2350427"/>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10094060" y="3428471"/>
            <a:ext cx="210191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01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750"/>
                                        <p:tgtEl>
                                          <p:spTgt spid="1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2" presetClass="entr" presetSubtype="4" decel="100000"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additive="base">
                                        <p:cTn id="36"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decel="10000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1000" fill="hold"/>
                                        <p:tgtEl>
                                          <p:spTgt spid="25"/>
                                        </p:tgtEl>
                                        <p:attrNameLst>
                                          <p:attrName>ppt_x</p:attrName>
                                        </p:attrNameLst>
                                      </p:cBhvr>
                                      <p:tavLst>
                                        <p:tav tm="0">
                                          <p:val>
                                            <p:strVal val="#ppt_x"/>
                                          </p:val>
                                        </p:tav>
                                        <p:tav tm="100000">
                                          <p:val>
                                            <p:strVal val="#ppt_x"/>
                                          </p:val>
                                        </p:tav>
                                      </p:tavLst>
                                    </p:anim>
                                    <p:anim calcmode="lin" valueType="num">
                                      <p:cBhvr additive="base">
                                        <p:cTn id="41" dur="1000" fill="hold"/>
                                        <p:tgtEl>
                                          <p:spTgt spid="25"/>
                                        </p:tgtEl>
                                        <p:attrNameLst>
                                          <p:attrName>ppt_y</p:attrName>
                                        </p:attrNameLst>
                                      </p:cBhvr>
                                      <p:tavLst>
                                        <p:tav tm="0">
                                          <p:val>
                                            <p:strVal val="1+#ppt_h/2"/>
                                          </p:val>
                                        </p:tav>
                                        <p:tav tm="100000">
                                          <p:val>
                                            <p:strVal val="#ppt_y"/>
                                          </p:val>
                                        </p:tav>
                                      </p:tavLst>
                                    </p:anim>
                                  </p:childTnLst>
                                </p:cTn>
                              </p:par>
                              <p:par>
                                <p:cTn id="42" presetID="10" presetClass="entr" presetSubtype="0" fill="hold" grpId="1" nodeType="with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fade">
                                      <p:cBhvr>
                                        <p:cTn id="44" dur="1000"/>
                                        <p:tgtEl>
                                          <p:spTgt spid="26">
                                            <p:txEl>
                                              <p:pRg st="0" end="0"/>
                                            </p:txEl>
                                          </p:spTgt>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childTnLst>
                          </p:cTn>
                        </p:par>
                        <p:par>
                          <p:cTn id="48" fill="hold">
                            <p:stCondLst>
                              <p:cond delay="3500"/>
                            </p:stCondLst>
                            <p:childTnLst>
                              <p:par>
                                <p:cTn id="49" presetID="10" presetClass="entr" presetSubtype="0" fill="hold" grpId="0" nodeType="afterEffect">
                                  <p:stCondLst>
                                    <p:cond delay="25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4250"/>
                            </p:stCondLst>
                            <p:childTnLst>
                              <p:par>
                                <p:cTn id="53" presetID="22" presetClass="entr" presetSubtype="8"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750"/>
                                        <p:tgtEl>
                                          <p:spTgt spid="30"/>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2" presetClass="entr" presetSubtype="1" decel="100000" fill="hold" grpId="0" nodeType="withEffect">
                                  <p:stCondLst>
                                    <p:cond delay="0"/>
                                  </p:stCondLst>
                                  <p:childTnLst>
                                    <p:set>
                                      <p:cBhvr>
                                        <p:cTn id="61" dur="1" fill="hold">
                                          <p:stCondLst>
                                            <p:cond delay="0"/>
                                          </p:stCondLst>
                                        </p:cTn>
                                        <p:tgtEl>
                                          <p:spTgt spid="41">
                                            <p:txEl>
                                              <p:pRg st="0" end="0"/>
                                            </p:txEl>
                                          </p:spTgt>
                                        </p:tgtEl>
                                        <p:attrNameLst>
                                          <p:attrName>style.visibility</p:attrName>
                                        </p:attrNameLst>
                                      </p:cBhvr>
                                      <p:to>
                                        <p:strVal val="visible"/>
                                      </p:to>
                                    </p:set>
                                    <p:anim calcmode="lin" valueType="num">
                                      <p:cBhvr additive="base">
                                        <p:cTn id="62"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41">
                                            <p:txEl>
                                              <p:pRg st="0" end="0"/>
                                            </p:txEl>
                                          </p:spTgt>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1000" fill="hold"/>
                                        <p:tgtEl>
                                          <p:spTgt spid="40"/>
                                        </p:tgtEl>
                                        <p:attrNameLst>
                                          <p:attrName>ppt_x</p:attrName>
                                        </p:attrNameLst>
                                      </p:cBhvr>
                                      <p:tavLst>
                                        <p:tav tm="0">
                                          <p:val>
                                            <p:strVal val="#ppt_x"/>
                                          </p:val>
                                        </p:tav>
                                        <p:tav tm="100000">
                                          <p:val>
                                            <p:strVal val="#ppt_x"/>
                                          </p:val>
                                        </p:tav>
                                      </p:tavLst>
                                    </p:anim>
                                    <p:anim calcmode="lin" valueType="num">
                                      <p:cBhvr additive="base">
                                        <p:cTn id="67" dur="1000" fill="hold"/>
                                        <p:tgtEl>
                                          <p:spTgt spid="40"/>
                                        </p:tgtEl>
                                        <p:attrNameLst>
                                          <p:attrName>ppt_y</p:attrName>
                                        </p:attrNameLst>
                                      </p:cBhvr>
                                      <p:tavLst>
                                        <p:tav tm="0">
                                          <p:val>
                                            <p:strVal val="0-#ppt_h/2"/>
                                          </p:val>
                                        </p:tav>
                                        <p:tav tm="100000">
                                          <p:val>
                                            <p:strVal val="#ppt_y"/>
                                          </p:val>
                                        </p:tav>
                                      </p:tavLst>
                                    </p:anim>
                                  </p:childTnLst>
                                </p:cTn>
                              </p:par>
                              <p:par>
                                <p:cTn id="68" presetID="10" presetClass="entr" presetSubtype="0" fill="hold" grpId="1" nodeType="withEffect">
                                  <p:stCondLst>
                                    <p:cond delay="0"/>
                                  </p:stCondLst>
                                  <p:childTnLst>
                                    <p:set>
                                      <p:cBhvr>
                                        <p:cTn id="69" dur="1" fill="hold">
                                          <p:stCondLst>
                                            <p:cond delay="0"/>
                                          </p:stCondLst>
                                        </p:cTn>
                                        <p:tgtEl>
                                          <p:spTgt spid="41">
                                            <p:txEl>
                                              <p:pRg st="0" end="0"/>
                                            </p:txEl>
                                          </p:spTgt>
                                        </p:tgtEl>
                                        <p:attrNameLst>
                                          <p:attrName>style.visibility</p:attrName>
                                        </p:attrNameLst>
                                      </p:cBhvr>
                                      <p:to>
                                        <p:strVal val="visible"/>
                                      </p:to>
                                    </p:set>
                                    <p:animEffect transition="in" filter="fade">
                                      <p:cBhvr>
                                        <p:cTn id="70" dur="1000"/>
                                        <p:tgtEl>
                                          <p:spTgt spid="41">
                                            <p:txEl>
                                              <p:pRg st="0" end="0"/>
                                            </p:txEl>
                                          </p:spTgt>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1000"/>
                                        <p:tgtEl>
                                          <p:spTgt spid="40"/>
                                        </p:tgtEl>
                                      </p:cBhvr>
                                    </p:animEffect>
                                  </p:childTnLst>
                                </p:cTn>
                              </p:par>
                            </p:childTnLst>
                          </p:cTn>
                        </p:par>
                        <p:par>
                          <p:cTn id="74" fill="hold">
                            <p:stCondLst>
                              <p:cond delay="6000"/>
                            </p:stCondLst>
                            <p:childTnLst>
                              <p:par>
                                <p:cTn id="75" presetID="10" presetClass="entr" presetSubtype="0" fill="hold" grpId="0" nodeType="afterEffect">
                                  <p:stCondLst>
                                    <p:cond delay="25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par>
                          <p:cTn id="78" fill="hold">
                            <p:stCondLst>
                              <p:cond delay="6750"/>
                            </p:stCondLst>
                            <p:childTnLst>
                              <p:par>
                                <p:cTn id="79" presetID="22" presetClass="entr" presetSubtype="8" fill="hold"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build="p">
        <p:tmplLst>
          <p:tmpl lvl="1">
            <p:tnLst>
              <p:par>
                <p:cTn presetID="2" presetClass="entr" presetSubtype="1"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8" grpId="0" animBg="1"/>
      <p:bldP spid="40" grpId="0" animBg="1"/>
      <p:bldP spid="40" grpId="1" animBg="1"/>
      <p:bldP spid="41" grpId="0" build="p">
        <p:tmplLst>
          <p:tmpl lvl="1">
            <p:tnLst>
              <p:par>
                <p:cTn presetID="2" presetClass="entr" presetSubtype="1"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ppt_x"/>
                          </p:val>
                        </p:tav>
                        <p:tav tm="100000">
                          <p:val>
                            <p:strVal val="#ppt_x"/>
                          </p:val>
                        </p:tav>
                      </p:tavLst>
                    </p:anim>
                    <p:anim calcmode="lin" valueType="num">
                      <p:cBhvr additive="base">
                        <p:cTn dur="1000" fill="hold"/>
                        <p:tgtEl>
                          <p:spTgt spid="41"/>
                        </p:tgtEl>
                        <p:attrNameLst>
                          <p:attrName>ppt_y</p:attrName>
                        </p:attrNameLst>
                      </p:cBhvr>
                      <p:tavLst>
                        <p:tav tm="0">
                          <p:val>
                            <p:strVal val="0-#ppt_h/2"/>
                          </p:val>
                        </p:tav>
                        <p:tav tm="100000">
                          <p:val>
                            <p:strVal val="#ppt_y"/>
                          </p:val>
                        </p:tav>
                      </p:tavLst>
                    </p:anim>
                  </p:childTnLst>
                </p:cTn>
              </p:par>
            </p:tnLst>
          </p:tmpl>
        </p:tmplLst>
      </p:bldP>
      <p:bldP spid="41" grpId="1"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a:endCxn id="8" idx="2"/>
          </p:cNvCxnSpPr>
          <p:nvPr userDrawn="1"/>
        </p:nvCxnSpPr>
        <p:spPr>
          <a:xfrm>
            <a:off x="-4232" y="3428471"/>
            <a:ext cx="209793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2093706" y="3354574"/>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5" name="Freeform: Shape 24"/>
          <p:cNvSpPr/>
          <p:nvPr userDrawn="1"/>
        </p:nvSpPr>
        <p:spPr>
          <a:xfrm>
            <a:off x="922873"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1014964"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932398" y="944541"/>
            <a:ext cx="2478877" cy="2350427"/>
          </a:xfrm>
        </p:spPr>
        <p:txBody>
          <a:bodyPr anchor="b"/>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30" name="Straight Connector 29"/>
          <p:cNvCxnSpPr>
            <a:stCxn id="8" idx="6"/>
            <a:endCxn id="38" idx="2"/>
          </p:cNvCxnSpPr>
          <p:nvPr userDrawn="1"/>
        </p:nvCxnSpPr>
        <p:spPr>
          <a:xfrm>
            <a:off x="2241495" y="3428471"/>
            <a:ext cx="378379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8" name="Oval 37"/>
          <p:cNvSpPr/>
          <p:nvPr userDrawn="1"/>
        </p:nvSpPr>
        <p:spPr>
          <a:xfrm>
            <a:off x="6025284" y="3354574"/>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0" name="Freeform: Shape 39"/>
          <p:cNvSpPr/>
          <p:nvPr userDrawn="1"/>
        </p:nvSpPr>
        <p:spPr>
          <a:xfrm rot="10800000">
            <a:off x="4850216"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1" name="Text Placeholder 5"/>
          <p:cNvSpPr>
            <a:spLocks noGrp="1"/>
          </p:cNvSpPr>
          <p:nvPr>
            <p:ph type="body" sz="quarter" idx="19" hasCustomPrompt="1"/>
          </p:nvPr>
        </p:nvSpPr>
        <p:spPr>
          <a:xfrm>
            <a:off x="4942308"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42" name="Text Placeholder 5"/>
          <p:cNvSpPr>
            <a:spLocks noGrp="1"/>
          </p:cNvSpPr>
          <p:nvPr>
            <p:ph type="body" sz="quarter" idx="20" hasCustomPrompt="1"/>
          </p:nvPr>
        </p:nvSpPr>
        <p:spPr>
          <a:xfrm>
            <a:off x="4841522" y="3575044"/>
            <a:ext cx="2478877" cy="2350427"/>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43" name="Straight Connector 42"/>
          <p:cNvCxnSpPr>
            <a:stCxn id="38" idx="6"/>
          </p:cNvCxnSpPr>
          <p:nvPr userDrawn="1"/>
        </p:nvCxnSpPr>
        <p:spPr>
          <a:xfrm>
            <a:off x="6173071" y="3428471"/>
            <a:ext cx="601893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7427387" y="932536"/>
            <a:ext cx="3829053" cy="2176268"/>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87971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25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750"/>
                                        <p:tgtEl>
                                          <p:spTgt spid="30"/>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2" presetClass="entr" presetSubtype="1" decel="100000" fill="hold" grpId="0" nodeType="withEffect">
                                  <p:stCondLst>
                                    <p:cond delay="0"/>
                                  </p:stCondLst>
                                  <p:childTnLst>
                                    <p:set>
                                      <p:cBhvr>
                                        <p:cTn id="35" dur="1" fill="hold">
                                          <p:stCondLst>
                                            <p:cond delay="0"/>
                                          </p:stCondLst>
                                        </p:cTn>
                                        <p:tgtEl>
                                          <p:spTgt spid="41">
                                            <p:txEl>
                                              <p:pRg st="0" end="0"/>
                                            </p:txEl>
                                          </p:spTgt>
                                        </p:tgtEl>
                                        <p:attrNameLst>
                                          <p:attrName>style.visibility</p:attrName>
                                        </p:attrNameLst>
                                      </p:cBhvr>
                                      <p:to>
                                        <p:strVal val="visible"/>
                                      </p:to>
                                    </p:set>
                                    <p:anim calcmode="lin" valueType="num">
                                      <p:cBhvr additive="base">
                                        <p:cTn id="36"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41">
                                            <p:txEl>
                                              <p:pRg st="0" end="0"/>
                                            </p:txEl>
                                          </p:spTgt>
                                        </p:tgtEl>
                                        <p:attrNameLst>
                                          <p:attrName>ppt_y</p:attrName>
                                        </p:attrNameLst>
                                      </p:cBhvr>
                                      <p:tavLst>
                                        <p:tav tm="0">
                                          <p:val>
                                            <p:strVal val="0-#ppt_h/2"/>
                                          </p:val>
                                        </p:tav>
                                        <p:tav tm="100000">
                                          <p:val>
                                            <p:strVal val="#ppt_y"/>
                                          </p:val>
                                        </p:tav>
                                      </p:tavLst>
                                    </p:anim>
                                  </p:childTnLst>
                                </p:cTn>
                              </p:par>
                              <p:par>
                                <p:cTn id="38" presetID="2" presetClass="entr" presetSubtype="1" decel="10000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1000" fill="hold"/>
                                        <p:tgtEl>
                                          <p:spTgt spid="40"/>
                                        </p:tgtEl>
                                        <p:attrNameLst>
                                          <p:attrName>ppt_x</p:attrName>
                                        </p:attrNameLst>
                                      </p:cBhvr>
                                      <p:tavLst>
                                        <p:tav tm="0">
                                          <p:val>
                                            <p:strVal val="#ppt_x"/>
                                          </p:val>
                                        </p:tav>
                                        <p:tav tm="100000">
                                          <p:val>
                                            <p:strVal val="#ppt_x"/>
                                          </p:val>
                                        </p:tav>
                                      </p:tavLst>
                                    </p:anim>
                                    <p:anim calcmode="lin" valueType="num">
                                      <p:cBhvr additive="base">
                                        <p:cTn id="41" dur="1000" fill="hold"/>
                                        <p:tgtEl>
                                          <p:spTgt spid="40"/>
                                        </p:tgtEl>
                                        <p:attrNameLst>
                                          <p:attrName>ppt_y</p:attrName>
                                        </p:attrNameLst>
                                      </p:cBhvr>
                                      <p:tavLst>
                                        <p:tav tm="0">
                                          <p:val>
                                            <p:strVal val="0-#ppt_h/2"/>
                                          </p:val>
                                        </p:tav>
                                        <p:tav tm="100000">
                                          <p:val>
                                            <p:strVal val="#ppt_y"/>
                                          </p:val>
                                        </p:tav>
                                      </p:tavLst>
                                    </p:anim>
                                  </p:childTnLst>
                                </p:cTn>
                              </p:par>
                              <p:par>
                                <p:cTn id="42" presetID="10" presetClass="entr" presetSubtype="0" fill="hold" grpId="1" nodeType="withEffect">
                                  <p:stCondLst>
                                    <p:cond delay="0"/>
                                  </p:stCondLst>
                                  <p:childTnLst>
                                    <p:set>
                                      <p:cBhvr>
                                        <p:cTn id="43" dur="1" fill="hold">
                                          <p:stCondLst>
                                            <p:cond delay="0"/>
                                          </p:stCondLst>
                                        </p:cTn>
                                        <p:tgtEl>
                                          <p:spTgt spid="41">
                                            <p:txEl>
                                              <p:pRg st="0" end="0"/>
                                            </p:txEl>
                                          </p:spTgt>
                                        </p:tgtEl>
                                        <p:attrNameLst>
                                          <p:attrName>style.visibility</p:attrName>
                                        </p:attrNameLst>
                                      </p:cBhvr>
                                      <p:to>
                                        <p:strVal val="visible"/>
                                      </p:to>
                                    </p:set>
                                    <p:animEffect transition="in" filter="fade">
                                      <p:cBhvr>
                                        <p:cTn id="44" dur="1000"/>
                                        <p:tgtEl>
                                          <p:spTgt spid="41">
                                            <p:txEl>
                                              <p:pRg st="0" end="0"/>
                                            </p:txEl>
                                          </p:spTgt>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750"/>
                                        <p:tgtEl>
                                          <p:spTgt spid="24"/>
                                        </p:tgtEl>
                                      </p:cBhvr>
                                    </p:animEffect>
                                  </p:childTnLst>
                                </p:cTn>
                              </p:par>
                            </p:childTnLst>
                          </p:cTn>
                        </p:par>
                        <p:par>
                          <p:cTn id="52" fill="hold">
                            <p:stCondLst>
                              <p:cond delay="4250"/>
                            </p:stCondLst>
                            <p:childTnLst>
                              <p:par>
                                <p:cTn id="53" presetID="10" presetClass="entr" presetSubtype="0" fill="hold" grpId="0" nodeType="afterEffect">
                                  <p:stCondLst>
                                    <p:cond delay="25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left)">
                                      <p:cBhvr>
                                        <p:cTn id="59"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8" grpId="0" animBg="1"/>
      <p:bldP spid="40" grpId="0" animBg="1"/>
      <p:bldP spid="40" grpId="1" animBg="1"/>
      <p:bldP spid="41" grpId="0" build="p">
        <p:tmplLst>
          <p:tmpl lvl="1">
            <p:tnLst>
              <p:par>
                <p:cTn presetID="2" presetClass="entr" presetSubtype="1"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ppt_x"/>
                          </p:val>
                        </p:tav>
                        <p:tav tm="100000">
                          <p:val>
                            <p:strVal val="#ppt_x"/>
                          </p:val>
                        </p:tav>
                      </p:tavLst>
                    </p:anim>
                    <p:anim calcmode="lin" valueType="num">
                      <p:cBhvr additive="base">
                        <p:cTn dur="1000" fill="hold"/>
                        <p:tgtEl>
                          <p:spTgt spid="41"/>
                        </p:tgtEl>
                        <p:attrNameLst>
                          <p:attrName>ppt_y</p:attrName>
                        </p:attrNameLst>
                      </p:cBhvr>
                      <p:tavLst>
                        <p:tav tm="0">
                          <p:val>
                            <p:strVal val="0-#ppt_h/2"/>
                          </p:val>
                        </p:tav>
                        <p:tav tm="100000">
                          <p:val>
                            <p:strVal val="#ppt_y"/>
                          </p:val>
                        </p:tav>
                      </p:tavLst>
                    </p:anim>
                  </p:childTnLst>
                </p:cTn>
              </p:par>
            </p:tnLst>
          </p:tmpl>
        </p:tmplLst>
      </p:bldP>
      <p:bldP spid="41" grpId="1"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childTnLst>
                </p:cTn>
              </p:par>
            </p:tnLst>
          </p:tmpl>
        </p:tmplLst>
      </p:bldP>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24" grpId="0" animBg="1"/>
    </p:bld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Flow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a:endCxn id="8" idx="2"/>
          </p:cNvCxnSpPr>
          <p:nvPr userDrawn="1"/>
        </p:nvCxnSpPr>
        <p:spPr>
          <a:xfrm>
            <a:off x="-4232" y="3428471"/>
            <a:ext cx="209793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2093706" y="3354574"/>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1" name="Freeform: Shape 10"/>
          <p:cNvSpPr/>
          <p:nvPr userDrawn="1"/>
        </p:nvSpPr>
        <p:spPr>
          <a:xfrm rot="10800000">
            <a:off x="935573" y="2504520"/>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2" name="Text Placeholder 5"/>
          <p:cNvSpPr>
            <a:spLocks noGrp="1"/>
          </p:cNvSpPr>
          <p:nvPr>
            <p:ph type="body" sz="quarter" idx="16" hasCustomPrompt="1"/>
          </p:nvPr>
        </p:nvSpPr>
        <p:spPr>
          <a:xfrm>
            <a:off x="1027664" y="2589461"/>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12" hasCustomPrompt="1"/>
          </p:nvPr>
        </p:nvSpPr>
        <p:spPr>
          <a:xfrm>
            <a:off x="935574" y="3575044"/>
            <a:ext cx="2478877" cy="2350427"/>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15" name="Straight Connector 14"/>
          <p:cNvCxnSpPr>
            <a:stCxn id="8" idx="6"/>
            <a:endCxn id="23" idx="2"/>
          </p:cNvCxnSpPr>
          <p:nvPr userDrawn="1"/>
        </p:nvCxnSpPr>
        <p:spPr>
          <a:xfrm>
            <a:off x="2241494" y="3428471"/>
            <a:ext cx="503170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7273190" y="3354574"/>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5" name="Freeform: Shape 24"/>
          <p:cNvSpPr/>
          <p:nvPr userDrawn="1"/>
        </p:nvSpPr>
        <p:spPr>
          <a:xfrm>
            <a:off x="6099182"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6191273"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7" name="Text Placeholder 5"/>
          <p:cNvSpPr>
            <a:spLocks noGrp="1"/>
          </p:cNvSpPr>
          <p:nvPr>
            <p:ph type="body" sz="quarter" idx="18" hasCustomPrompt="1"/>
          </p:nvPr>
        </p:nvSpPr>
        <p:spPr>
          <a:xfrm>
            <a:off x="6096006" y="944541"/>
            <a:ext cx="2478877" cy="2350427"/>
          </a:xfrm>
        </p:spPr>
        <p:txBody>
          <a:bodyPr anchor="b"/>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30" name="Straight Connector 29"/>
          <p:cNvCxnSpPr>
            <a:stCxn id="23" idx="6"/>
          </p:cNvCxnSpPr>
          <p:nvPr userDrawn="1"/>
        </p:nvCxnSpPr>
        <p:spPr>
          <a:xfrm>
            <a:off x="7420978" y="3428471"/>
            <a:ext cx="4779495" cy="105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Picture Placeholder 6"/>
          <p:cNvSpPr>
            <a:spLocks noGrp="1"/>
          </p:cNvSpPr>
          <p:nvPr>
            <p:ph type="pic" sz="quarter" idx="15"/>
          </p:nvPr>
        </p:nvSpPr>
        <p:spPr>
          <a:xfrm>
            <a:off x="935568" y="932542"/>
            <a:ext cx="3816350" cy="1510359"/>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8" name="Picture Placeholder 6"/>
          <p:cNvSpPr>
            <a:spLocks noGrp="1"/>
          </p:cNvSpPr>
          <p:nvPr>
            <p:ph type="pic" sz="quarter" idx="19"/>
          </p:nvPr>
        </p:nvSpPr>
        <p:spPr>
          <a:xfrm>
            <a:off x="6096000" y="4416736"/>
            <a:ext cx="3816350" cy="1510359"/>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Tree>
    <p:extLst>
      <p:ext uri="{BB962C8B-B14F-4D97-AF65-F5344CB8AC3E}">
        <p14:creationId xmlns:p14="http://schemas.microsoft.com/office/powerpoint/2010/main" val="11839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1000"/>
                                        <p:tgtEl>
                                          <p:spTgt spid="12">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childTnLst>
                                </p:cTn>
                              </p:par>
                            </p:childTnLst>
                          </p:cTn>
                        </p:par>
                        <p:par>
                          <p:cTn id="26" fill="hold">
                            <p:stCondLst>
                              <p:cond delay="1750"/>
                            </p:stCondLst>
                            <p:childTnLst>
                              <p:par>
                                <p:cTn id="27" presetID="10" presetClass="entr" presetSubtype="0" fill="hold" grpId="0" nodeType="afterEffect">
                                  <p:stCondLst>
                                    <p:cond delay="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750"/>
                                        <p:tgtEl>
                                          <p:spTgt spid="15"/>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2" presetClass="entr" presetSubtype="4" decel="100000" fill="hold" grpId="0" nodeType="with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 calcmode="lin" valueType="num">
                                      <p:cBhvr additive="base">
                                        <p:cTn id="4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decel="10000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1000" fill="hold"/>
                                        <p:tgtEl>
                                          <p:spTgt spid="25"/>
                                        </p:tgtEl>
                                        <p:attrNameLst>
                                          <p:attrName>ppt_x</p:attrName>
                                        </p:attrNameLst>
                                      </p:cBhvr>
                                      <p:tavLst>
                                        <p:tav tm="0">
                                          <p:val>
                                            <p:strVal val="#ppt_x"/>
                                          </p:val>
                                        </p:tav>
                                        <p:tav tm="100000">
                                          <p:val>
                                            <p:strVal val="#ppt_x"/>
                                          </p:val>
                                        </p:tav>
                                      </p:tavLst>
                                    </p:anim>
                                    <p:anim calcmode="lin" valueType="num">
                                      <p:cBhvr additive="base">
                                        <p:cTn id="45" dur="1000" fill="hold"/>
                                        <p:tgtEl>
                                          <p:spTgt spid="25"/>
                                        </p:tgtEl>
                                        <p:attrNameLst>
                                          <p:attrName>ppt_y</p:attrName>
                                        </p:attrNameLst>
                                      </p:cBhvr>
                                      <p:tavLst>
                                        <p:tav tm="0">
                                          <p:val>
                                            <p:strVal val="1+#ppt_h/2"/>
                                          </p:val>
                                        </p:tav>
                                        <p:tav tm="100000">
                                          <p:val>
                                            <p:strVal val="#ppt_y"/>
                                          </p:val>
                                        </p:tav>
                                      </p:tavLst>
                                    </p:anim>
                                  </p:childTnLst>
                                </p:cTn>
                              </p:par>
                              <p:par>
                                <p:cTn id="46" presetID="10" presetClass="entr" presetSubtype="0" fill="hold" grpId="1" nodeType="with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Effect transition="in" filter="fade">
                                      <p:cBhvr>
                                        <p:cTn id="48" dur="1000"/>
                                        <p:tgtEl>
                                          <p:spTgt spid="26">
                                            <p:txEl>
                                              <p:pRg st="0" end="0"/>
                                            </p:txEl>
                                          </p:spTgt>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childTnLst>
                                </p:cTn>
                              </p:par>
                            </p:childTnLst>
                          </p:cTn>
                        </p:par>
                        <p:par>
                          <p:cTn id="52" fill="hold">
                            <p:stCondLst>
                              <p:cond delay="4250"/>
                            </p:stCondLst>
                            <p:childTnLst>
                              <p:par>
                                <p:cTn id="53" presetID="10"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750"/>
                                        <p:tgtEl>
                                          <p:spTgt spid="28"/>
                                        </p:tgtEl>
                                      </p:cBhvr>
                                    </p:animEffect>
                                  </p:childTnLst>
                                </p:cTn>
                              </p:par>
                            </p:childTnLst>
                          </p:cTn>
                        </p:par>
                        <p:par>
                          <p:cTn id="56" fill="hold">
                            <p:stCondLst>
                              <p:cond delay="5000"/>
                            </p:stCondLst>
                            <p:childTnLst>
                              <p:par>
                                <p:cTn id="57" presetID="10" presetClass="entr" presetSubtype="0" fill="hold" grpId="0" nodeType="afterEffect">
                                  <p:stCondLst>
                                    <p:cond delay="25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5750"/>
                            </p:stCondLst>
                            <p:childTnLst>
                              <p:par>
                                <p:cTn id="61" presetID="22" presetClass="entr" presetSubtype="8"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build="p">
        <p:tmplLst>
          <p:tmpl lvl="1">
            <p:tnLst>
              <p:par>
                <p:cTn presetID="2" presetClass="entr" presetSubtype="1"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P spid="14" grpId="0">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7" grpId="0">
        <p:tmplLst>
          <p:tmpl>
            <p:tnLst>
              <p:par>
                <p:cTn presetID="10" presetClass="entr" presetSubtype="0" fill="hold" nodeType="after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4" grpId="0" animBg="1"/>
      <p:bldP spid="2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95387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Flow 4">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a:endCxn id="23" idx="2"/>
          </p:cNvCxnSpPr>
          <p:nvPr userDrawn="1"/>
        </p:nvCxnSpPr>
        <p:spPr>
          <a:xfrm>
            <a:off x="0" y="3428471"/>
            <a:ext cx="602528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Oval 22"/>
          <p:cNvSpPr/>
          <p:nvPr userDrawn="1"/>
        </p:nvSpPr>
        <p:spPr>
          <a:xfrm>
            <a:off x="6025284" y="3354574"/>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5" name="Freeform: Shape 24"/>
          <p:cNvSpPr/>
          <p:nvPr userDrawn="1"/>
        </p:nvSpPr>
        <p:spPr>
          <a:xfrm>
            <a:off x="4850506"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4942598"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cxnSp>
        <p:nvCxnSpPr>
          <p:cNvPr id="30" name="Straight Connector 29"/>
          <p:cNvCxnSpPr>
            <a:stCxn id="23" idx="6"/>
          </p:cNvCxnSpPr>
          <p:nvPr userDrawn="1"/>
        </p:nvCxnSpPr>
        <p:spPr>
          <a:xfrm>
            <a:off x="6173066" y="3428471"/>
            <a:ext cx="6018934" cy="1328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Picture Placeholder 6"/>
          <p:cNvSpPr>
            <a:spLocks noGrp="1"/>
          </p:cNvSpPr>
          <p:nvPr>
            <p:ph type="pic" sz="quarter" idx="19"/>
          </p:nvPr>
        </p:nvSpPr>
        <p:spPr>
          <a:xfrm>
            <a:off x="935573" y="932542"/>
            <a:ext cx="10320867" cy="2325721"/>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Text Placeholder 5"/>
          <p:cNvSpPr>
            <a:spLocks noGrp="1"/>
          </p:cNvSpPr>
          <p:nvPr>
            <p:ph type="body" sz="quarter" idx="20" hasCustomPrompt="1"/>
          </p:nvPr>
        </p:nvSpPr>
        <p:spPr>
          <a:xfrm>
            <a:off x="7698063" y="3621592"/>
            <a:ext cx="3558377" cy="2303879"/>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77505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50"/>
                                        <p:tgtEl>
                                          <p:spTgt spid="28"/>
                                        </p:tgtEl>
                                      </p:cBhvr>
                                    </p:animEffect>
                                  </p:childTnLst>
                                </p:cTn>
                              </p:par>
                            </p:childTnLst>
                          </p:cTn>
                        </p:par>
                        <p:par>
                          <p:cTn id="26" fill="hold">
                            <p:stCondLst>
                              <p:cond delay="175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28" grpId="0" animBg="1"/>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Flow 5">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5" name="Straight Connector 4"/>
          <p:cNvCxnSpPr/>
          <p:nvPr userDrawn="1"/>
        </p:nvCxnSpPr>
        <p:spPr>
          <a:xfrm>
            <a:off x="0" y="3428471"/>
            <a:ext cx="602528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Diamond 22"/>
          <p:cNvSpPr/>
          <p:nvPr userDrawn="1"/>
        </p:nvSpPr>
        <p:spPr>
          <a:xfrm>
            <a:off x="6025284" y="3354574"/>
            <a:ext cx="147782" cy="147805"/>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5" name="Freeform: Shape 24"/>
          <p:cNvSpPr/>
          <p:nvPr userDrawn="1"/>
        </p:nvSpPr>
        <p:spPr>
          <a:xfrm>
            <a:off x="4853393" y="3621587"/>
            <a:ext cx="2478877" cy="739077"/>
          </a:xfrm>
          <a:custGeom>
            <a:avLst/>
            <a:gdLst>
              <a:gd name="connsiteX0" fmla="*/ 3718316 w 3718316"/>
              <a:gd name="connsiteY0" fmla="*/ 1108444 h 1108444"/>
              <a:gd name="connsiteX1" fmla="*/ 0 w 3718316"/>
              <a:gd name="connsiteY1" fmla="*/ 1108444 h 1108444"/>
              <a:gd name="connsiteX2" fmla="*/ 0 w 3718316"/>
              <a:gd name="connsiteY2" fmla="*/ 202304 h 1108444"/>
              <a:gd name="connsiteX3" fmla="*/ 1751347 w 3718316"/>
              <a:gd name="connsiteY3" fmla="*/ 202304 h 1108444"/>
              <a:gd name="connsiteX4" fmla="*/ 1868683 w 3718316"/>
              <a:gd name="connsiteY4" fmla="*/ 0 h 1108444"/>
              <a:gd name="connsiteX5" fmla="*/ 1986019 w 3718316"/>
              <a:gd name="connsiteY5" fmla="*/ 202304 h 1108444"/>
              <a:gd name="connsiteX6" fmla="*/ 3718316 w 3718316"/>
              <a:gd name="connsiteY6" fmla="*/ 202304 h 110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316" h="1108444">
                <a:moveTo>
                  <a:pt x="3718316" y="1108444"/>
                </a:moveTo>
                <a:lnTo>
                  <a:pt x="0" y="1108444"/>
                </a:lnTo>
                <a:lnTo>
                  <a:pt x="0" y="202304"/>
                </a:lnTo>
                <a:lnTo>
                  <a:pt x="1751347" y="202304"/>
                </a:lnTo>
                <a:lnTo>
                  <a:pt x="1868683" y="0"/>
                </a:lnTo>
                <a:lnTo>
                  <a:pt x="1986019" y="202304"/>
                </a:lnTo>
                <a:lnTo>
                  <a:pt x="3718316" y="20230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6" name="Text Placeholder 5"/>
          <p:cNvSpPr>
            <a:spLocks noGrp="1"/>
          </p:cNvSpPr>
          <p:nvPr>
            <p:ph type="body" sz="quarter" idx="17" hasCustomPrompt="1"/>
          </p:nvPr>
        </p:nvSpPr>
        <p:spPr>
          <a:xfrm>
            <a:off x="4945484" y="3856605"/>
            <a:ext cx="2288345" cy="407746"/>
          </a:xfrm>
        </p:spPr>
        <p:txBody>
          <a:bodyPr numCol="1"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cxnSp>
        <p:nvCxnSpPr>
          <p:cNvPr id="30" name="Straight Connector 29"/>
          <p:cNvCxnSpPr/>
          <p:nvPr userDrawn="1"/>
        </p:nvCxnSpPr>
        <p:spPr>
          <a:xfrm>
            <a:off x="6173066" y="3428471"/>
            <a:ext cx="6018934" cy="1328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5"/>
          <p:cNvSpPr>
            <a:spLocks noGrp="1"/>
          </p:cNvSpPr>
          <p:nvPr>
            <p:ph type="body" sz="quarter" idx="20" hasCustomPrompt="1"/>
          </p:nvPr>
        </p:nvSpPr>
        <p:spPr>
          <a:xfrm>
            <a:off x="4853394" y="4471090"/>
            <a:ext cx="2478877" cy="1454375"/>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11" name="Straight Connector 10"/>
          <p:cNvCxnSpPr>
            <a:stCxn id="23" idx="0"/>
          </p:cNvCxnSpPr>
          <p:nvPr userDrawn="1"/>
        </p:nvCxnSpPr>
        <p:spPr>
          <a:xfrm flipH="1" flipV="1">
            <a:off x="6096007" y="0"/>
            <a:ext cx="3175" cy="3354568"/>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5"/>
          <p:cNvSpPr>
            <a:spLocks noGrp="1"/>
          </p:cNvSpPr>
          <p:nvPr>
            <p:ph type="body" sz="quarter" idx="16" hasCustomPrompt="1"/>
          </p:nvPr>
        </p:nvSpPr>
        <p:spPr>
          <a:xfrm>
            <a:off x="4378749" y="932542"/>
            <a:ext cx="1643367"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21" hasCustomPrompt="1"/>
          </p:nvPr>
        </p:nvSpPr>
        <p:spPr>
          <a:xfrm>
            <a:off x="6169892" y="950098"/>
            <a:ext cx="4007042" cy="362110"/>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6" name="Text Placeholder 5"/>
          <p:cNvSpPr>
            <a:spLocks noGrp="1"/>
          </p:cNvSpPr>
          <p:nvPr>
            <p:ph type="body" sz="quarter" idx="22" hasCustomPrompt="1"/>
          </p:nvPr>
        </p:nvSpPr>
        <p:spPr>
          <a:xfrm>
            <a:off x="9613073" y="2974903"/>
            <a:ext cx="1643367" cy="379671"/>
          </a:xfrm>
        </p:spPr>
        <p:txBody>
          <a:bodyPr anchor="ctr">
            <a:normAutofit/>
          </a:bodyPr>
          <a:lstStyle>
            <a:lvl1pPr marL="0" indent="0" algn="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40578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 calcmode="lin" valueType="num">
                                      <p:cBhvr additive="base">
                                        <p:cTn id="1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2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1000"/>
                                        <p:tgtEl>
                                          <p:spTgt spid="26">
                                            <p:txEl>
                                              <p:pRg st="0" end="0"/>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750"/>
                                        <p:tgtEl>
                                          <p:spTgt spid="11"/>
                                        </p:tgtEl>
                                      </p:cBhvr>
                                    </p:animEffect>
                                  </p:childTnLst>
                                </p:cTn>
                              </p:par>
                            </p:childTnLst>
                          </p:cTn>
                        </p:par>
                        <p:par>
                          <p:cTn id="30" fill="hold">
                            <p:stCondLst>
                              <p:cond delay="2250"/>
                            </p:stCondLst>
                            <p:childTnLst>
                              <p:par>
                                <p:cTn id="31" presetID="10" presetClass="entr" presetSubtype="0"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childTnLst>
                          </p:cTn>
                        </p:par>
                        <p:par>
                          <p:cTn id="34" fill="hold">
                            <p:stCondLst>
                              <p:cond delay="275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3250"/>
                            </p:stCondLst>
                            <p:childTnLst>
                              <p:par>
                                <p:cTn id="39" presetID="22" presetClass="entr" presetSubtype="8" fill="hold" nodeType="afterEffect">
                                  <p:stCondLst>
                                    <p:cond delay="25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750"/>
                                        <p:tgtEl>
                                          <p:spTgt spid="30"/>
                                        </p:tgtEl>
                                      </p:cBhvr>
                                    </p:animEffect>
                                  </p:childTnLst>
                                </p:cTn>
                              </p:par>
                            </p:childTnLst>
                          </p:cTn>
                        </p:par>
                        <p:par>
                          <p:cTn id="42" fill="hold">
                            <p:stCondLst>
                              <p:cond delay="4250"/>
                            </p:stCondLst>
                            <p:childTnLst>
                              <p:par>
                                <p:cTn id="43" presetID="10" presetClass="entr" presetSubtype="0" fill="hold" grpId="0" nodeType="after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animEffect transition="in" filter="fade">
                                      <p:cBhvr>
                                        <p:cTn id="4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5" grpId="1" animBg="1"/>
      <p:bldP spid="26" grpId="0" build="p">
        <p:tmplLst>
          <p:tmpl lvl="1">
            <p:tnLst>
              <p:par>
                <p:cTn presetID="2" presetClass="entr" presetSubtype="4"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ppt_x"/>
                          </p:val>
                        </p:tav>
                        <p:tav tm="100000">
                          <p:val>
                            <p:strVal val="#ppt_x"/>
                          </p:val>
                        </p:tav>
                      </p:tavLst>
                    </p:anim>
                    <p:anim calcmode="lin" valueType="num">
                      <p:cBhvr additive="base">
                        <p:cTn dur="1000" fill="hold"/>
                        <p:tgtEl>
                          <p:spTgt spid="26"/>
                        </p:tgtEl>
                        <p:attrNameLst>
                          <p:attrName>ppt_y</p:attrName>
                        </p:attrNameLst>
                      </p:cBhvr>
                      <p:tavLst>
                        <p:tav tm="0">
                          <p:val>
                            <p:strVal val="1+#ppt_h/2"/>
                          </p:val>
                        </p:tav>
                        <p:tav tm="100000">
                          <p:val>
                            <p:strVal val="#ppt_y"/>
                          </p:val>
                        </p:tav>
                      </p:tavLst>
                    </p:anim>
                  </p:childTnLst>
                </p:cTn>
              </p:par>
            </p:tnLst>
          </p:tmpl>
        </p:tmplLst>
      </p:bldP>
      <p:bldP spid="26" grpId="1"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childTnLst>
                </p:cTn>
              </p:par>
            </p:tnLst>
          </p:tmpl>
        </p:tmplLst>
      </p:bldP>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17" name="Picture Placeholder 6"/>
          <p:cNvSpPr>
            <a:spLocks noGrp="1"/>
          </p:cNvSpPr>
          <p:nvPr>
            <p:ph type="pic" sz="quarter" idx="15"/>
          </p:nvPr>
        </p:nvSpPr>
        <p:spPr>
          <a:xfrm>
            <a:off x="6096006" y="932536"/>
            <a:ext cx="5160433" cy="4992928"/>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13" name="Straight Connector 12"/>
          <p:cNvCxnSpPr>
            <a:endCxn id="14" idx="2"/>
          </p:cNvCxnSpPr>
          <p:nvPr userDrawn="1"/>
        </p:nvCxnSpPr>
        <p:spPr>
          <a:xfrm>
            <a:off x="6" y="3428477"/>
            <a:ext cx="5635061" cy="52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a:xfrm>
            <a:off x="5635062" y="3355103"/>
            <a:ext cx="147782" cy="14780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3" name="Title 1"/>
          <p:cNvSpPr>
            <a:spLocks noGrp="1"/>
          </p:cNvSpPr>
          <p:nvPr>
            <p:ph type="title" hasCustomPrompt="1"/>
          </p:nvPr>
        </p:nvSpPr>
        <p:spPr>
          <a:xfrm>
            <a:off x="935574"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24" name="Text Placeholder 5"/>
          <p:cNvSpPr>
            <a:spLocks noGrp="1"/>
          </p:cNvSpPr>
          <p:nvPr>
            <p:ph type="body" sz="quarter" idx="12" hasCustomPrompt="1"/>
          </p:nvPr>
        </p:nvSpPr>
        <p:spPr>
          <a:xfrm>
            <a:off x="948273" y="3574543"/>
            <a:ext cx="33951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10375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childTnLst>
                                </p:cTn>
                              </p:par>
                            </p:childTnLst>
                          </p:cTn>
                        </p:par>
                        <p:par>
                          <p:cTn id="12" fill="hold">
                            <p:stCondLst>
                              <p:cond delay="1250"/>
                            </p:stCondLst>
                            <p:childTnLst>
                              <p:par>
                                <p:cTn id="13" presetID="2" presetClass="entr" presetSubtype="1" decel="100000" fill="hold" grpId="0" nodeType="afterEffect">
                                  <p:stCondLst>
                                    <p:cond delay="0"/>
                                  </p:stCondLst>
                                  <p:iterate type="wd">
                                    <p:tmPct val="10000"/>
                                  </p:iterate>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0-#ppt_h/2"/>
                                          </p:val>
                                        </p:tav>
                                        <p:tav tm="100000">
                                          <p:val>
                                            <p:strVal val="#ppt_y"/>
                                          </p:val>
                                        </p:tav>
                                      </p:tavLst>
                                    </p:anim>
                                  </p:childTnLst>
                                </p:cTn>
                              </p:par>
                            </p:childTnLst>
                          </p:cTn>
                        </p:par>
                        <p:par>
                          <p:cTn id="17" fill="hold">
                            <p:stCondLst>
                              <p:cond delay="2550"/>
                            </p:stCondLst>
                            <p:childTnLst>
                              <p:par>
                                <p:cTn id="18" presetID="10" presetClass="entr" presetSubtype="0" fill="hold" grpId="0" nodeType="afterEffect">
                                  <p:stCondLst>
                                    <p:cond delay="25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23" grpId="0"/>
      <p:bldP spid="24" grpId="0">
        <p:tmplLst>
          <p:tmpl>
            <p:tnLst>
              <p:par>
                <p:cTn presetID="10" presetClass="entr" presetSubtype="0"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Magnifi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72" name="Freeform: Shape 71"/>
          <p:cNvSpPr/>
          <p:nvPr userDrawn="1"/>
        </p:nvSpPr>
        <p:spPr>
          <a:xfrm rot="2700000">
            <a:off x="3802408" y="1921577"/>
            <a:ext cx="2464342" cy="3943867"/>
          </a:xfrm>
          <a:custGeom>
            <a:avLst/>
            <a:gdLst>
              <a:gd name="connsiteX0" fmla="*/ 797273 w 3695942"/>
              <a:gd name="connsiteY0" fmla="*/ 797271 h 5915801"/>
              <a:gd name="connsiteX1" fmla="*/ 362059 w 3695942"/>
              <a:gd name="connsiteY1" fmla="*/ 1847971 h 5915801"/>
              <a:gd name="connsiteX2" fmla="*/ 1847972 w 3695942"/>
              <a:gd name="connsiteY2" fmla="*/ 3333884 h 5915801"/>
              <a:gd name="connsiteX3" fmla="*/ 3333885 w 3695942"/>
              <a:gd name="connsiteY3" fmla="*/ 1847971 h 5915801"/>
              <a:gd name="connsiteX4" fmla="*/ 1847972 w 3695942"/>
              <a:gd name="connsiteY4" fmla="*/ 362057 h 5915801"/>
              <a:gd name="connsiteX5" fmla="*/ 797273 w 3695942"/>
              <a:gd name="connsiteY5" fmla="*/ 797271 h 5915801"/>
              <a:gd name="connsiteX6" fmla="*/ 541259 w 3695942"/>
              <a:gd name="connsiteY6" fmla="*/ 541258 h 5915801"/>
              <a:gd name="connsiteX7" fmla="*/ 1847971 w 3695942"/>
              <a:gd name="connsiteY7" fmla="*/ 0 h 5915801"/>
              <a:gd name="connsiteX8" fmla="*/ 3695942 w 3695942"/>
              <a:gd name="connsiteY8" fmla="*/ 1847971 h 5915801"/>
              <a:gd name="connsiteX9" fmla="*/ 2220402 w 3695942"/>
              <a:gd name="connsiteY9" fmla="*/ 3658398 h 5915801"/>
              <a:gd name="connsiteX10" fmla="*/ 2044562 w 3695942"/>
              <a:gd name="connsiteY10" fmla="*/ 3685234 h 5915801"/>
              <a:gd name="connsiteX11" fmla="*/ 2044562 w 3695942"/>
              <a:gd name="connsiteY11" fmla="*/ 5719208 h 5915801"/>
              <a:gd name="connsiteX12" fmla="*/ 1847969 w 3695942"/>
              <a:gd name="connsiteY12" fmla="*/ 5915801 h 5915801"/>
              <a:gd name="connsiteX13" fmla="*/ 1847969 w 3695942"/>
              <a:gd name="connsiteY13" fmla="*/ 5915800 h 5915801"/>
              <a:gd name="connsiteX14" fmla="*/ 1651376 w 3695942"/>
              <a:gd name="connsiteY14" fmla="*/ 5719207 h 5915801"/>
              <a:gd name="connsiteX15" fmla="*/ 1651377 w 3695942"/>
              <a:gd name="connsiteY15" fmla="*/ 3685234 h 5915801"/>
              <a:gd name="connsiteX16" fmla="*/ 1475541 w 3695942"/>
              <a:gd name="connsiteY16" fmla="*/ 3658398 h 5915801"/>
              <a:gd name="connsiteX17" fmla="*/ 0 w 3695942"/>
              <a:gd name="connsiteY17" fmla="*/ 1847971 h 5915801"/>
              <a:gd name="connsiteX18" fmla="*/ 541259 w 3695942"/>
              <a:gd name="connsiteY18" fmla="*/ 541258 h 591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5942" h="5915801">
                <a:moveTo>
                  <a:pt x="797273" y="797271"/>
                </a:moveTo>
                <a:cubicBezTo>
                  <a:pt x="528375" y="1066169"/>
                  <a:pt x="362059" y="1437647"/>
                  <a:pt x="362059" y="1847971"/>
                </a:cubicBezTo>
                <a:cubicBezTo>
                  <a:pt x="362059" y="2668617"/>
                  <a:pt x="1027325" y="3333884"/>
                  <a:pt x="1847972" y="3333884"/>
                </a:cubicBezTo>
                <a:cubicBezTo>
                  <a:pt x="2668619" y="3333884"/>
                  <a:pt x="3333885" y="2668617"/>
                  <a:pt x="3333885" y="1847971"/>
                </a:cubicBezTo>
                <a:cubicBezTo>
                  <a:pt x="3333885" y="1027324"/>
                  <a:pt x="2668619" y="362057"/>
                  <a:pt x="1847972" y="362057"/>
                </a:cubicBezTo>
                <a:cubicBezTo>
                  <a:pt x="1437648" y="362058"/>
                  <a:pt x="1066170" y="528374"/>
                  <a:pt x="797273" y="797271"/>
                </a:cubicBezTo>
                <a:close/>
                <a:moveTo>
                  <a:pt x="541259" y="541258"/>
                </a:moveTo>
                <a:cubicBezTo>
                  <a:pt x="875676" y="206841"/>
                  <a:pt x="1337668" y="0"/>
                  <a:pt x="1847971" y="0"/>
                </a:cubicBezTo>
                <a:cubicBezTo>
                  <a:pt x="2868577" y="0"/>
                  <a:pt x="3695942" y="827365"/>
                  <a:pt x="3695942" y="1847971"/>
                </a:cubicBezTo>
                <a:cubicBezTo>
                  <a:pt x="3695942" y="2741001"/>
                  <a:pt x="3062491" y="3486081"/>
                  <a:pt x="2220402" y="3658398"/>
                </a:cubicBezTo>
                <a:lnTo>
                  <a:pt x="2044562" y="3685234"/>
                </a:lnTo>
                <a:lnTo>
                  <a:pt x="2044562" y="5719208"/>
                </a:lnTo>
                <a:cubicBezTo>
                  <a:pt x="2044562" y="5827783"/>
                  <a:pt x="1956544" y="5915801"/>
                  <a:pt x="1847969" y="5915801"/>
                </a:cubicBezTo>
                <a:lnTo>
                  <a:pt x="1847969" y="5915800"/>
                </a:lnTo>
                <a:cubicBezTo>
                  <a:pt x="1739394" y="5915800"/>
                  <a:pt x="1651376" y="5827782"/>
                  <a:pt x="1651376" y="5719207"/>
                </a:cubicBezTo>
                <a:lnTo>
                  <a:pt x="1651377" y="3685234"/>
                </a:lnTo>
                <a:lnTo>
                  <a:pt x="1475541" y="3658398"/>
                </a:lnTo>
                <a:cubicBezTo>
                  <a:pt x="633452" y="3486081"/>
                  <a:pt x="0" y="2741001"/>
                  <a:pt x="0" y="1847971"/>
                </a:cubicBezTo>
                <a:cubicBezTo>
                  <a:pt x="0" y="1337668"/>
                  <a:pt x="206841" y="875676"/>
                  <a:pt x="541259" y="541258"/>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51" name="Freeform: Shape 50"/>
          <p:cNvSpPr/>
          <p:nvPr userDrawn="1"/>
        </p:nvSpPr>
        <p:spPr>
          <a:xfrm rot="19800000">
            <a:off x="5692694" y="1382715"/>
            <a:ext cx="1058703" cy="1456073"/>
          </a:xfrm>
          <a:custGeom>
            <a:avLst/>
            <a:gdLst>
              <a:gd name="connsiteX0" fmla="*/ 327872 w 1588054"/>
              <a:gd name="connsiteY0" fmla="*/ 0 h 2183773"/>
              <a:gd name="connsiteX1" fmla="*/ 510788 w 1588054"/>
              <a:gd name="connsiteY1" fmla="*/ 118292 h 2183773"/>
              <a:gd name="connsiteX2" fmla="*/ 1585097 w 1588054"/>
              <a:gd name="connsiteY2" fmla="*/ 2051410 h 2183773"/>
              <a:gd name="connsiteX3" fmla="*/ 1588054 w 1588054"/>
              <a:gd name="connsiteY3" fmla="*/ 2183773 h 2183773"/>
              <a:gd name="connsiteX4" fmla="*/ 932943 w 1588054"/>
              <a:gd name="connsiteY4" fmla="*/ 2183773 h 2183773"/>
              <a:gd name="connsiteX5" fmla="*/ 932277 w 1588054"/>
              <a:gd name="connsiteY5" fmla="*/ 2117963 h 2183773"/>
              <a:gd name="connsiteX6" fmla="*/ 868717 w 1588054"/>
              <a:gd name="connsiteY6" fmla="*/ 1727409 h 2183773"/>
              <a:gd name="connsiteX7" fmla="*/ 116225 w 1588054"/>
              <a:gd name="connsiteY7" fmla="*/ 642603 h 2183773"/>
              <a:gd name="connsiteX8" fmla="*/ 0 w 1588054"/>
              <a:gd name="connsiteY8" fmla="*/ 567891 h 2183773"/>
              <a:gd name="connsiteX9" fmla="*/ 327872 w 1588054"/>
              <a:gd name="connsiteY9" fmla="*/ 0 h 218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8054" h="2183773">
                <a:moveTo>
                  <a:pt x="327872" y="0"/>
                </a:moveTo>
                <a:lnTo>
                  <a:pt x="510788" y="118292"/>
                </a:lnTo>
                <a:cubicBezTo>
                  <a:pt x="1154406" y="582464"/>
                  <a:pt x="1531952" y="1299400"/>
                  <a:pt x="1585097" y="2051410"/>
                </a:cubicBezTo>
                <a:lnTo>
                  <a:pt x="1588054" y="2183773"/>
                </a:lnTo>
                <a:lnTo>
                  <a:pt x="932943" y="2183773"/>
                </a:lnTo>
                <a:lnTo>
                  <a:pt x="932277" y="2117963"/>
                </a:lnTo>
                <a:cubicBezTo>
                  <a:pt x="924499" y="1988393"/>
                  <a:pt x="903621" y="1857675"/>
                  <a:pt x="868717" y="1727409"/>
                </a:cubicBezTo>
                <a:cubicBezTo>
                  <a:pt x="746551" y="1271481"/>
                  <a:pt x="472804" y="896648"/>
                  <a:pt x="116225" y="642603"/>
                </a:cubicBezTo>
                <a:lnTo>
                  <a:pt x="0" y="567891"/>
                </a:lnTo>
                <a:lnTo>
                  <a:pt x="327872"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52" name="Freeform: Shape 51"/>
          <p:cNvSpPr/>
          <p:nvPr userDrawn="1"/>
        </p:nvSpPr>
        <p:spPr>
          <a:xfrm rot="19800000">
            <a:off x="6453862" y="2699978"/>
            <a:ext cx="1060142" cy="1456985"/>
          </a:xfrm>
          <a:custGeom>
            <a:avLst/>
            <a:gdLst>
              <a:gd name="connsiteX0" fmla="*/ 1589747 w 1590213"/>
              <a:gd name="connsiteY0" fmla="*/ 0 h 2185140"/>
              <a:gd name="connsiteX1" fmla="*/ 1590213 w 1590213"/>
              <a:gd name="connsiteY1" fmla="*/ 20834 h 2185140"/>
              <a:gd name="connsiteX2" fmla="*/ 1241066 w 1590213"/>
              <a:gd name="connsiteY2" fmla="*/ 1255449 h 2185140"/>
              <a:gd name="connsiteX3" fmla="*/ 346432 w 1590213"/>
              <a:gd name="connsiteY3" fmla="*/ 2175126 h 2185140"/>
              <a:gd name="connsiteX4" fmla="*/ 328156 w 1590213"/>
              <a:gd name="connsiteY4" fmla="*/ 2185140 h 2185140"/>
              <a:gd name="connsiteX5" fmla="*/ 0 w 1590213"/>
              <a:gd name="connsiteY5" fmla="*/ 1616757 h 2185140"/>
              <a:gd name="connsiteX6" fmla="*/ 25268 w 1590213"/>
              <a:gd name="connsiteY6" fmla="*/ 1602508 h 2185140"/>
              <a:gd name="connsiteX7" fmla="*/ 933729 w 1590213"/>
              <a:gd name="connsiteY7" fmla="*/ 29007 h 2185140"/>
              <a:gd name="connsiteX8" fmla="*/ 933435 w 1590213"/>
              <a:gd name="connsiteY8" fmla="*/ 0 h 2185140"/>
              <a:gd name="connsiteX9" fmla="*/ 1589747 w 1590213"/>
              <a:gd name="connsiteY9" fmla="*/ 0 h 218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0213" h="2185140">
                <a:moveTo>
                  <a:pt x="1589747" y="0"/>
                </a:moveTo>
                <a:lnTo>
                  <a:pt x="1590213" y="20834"/>
                </a:lnTo>
                <a:cubicBezTo>
                  <a:pt x="1579289" y="441455"/>
                  <a:pt x="1466240" y="865435"/>
                  <a:pt x="1241066" y="1255449"/>
                </a:cubicBezTo>
                <a:cubicBezTo>
                  <a:pt x="1015891" y="1645462"/>
                  <a:pt x="705238" y="1955355"/>
                  <a:pt x="346432" y="2175126"/>
                </a:cubicBezTo>
                <a:lnTo>
                  <a:pt x="328156" y="2185140"/>
                </a:lnTo>
                <a:lnTo>
                  <a:pt x="0" y="1616757"/>
                </a:lnTo>
                <a:lnTo>
                  <a:pt x="25268" y="1602508"/>
                </a:lnTo>
                <a:cubicBezTo>
                  <a:pt x="566879" y="1260414"/>
                  <a:pt x="908273" y="669103"/>
                  <a:pt x="933729" y="29007"/>
                </a:cubicBezTo>
                <a:lnTo>
                  <a:pt x="933435" y="0"/>
                </a:lnTo>
                <a:lnTo>
                  <a:pt x="1589747"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53" name="Freeform: Shape 52"/>
          <p:cNvSpPr/>
          <p:nvPr userDrawn="1"/>
        </p:nvSpPr>
        <p:spPr>
          <a:xfrm rot="19800000">
            <a:off x="5436297" y="4323840"/>
            <a:ext cx="1680863" cy="597059"/>
          </a:xfrm>
          <a:custGeom>
            <a:avLst/>
            <a:gdLst>
              <a:gd name="connsiteX0" fmla="*/ 2193739 w 2521294"/>
              <a:gd name="connsiteY0" fmla="*/ 13 h 895451"/>
              <a:gd name="connsiteX1" fmla="*/ 2521294 w 2521294"/>
              <a:gd name="connsiteY1" fmla="*/ 567355 h 895451"/>
              <a:gd name="connsiteX2" fmla="*/ 2405186 w 2521294"/>
              <a:gd name="connsiteY2" fmla="*/ 630976 h 895451"/>
              <a:gd name="connsiteX3" fmla="*/ 193902 w 2521294"/>
              <a:gd name="connsiteY3" fmla="*/ 667156 h 895451"/>
              <a:gd name="connsiteX4" fmla="*/ 0 w 2521294"/>
              <a:gd name="connsiteY4" fmla="*/ 567892 h 895451"/>
              <a:gd name="connsiteX5" fmla="*/ 327872 w 2521294"/>
              <a:gd name="connsiteY5" fmla="*/ 0 h 895451"/>
              <a:gd name="connsiteX6" fmla="*/ 450687 w 2521294"/>
              <a:gd name="connsiteY6" fmla="*/ 63299 h 895451"/>
              <a:gd name="connsiteX7" fmla="*/ 1766403 w 2521294"/>
              <a:gd name="connsiteY7" fmla="*/ 172573 h 895451"/>
              <a:gd name="connsiteX8" fmla="*/ 2136412 w 2521294"/>
              <a:gd name="connsiteY8" fmla="*/ 32341 h 895451"/>
              <a:gd name="connsiteX9" fmla="*/ 2193739 w 2521294"/>
              <a:gd name="connsiteY9" fmla="*/ 13 h 89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1294" h="895451">
                <a:moveTo>
                  <a:pt x="2193739" y="13"/>
                </a:moveTo>
                <a:lnTo>
                  <a:pt x="2521294" y="567355"/>
                </a:lnTo>
                <a:lnTo>
                  <a:pt x="2405186" y="630976"/>
                </a:lnTo>
                <a:cubicBezTo>
                  <a:pt x="1727354" y="960956"/>
                  <a:pt x="917695" y="992459"/>
                  <a:pt x="193902" y="667156"/>
                </a:cubicBezTo>
                <a:lnTo>
                  <a:pt x="0" y="567892"/>
                </a:lnTo>
                <a:lnTo>
                  <a:pt x="327872" y="0"/>
                </a:lnTo>
                <a:lnTo>
                  <a:pt x="450687" y="63299"/>
                </a:lnTo>
                <a:cubicBezTo>
                  <a:pt x="848986" y="245083"/>
                  <a:pt x="1310475" y="294738"/>
                  <a:pt x="1766403" y="172573"/>
                </a:cubicBezTo>
                <a:cubicBezTo>
                  <a:pt x="1896668" y="137668"/>
                  <a:pt x="2020313" y="90390"/>
                  <a:pt x="2136412" y="32341"/>
                </a:cubicBezTo>
                <a:lnTo>
                  <a:pt x="2193739" y="1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54" name="Text Placeholder 5"/>
          <p:cNvSpPr>
            <a:spLocks noGrp="1"/>
          </p:cNvSpPr>
          <p:nvPr userDrawn="1">
            <p:ph type="body" sz="quarter" idx="22" hasCustomPrompt="1"/>
          </p:nvPr>
        </p:nvSpPr>
        <p:spPr>
          <a:xfrm>
            <a:off x="6123958" y="1871110"/>
            <a:ext cx="382439" cy="379671"/>
          </a:xfrm>
        </p:spPr>
        <p:txBody>
          <a:bodyPr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00</a:t>
            </a:r>
            <a:endParaRPr kumimoji="1" lang="ja-JP" altLang="en-US" dirty="0"/>
          </a:p>
        </p:txBody>
      </p:sp>
      <p:sp>
        <p:nvSpPr>
          <p:cNvPr id="55" name="Text Placeholder 5"/>
          <p:cNvSpPr>
            <a:spLocks noGrp="1"/>
          </p:cNvSpPr>
          <p:nvPr userDrawn="1">
            <p:ph type="body" sz="quarter" idx="23" hasCustomPrompt="1"/>
          </p:nvPr>
        </p:nvSpPr>
        <p:spPr>
          <a:xfrm>
            <a:off x="6123958" y="4485899"/>
            <a:ext cx="382439" cy="379671"/>
          </a:xfrm>
        </p:spPr>
        <p:txBody>
          <a:bodyPr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00</a:t>
            </a:r>
            <a:endParaRPr kumimoji="1" lang="ja-JP" altLang="en-US" dirty="0"/>
          </a:p>
        </p:txBody>
      </p:sp>
      <p:sp>
        <p:nvSpPr>
          <p:cNvPr id="56" name="Text Placeholder 5"/>
          <p:cNvSpPr>
            <a:spLocks noGrp="1"/>
          </p:cNvSpPr>
          <p:nvPr userDrawn="1">
            <p:ph type="body" sz="quarter" idx="24" hasCustomPrompt="1"/>
          </p:nvPr>
        </p:nvSpPr>
        <p:spPr>
          <a:xfrm>
            <a:off x="6879883" y="3116540"/>
            <a:ext cx="382439" cy="379671"/>
          </a:xfrm>
        </p:spPr>
        <p:txBody>
          <a:bodyPr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00</a:t>
            </a:r>
            <a:endParaRPr kumimoji="1" lang="ja-JP" altLang="en-US" dirty="0"/>
          </a:p>
        </p:txBody>
      </p:sp>
      <p:sp>
        <p:nvSpPr>
          <p:cNvPr id="57" name="Text Placeholder 5"/>
          <p:cNvSpPr>
            <a:spLocks noGrp="1"/>
          </p:cNvSpPr>
          <p:nvPr userDrawn="1">
            <p:ph type="body" sz="quarter" idx="25" hasCustomPrompt="1"/>
          </p:nvPr>
        </p:nvSpPr>
        <p:spPr>
          <a:xfrm>
            <a:off x="4747237" y="3129287"/>
            <a:ext cx="1643367" cy="379671"/>
          </a:xfrm>
        </p:spPr>
        <p:txBody>
          <a:bodyPr anchor="ctr">
            <a:normAutofit/>
          </a:bodyPr>
          <a:lstStyle>
            <a:lvl1pPr marL="0" indent="0" algn="ctr">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58" name="Text Placeholder 5"/>
          <p:cNvSpPr>
            <a:spLocks noGrp="1"/>
          </p:cNvSpPr>
          <p:nvPr userDrawn="1">
            <p:ph type="body" sz="quarter" idx="19" hasCustomPrompt="1"/>
          </p:nvPr>
        </p:nvSpPr>
        <p:spPr>
          <a:xfrm>
            <a:off x="8001006" y="1331705"/>
            <a:ext cx="324488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9" name="Text Placeholder 5"/>
          <p:cNvSpPr>
            <a:spLocks noGrp="1"/>
          </p:cNvSpPr>
          <p:nvPr userDrawn="1">
            <p:ph type="body" sz="quarter" idx="20" hasCustomPrompt="1"/>
          </p:nvPr>
        </p:nvSpPr>
        <p:spPr>
          <a:xfrm>
            <a:off x="8001006" y="892146"/>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60" name="Text Placeholder 5"/>
          <p:cNvSpPr>
            <a:spLocks noGrp="1"/>
          </p:cNvSpPr>
          <p:nvPr userDrawn="1">
            <p:ph type="body" sz="quarter" idx="21" hasCustomPrompt="1"/>
          </p:nvPr>
        </p:nvSpPr>
        <p:spPr>
          <a:xfrm>
            <a:off x="8001006" y="3154779"/>
            <a:ext cx="324488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61" name="Text Placeholder 5"/>
          <p:cNvSpPr>
            <a:spLocks noGrp="1"/>
          </p:cNvSpPr>
          <p:nvPr userDrawn="1">
            <p:ph type="body" sz="quarter" idx="26" hasCustomPrompt="1"/>
          </p:nvPr>
        </p:nvSpPr>
        <p:spPr>
          <a:xfrm>
            <a:off x="8001006" y="2715219"/>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62" name="Text Placeholder 5"/>
          <p:cNvSpPr>
            <a:spLocks noGrp="1"/>
          </p:cNvSpPr>
          <p:nvPr userDrawn="1">
            <p:ph type="body" sz="quarter" idx="27" hasCustomPrompt="1"/>
          </p:nvPr>
        </p:nvSpPr>
        <p:spPr>
          <a:xfrm>
            <a:off x="8001006" y="4977851"/>
            <a:ext cx="3244883" cy="947613"/>
          </a:xfrm>
        </p:spPr>
        <p:txBody>
          <a:bodyPr anchor="t"/>
          <a:lstStyle>
            <a:lvl1pPr marL="0" indent="0" algn="l">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63" name="Text Placeholder 5"/>
          <p:cNvSpPr>
            <a:spLocks noGrp="1"/>
          </p:cNvSpPr>
          <p:nvPr userDrawn="1">
            <p:ph type="body" sz="quarter" idx="28" hasCustomPrompt="1"/>
          </p:nvPr>
        </p:nvSpPr>
        <p:spPr>
          <a:xfrm>
            <a:off x="8001006" y="4538292"/>
            <a:ext cx="3244883" cy="390888"/>
          </a:xfrm>
        </p:spPr>
        <p:txBody>
          <a:bodyPr anchor="b">
            <a:normAutofit/>
          </a:bodyPr>
          <a:lstStyle>
            <a:lvl1pPr marL="0" indent="0" algn="l">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Heading goes here</a:t>
            </a:r>
            <a:endParaRPr kumimoji="1" lang="ja-JP" altLang="en-US" dirty="0"/>
          </a:p>
        </p:txBody>
      </p:sp>
      <p:sp>
        <p:nvSpPr>
          <p:cNvPr id="64" name="Title 1"/>
          <p:cNvSpPr>
            <a:spLocks noGrp="1"/>
          </p:cNvSpPr>
          <p:nvPr userDrawn="1">
            <p:ph type="title" hasCustomPrompt="1"/>
          </p:nvPr>
        </p:nvSpPr>
        <p:spPr>
          <a:xfrm>
            <a:off x="935573" y="2422737"/>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29978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wd">
                                    <p:tmPct val="10000"/>
                                  </p:iterate>
                                  <p:childTnLst>
                                    <p:set>
                                      <p:cBhvr>
                                        <p:cTn id="6" dur="1" fill="hold">
                                          <p:stCondLst>
                                            <p:cond delay="0"/>
                                          </p:stCondLst>
                                        </p:cTn>
                                        <p:tgtEl>
                                          <p:spTgt spid="64"/>
                                        </p:tgtEl>
                                        <p:attrNameLst>
                                          <p:attrName>style.visibility</p:attrName>
                                        </p:attrNameLst>
                                      </p:cBhvr>
                                      <p:to>
                                        <p:strVal val="visible"/>
                                      </p:to>
                                    </p:set>
                                    <p:anim calcmode="lin" valueType="num">
                                      <p:cBhvr additive="base">
                                        <p:cTn id="7" dur="1000" fill="hold"/>
                                        <p:tgtEl>
                                          <p:spTgt spid="64"/>
                                        </p:tgtEl>
                                        <p:attrNameLst>
                                          <p:attrName>ppt_x</p:attrName>
                                        </p:attrNameLst>
                                      </p:cBhvr>
                                      <p:tavLst>
                                        <p:tav tm="0">
                                          <p:val>
                                            <p:strVal val="#ppt_x"/>
                                          </p:val>
                                        </p:tav>
                                        <p:tav tm="100000">
                                          <p:val>
                                            <p:strVal val="#ppt_x"/>
                                          </p:val>
                                        </p:tav>
                                      </p:tavLst>
                                    </p:anim>
                                    <p:anim calcmode="lin" valueType="num">
                                      <p:cBhvr additive="base">
                                        <p:cTn id="8" dur="1000" fill="hold"/>
                                        <p:tgtEl>
                                          <p:spTgt spid="64"/>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49" presetClass="entr" presetSubtype="0" decel="100000" fill="hold" grpId="0"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1000" fill="hold"/>
                                        <p:tgtEl>
                                          <p:spTgt spid="72"/>
                                        </p:tgtEl>
                                        <p:attrNameLst>
                                          <p:attrName>ppt_w</p:attrName>
                                        </p:attrNameLst>
                                      </p:cBhvr>
                                      <p:tavLst>
                                        <p:tav tm="0">
                                          <p:val>
                                            <p:fltVal val="0"/>
                                          </p:val>
                                        </p:tav>
                                        <p:tav tm="100000">
                                          <p:val>
                                            <p:strVal val="#ppt_w"/>
                                          </p:val>
                                        </p:tav>
                                      </p:tavLst>
                                    </p:anim>
                                    <p:anim calcmode="lin" valueType="num">
                                      <p:cBhvr>
                                        <p:cTn id="13" dur="1000" fill="hold"/>
                                        <p:tgtEl>
                                          <p:spTgt spid="72"/>
                                        </p:tgtEl>
                                        <p:attrNameLst>
                                          <p:attrName>ppt_h</p:attrName>
                                        </p:attrNameLst>
                                      </p:cBhvr>
                                      <p:tavLst>
                                        <p:tav tm="0">
                                          <p:val>
                                            <p:fltVal val="0"/>
                                          </p:val>
                                        </p:tav>
                                        <p:tav tm="100000">
                                          <p:val>
                                            <p:strVal val="#ppt_h"/>
                                          </p:val>
                                        </p:tav>
                                      </p:tavLst>
                                    </p:anim>
                                    <p:anim calcmode="lin" valueType="num">
                                      <p:cBhvr>
                                        <p:cTn id="14" dur="1000" fill="hold"/>
                                        <p:tgtEl>
                                          <p:spTgt spid="72"/>
                                        </p:tgtEl>
                                        <p:attrNameLst>
                                          <p:attrName>style.rotation</p:attrName>
                                        </p:attrNameLst>
                                      </p:cBhvr>
                                      <p:tavLst>
                                        <p:tav tm="0">
                                          <p:val>
                                            <p:fltVal val="360"/>
                                          </p:val>
                                        </p:tav>
                                        <p:tav tm="100000">
                                          <p:val>
                                            <p:fltVal val="0"/>
                                          </p:val>
                                        </p:tav>
                                      </p:tavLst>
                                    </p:anim>
                                    <p:animEffect transition="in" filter="fade">
                                      <p:cBhvr>
                                        <p:cTn id="15" dur="1000"/>
                                        <p:tgtEl>
                                          <p:spTgt spid="72"/>
                                        </p:tgtEl>
                                      </p:cBhvr>
                                    </p:animEffect>
                                  </p:childTnLst>
                                </p:cTn>
                              </p:par>
                              <p:par>
                                <p:cTn id="16" presetID="2" presetClass="entr" presetSubtype="4" decel="100000" fill="hold" grpId="1" nodeType="with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1000" fill="hold"/>
                                        <p:tgtEl>
                                          <p:spTgt spid="72"/>
                                        </p:tgtEl>
                                        <p:attrNameLst>
                                          <p:attrName>ppt_x</p:attrName>
                                        </p:attrNameLst>
                                      </p:cBhvr>
                                      <p:tavLst>
                                        <p:tav tm="0">
                                          <p:val>
                                            <p:strVal val="#ppt_x"/>
                                          </p:val>
                                        </p:tav>
                                        <p:tav tm="100000">
                                          <p:val>
                                            <p:strVal val="#ppt_x"/>
                                          </p:val>
                                        </p:tav>
                                      </p:tavLst>
                                    </p:anim>
                                    <p:anim calcmode="lin" valueType="num">
                                      <p:cBhvr additive="base">
                                        <p:cTn id="19" dur="1000" fill="hold"/>
                                        <p:tgtEl>
                                          <p:spTgt spid="72"/>
                                        </p:tgtEl>
                                        <p:attrNameLst>
                                          <p:attrName>ppt_y</p:attrName>
                                        </p:attrNameLst>
                                      </p:cBhvr>
                                      <p:tavLst>
                                        <p:tav tm="0">
                                          <p:val>
                                            <p:strVal val="1+#ppt_h/2"/>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57">
                                            <p:txEl>
                                              <p:pRg st="0" end="0"/>
                                            </p:txEl>
                                          </p:spTgt>
                                        </p:tgtEl>
                                        <p:attrNameLst>
                                          <p:attrName>style.visibility</p:attrName>
                                        </p:attrNameLst>
                                      </p:cBhvr>
                                      <p:to>
                                        <p:strVal val="visible"/>
                                      </p:to>
                                    </p:set>
                                    <p:anim calcmode="lin" valueType="num">
                                      <p:cBhvr>
                                        <p:cTn id="22" dur="10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24" dur="1000"/>
                                        <p:tgtEl>
                                          <p:spTgt spid="57">
                                            <p:txEl>
                                              <p:pRg st="0" end="0"/>
                                            </p:txEl>
                                          </p:spTgt>
                                        </p:tgtEl>
                                      </p:cBhvr>
                                    </p:animEffect>
                                  </p:childTnLst>
                                </p:cTn>
                              </p:par>
                            </p:childTnLst>
                          </p:cTn>
                        </p:par>
                        <p:par>
                          <p:cTn id="25" fill="hold">
                            <p:stCondLst>
                              <p:cond delay="2300"/>
                            </p:stCondLst>
                            <p:childTnLst>
                              <p:par>
                                <p:cTn id="26" presetID="10" presetClass="entr" presetSubtype="0" fill="hold" grpId="0" nodeType="afterEffect">
                                  <p:stCondLst>
                                    <p:cond delay="250"/>
                                  </p:stCondLst>
                                  <p:childTnLst>
                                    <p:set>
                                      <p:cBhvr>
                                        <p:cTn id="27" dur="1" fill="hold">
                                          <p:stCondLst>
                                            <p:cond delay="0"/>
                                          </p:stCondLst>
                                        </p:cTn>
                                        <p:tgtEl>
                                          <p:spTgt spid="54">
                                            <p:txEl>
                                              <p:pRg st="0" end="0"/>
                                            </p:txEl>
                                          </p:spTgt>
                                        </p:tgtEl>
                                        <p:attrNameLst>
                                          <p:attrName>style.visibility</p:attrName>
                                        </p:attrNameLst>
                                      </p:cBhvr>
                                      <p:to>
                                        <p:strVal val="visible"/>
                                      </p:to>
                                    </p:set>
                                    <p:animEffect transition="in" filter="fade">
                                      <p:cBhvr>
                                        <p:cTn id="28" dur="500"/>
                                        <p:tgtEl>
                                          <p:spTgt spid="54">
                                            <p:txEl>
                                              <p:pRg st="0" end="0"/>
                                            </p:txEl>
                                          </p:spTgt>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par>
                          <p:cTn id="32" fill="hold">
                            <p:stCondLst>
                              <p:cond delay="3050"/>
                            </p:stCondLst>
                            <p:childTnLst>
                              <p:par>
                                <p:cTn id="33" presetID="22" presetClass="entr" presetSubtype="8" fill="hold" grpId="0" nodeType="afterEffect">
                                  <p:stCondLst>
                                    <p:cond delay="0"/>
                                  </p:stCondLst>
                                  <p:childTnLst>
                                    <p:set>
                                      <p:cBhvr>
                                        <p:cTn id="34" dur="1" fill="hold">
                                          <p:stCondLst>
                                            <p:cond delay="0"/>
                                          </p:stCondLst>
                                        </p:cTn>
                                        <p:tgtEl>
                                          <p:spTgt spid="59">
                                            <p:txEl>
                                              <p:pRg st="0" end="0"/>
                                            </p:txEl>
                                          </p:spTgt>
                                        </p:tgtEl>
                                        <p:attrNameLst>
                                          <p:attrName>style.visibility</p:attrName>
                                        </p:attrNameLst>
                                      </p:cBhvr>
                                      <p:to>
                                        <p:strVal val="visible"/>
                                      </p:to>
                                    </p:set>
                                    <p:animEffect transition="in" filter="wipe(left)">
                                      <p:cBhvr>
                                        <p:cTn id="35" dur="500"/>
                                        <p:tgtEl>
                                          <p:spTgt spid="59">
                                            <p:txEl>
                                              <p:pRg st="0" end="0"/>
                                            </p:txEl>
                                          </p:spTgt>
                                        </p:tgtEl>
                                      </p:cBhvr>
                                    </p:animEffect>
                                  </p:childTnLst>
                                </p:cTn>
                              </p:par>
                            </p:childTnLst>
                          </p:cTn>
                        </p:par>
                        <p:par>
                          <p:cTn id="36" fill="hold">
                            <p:stCondLst>
                              <p:cond delay="3550"/>
                            </p:stCondLst>
                            <p:childTnLst>
                              <p:par>
                                <p:cTn id="37" presetID="10" presetClass="entr" presetSubtype="0" fill="hold" grpId="0" nodeType="afterEffect">
                                  <p:stCondLst>
                                    <p:cond delay="25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par>
                          <p:cTn id="40" fill="hold">
                            <p:stCondLst>
                              <p:cond delay="4300"/>
                            </p:stCondLst>
                            <p:childTnLst>
                              <p:par>
                                <p:cTn id="41" presetID="10" presetClass="entr" presetSubtype="0" fill="hold" grpId="0" nodeType="afterEffect">
                                  <p:stCondLst>
                                    <p:cond delay="250"/>
                                  </p:stCondLst>
                                  <p:childTnLst>
                                    <p:set>
                                      <p:cBhvr>
                                        <p:cTn id="42" dur="1" fill="hold">
                                          <p:stCondLst>
                                            <p:cond delay="0"/>
                                          </p:stCondLst>
                                        </p:cTn>
                                        <p:tgtEl>
                                          <p:spTgt spid="56">
                                            <p:txEl>
                                              <p:pRg st="0" end="0"/>
                                            </p:txEl>
                                          </p:spTgt>
                                        </p:tgtEl>
                                        <p:attrNameLst>
                                          <p:attrName>style.visibility</p:attrName>
                                        </p:attrNameLst>
                                      </p:cBhvr>
                                      <p:to>
                                        <p:strVal val="visible"/>
                                      </p:to>
                                    </p:set>
                                    <p:animEffect transition="in" filter="fade">
                                      <p:cBhvr>
                                        <p:cTn id="43" dur="500"/>
                                        <p:tgtEl>
                                          <p:spTgt spid="56">
                                            <p:txEl>
                                              <p:pRg st="0" end="0"/>
                                            </p:txEl>
                                          </p:spTgt>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par>
                          <p:cTn id="47" fill="hold">
                            <p:stCondLst>
                              <p:cond delay="5050"/>
                            </p:stCondLst>
                            <p:childTnLst>
                              <p:par>
                                <p:cTn id="48" presetID="22" presetClass="entr" presetSubtype="8" fill="hold" grpId="0" nodeType="afterEffect">
                                  <p:stCondLst>
                                    <p:cond delay="0"/>
                                  </p:stCondLst>
                                  <p:childTnLst>
                                    <p:set>
                                      <p:cBhvr>
                                        <p:cTn id="49" dur="1" fill="hold">
                                          <p:stCondLst>
                                            <p:cond delay="0"/>
                                          </p:stCondLst>
                                        </p:cTn>
                                        <p:tgtEl>
                                          <p:spTgt spid="61">
                                            <p:txEl>
                                              <p:pRg st="0" end="0"/>
                                            </p:txEl>
                                          </p:spTgt>
                                        </p:tgtEl>
                                        <p:attrNameLst>
                                          <p:attrName>style.visibility</p:attrName>
                                        </p:attrNameLst>
                                      </p:cBhvr>
                                      <p:to>
                                        <p:strVal val="visible"/>
                                      </p:to>
                                    </p:set>
                                    <p:animEffect transition="in" filter="wipe(left)">
                                      <p:cBhvr>
                                        <p:cTn id="50" dur="500"/>
                                        <p:tgtEl>
                                          <p:spTgt spid="61">
                                            <p:txEl>
                                              <p:pRg st="0" end="0"/>
                                            </p:txEl>
                                          </p:spTgt>
                                        </p:tgtEl>
                                      </p:cBhvr>
                                    </p:animEffect>
                                  </p:childTnLst>
                                </p:cTn>
                              </p:par>
                            </p:childTnLst>
                          </p:cTn>
                        </p:par>
                        <p:par>
                          <p:cTn id="51" fill="hold">
                            <p:stCondLst>
                              <p:cond delay="5550"/>
                            </p:stCondLst>
                            <p:childTnLst>
                              <p:par>
                                <p:cTn id="52" presetID="10" presetClass="entr" presetSubtype="0" fill="hold" grpId="0" nodeType="afterEffect">
                                  <p:stCondLst>
                                    <p:cond delay="25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childTnLst>
                          </p:cTn>
                        </p:par>
                        <p:par>
                          <p:cTn id="55" fill="hold">
                            <p:stCondLst>
                              <p:cond delay="6300"/>
                            </p:stCondLst>
                            <p:childTnLst>
                              <p:par>
                                <p:cTn id="56" presetID="10" presetClass="entr" presetSubtype="0" fill="hold" grpId="0" nodeType="afterEffect">
                                  <p:stCondLst>
                                    <p:cond delay="250"/>
                                  </p:stCondLst>
                                  <p:childTnLst>
                                    <p:set>
                                      <p:cBhvr>
                                        <p:cTn id="57" dur="1" fill="hold">
                                          <p:stCondLst>
                                            <p:cond delay="0"/>
                                          </p:stCondLst>
                                        </p:cTn>
                                        <p:tgtEl>
                                          <p:spTgt spid="55">
                                            <p:txEl>
                                              <p:pRg st="0" end="0"/>
                                            </p:txEl>
                                          </p:spTgt>
                                        </p:tgtEl>
                                        <p:attrNameLst>
                                          <p:attrName>style.visibility</p:attrName>
                                        </p:attrNameLst>
                                      </p:cBhvr>
                                      <p:to>
                                        <p:strVal val="visible"/>
                                      </p:to>
                                    </p:set>
                                    <p:animEffect transition="in" filter="fade">
                                      <p:cBhvr>
                                        <p:cTn id="58" dur="500"/>
                                        <p:tgtEl>
                                          <p:spTgt spid="55">
                                            <p:txEl>
                                              <p:pRg st="0" end="0"/>
                                            </p:txEl>
                                          </p:spTgt>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childTnLst>
                          </p:cTn>
                        </p:par>
                        <p:par>
                          <p:cTn id="62" fill="hold">
                            <p:stCondLst>
                              <p:cond delay="7050"/>
                            </p:stCondLst>
                            <p:childTnLst>
                              <p:par>
                                <p:cTn id="63" presetID="22" presetClass="entr" presetSubtype="8" fill="hold" grpId="0" nodeType="afterEffect">
                                  <p:stCondLst>
                                    <p:cond delay="0"/>
                                  </p:stCondLst>
                                  <p:childTnLst>
                                    <p:set>
                                      <p:cBhvr>
                                        <p:cTn id="64" dur="1" fill="hold">
                                          <p:stCondLst>
                                            <p:cond delay="0"/>
                                          </p:stCondLst>
                                        </p:cTn>
                                        <p:tgtEl>
                                          <p:spTgt spid="63">
                                            <p:txEl>
                                              <p:pRg st="0" end="0"/>
                                            </p:txEl>
                                          </p:spTgt>
                                        </p:tgtEl>
                                        <p:attrNameLst>
                                          <p:attrName>style.visibility</p:attrName>
                                        </p:attrNameLst>
                                      </p:cBhvr>
                                      <p:to>
                                        <p:strVal val="visible"/>
                                      </p:to>
                                    </p:set>
                                    <p:animEffect transition="in" filter="wipe(left)">
                                      <p:cBhvr>
                                        <p:cTn id="65" dur="500"/>
                                        <p:tgtEl>
                                          <p:spTgt spid="63">
                                            <p:txEl>
                                              <p:pRg st="0" end="0"/>
                                            </p:txEl>
                                          </p:spTgt>
                                        </p:tgtEl>
                                      </p:cBhvr>
                                    </p:animEffect>
                                  </p:childTnLst>
                                </p:cTn>
                              </p:par>
                            </p:childTnLst>
                          </p:cTn>
                        </p:par>
                        <p:par>
                          <p:cTn id="66" fill="hold">
                            <p:stCondLst>
                              <p:cond delay="7550"/>
                            </p:stCondLst>
                            <p:childTnLst>
                              <p:par>
                                <p:cTn id="67" presetID="10" presetClass="entr" presetSubtype="0" fill="hold" grpId="0" nodeType="afterEffect">
                                  <p:stCondLst>
                                    <p:cond delay="25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51" grpId="0" animBg="1"/>
      <p:bldP spid="52" grpId="0" animBg="1"/>
      <p:bldP spid="53" grpId="0" animBg="1"/>
      <p:bldP spid="54" grpId="0" build="p">
        <p:tmplLst>
          <p:tmpl lvl="1">
            <p:tnLst>
              <p:par>
                <p:cTn presetID="10" presetClass="entr" presetSubtype="0" fill="hold" nodeType="afterEffect">
                  <p:stCondLst>
                    <p:cond delay="25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afterEffect">
                  <p:stCondLst>
                    <p:cond delay="25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25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5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1000" fill="hold"/>
                        <p:tgtEl>
                          <p:spTgt spid="57"/>
                        </p:tgtEl>
                        <p:attrNameLst>
                          <p:attrName>ppt_w</p:attrName>
                        </p:attrNameLst>
                      </p:cBhvr>
                      <p:tavLst>
                        <p:tav tm="0">
                          <p:val>
                            <p:fltVal val="0"/>
                          </p:val>
                        </p:tav>
                        <p:tav tm="100000">
                          <p:val>
                            <p:strVal val="#ppt_w"/>
                          </p:val>
                        </p:tav>
                      </p:tavLst>
                    </p:anim>
                    <p:anim calcmode="lin" valueType="num">
                      <p:cBhvr>
                        <p:cTn dur="1000" fill="hold"/>
                        <p:tgtEl>
                          <p:spTgt spid="57"/>
                        </p:tgtEl>
                        <p:attrNameLst>
                          <p:attrName>ppt_h</p:attrName>
                        </p:attrNameLst>
                      </p:cBhvr>
                      <p:tavLst>
                        <p:tav tm="0">
                          <p:val>
                            <p:fltVal val="0"/>
                          </p:val>
                        </p:tav>
                        <p:tav tm="100000">
                          <p:val>
                            <p:strVal val="#ppt_h"/>
                          </p:val>
                        </p:tav>
                      </p:tavLst>
                    </p:anim>
                    <p:animEffect transition="in" filter="fade">
                      <p:cBhvr>
                        <p:cTn dur="1000"/>
                        <p:tgtEl>
                          <p:spTgt spid="57"/>
                        </p:tgtEl>
                      </p:cBhvr>
                    </p:animEffect>
                  </p:childTnLst>
                </p:cTn>
              </p:par>
            </p:tnLst>
          </p:tmpl>
        </p:tmplLst>
      </p:bldP>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22" presetClass="entr" presetSubtype="8"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wipe(left)">
                      <p:cBhvr>
                        <p:cTn dur="500"/>
                        <p:tgtEl>
                          <p:spTgt spid="59"/>
                        </p:tgtEl>
                      </p:cBhvr>
                    </p:animEffect>
                  </p:childTnLst>
                </p:cTn>
              </p:par>
            </p:tnLst>
          </p:tmpl>
        </p:tmplLst>
      </p:bldP>
      <p:bldP spid="60" grpId="0">
        <p:tmplLst>
          <p:tmpl>
            <p:tnLst>
              <p:par>
                <p:cTn presetID="10" presetClass="entr" presetSubtype="0" fill="hold" nodeType="afterEffect">
                  <p:stCondLst>
                    <p:cond delay="25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22" presetClass="entr" presetSubtype="8"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62" grpId="0">
        <p:tmplLst>
          <p:tmpl>
            <p:tnLst>
              <p:par>
                <p:cTn presetID="10" presetClass="entr" presetSubtype="0" fill="hold" nodeType="afterEffect">
                  <p:stCondLst>
                    <p:cond delay="25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22" presetClass="entr" presetSubtype="8"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wipe(left)">
                      <p:cBhvr>
                        <p:cTn dur="500"/>
                        <p:tgtEl>
                          <p:spTgt spid="63"/>
                        </p:tgtEl>
                      </p:cBhvr>
                    </p:animEffect>
                  </p:childTnLst>
                </p:cTn>
              </p:par>
            </p:tnLst>
          </p:tmpl>
        </p:tmplLst>
      </p:bldP>
      <p:bldP spid="64" grpId="0"/>
    </p:bld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5" name="Freeform: Shape 24"/>
          <p:cNvSpPr/>
          <p:nvPr userDrawn="1"/>
        </p:nvSpPr>
        <p:spPr>
          <a:xfrm>
            <a:off x="1295407" y="2180504"/>
            <a:ext cx="2696079" cy="2121805"/>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7" name="Text Placeholder 5"/>
          <p:cNvSpPr>
            <a:spLocks noGrp="1"/>
          </p:cNvSpPr>
          <p:nvPr>
            <p:ph type="body" sz="quarter" idx="25" hasCustomPrompt="1"/>
          </p:nvPr>
        </p:nvSpPr>
        <p:spPr>
          <a:xfrm>
            <a:off x="1419511" y="3048806"/>
            <a:ext cx="2165767" cy="379671"/>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6" name="Freeform: Shape 25"/>
          <p:cNvSpPr/>
          <p:nvPr userDrawn="1"/>
        </p:nvSpPr>
        <p:spPr>
          <a:xfrm>
            <a:off x="4747967" y="2180504"/>
            <a:ext cx="2696079" cy="2121805"/>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7" name="Text Placeholder 5"/>
          <p:cNvSpPr>
            <a:spLocks noGrp="1"/>
          </p:cNvSpPr>
          <p:nvPr>
            <p:ph type="body" sz="quarter" idx="26" hasCustomPrompt="1"/>
          </p:nvPr>
        </p:nvSpPr>
        <p:spPr>
          <a:xfrm>
            <a:off x="4872071" y="3048806"/>
            <a:ext cx="2165767" cy="379671"/>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8" name="Freeform: Shape 27"/>
          <p:cNvSpPr/>
          <p:nvPr userDrawn="1"/>
        </p:nvSpPr>
        <p:spPr>
          <a:xfrm>
            <a:off x="8200527" y="2180504"/>
            <a:ext cx="2696079" cy="2121805"/>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9" name="Text Placeholder 5"/>
          <p:cNvSpPr>
            <a:spLocks noGrp="1"/>
          </p:cNvSpPr>
          <p:nvPr>
            <p:ph type="body" sz="quarter" idx="27" hasCustomPrompt="1"/>
          </p:nvPr>
        </p:nvSpPr>
        <p:spPr>
          <a:xfrm>
            <a:off x="8324631" y="3048806"/>
            <a:ext cx="2165767" cy="379671"/>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533863" y="4792874"/>
            <a:ext cx="5124287" cy="1109304"/>
          </a:xfrm>
        </p:spPr>
        <p:txBody>
          <a:bodyPr anchor="ctr"/>
          <a:lstStyle>
            <a:lvl1pPr marL="0" indent="0" algn="ctr">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2015073" y="833543"/>
            <a:ext cx="8161867" cy="695379"/>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203648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8" decel="10000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2" presetClass="entr" presetSubtype="8" decel="10000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10" presetClass="entr"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2300"/>
                            </p:stCondLst>
                            <p:childTnLst>
                              <p:par>
                                <p:cTn id="25" presetID="2" presetClass="entr" presetSubtype="8" decel="10000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par>
                                <p:cTn id="29" presetID="10"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par>
                                <p:cTn id="32" presetID="2" presetClass="entr" presetSubtype="8" decel="10000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000" fill="hold"/>
                                        <p:tgtEl>
                                          <p:spTgt spid="27"/>
                                        </p:tgtEl>
                                        <p:attrNameLst>
                                          <p:attrName>ppt_x</p:attrName>
                                        </p:attrNameLst>
                                      </p:cBhvr>
                                      <p:tavLst>
                                        <p:tav tm="0">
                                          <p:val>
                                            <p:strVal val="0-#ppt_w/2"/>
                                          </p:val>
                                        </p:tav>
                                        <p:tav tm="100000">
                                          <p:val>
                                            <p:strVal val="#ppt_x"/>
                                          </p:val>
                                        </p:tav>
                                      </p:tavLst>
                                    </p:anim>
                                    <p:anim calcmode="lin" valueType="num">
                                      <p:cBhvr additive="base">
                                        <p:cTn id="35" dur="1000" fill="hold"/>
                                        <p:tgtEl>
                                          <p:spTgt spid="27"/>
                                        </p:tgtEl>
                                        <p:attrNameLst>
                                          <p:attrName>ppt_y</p:attrName>
                                        </p:attrNameLst>
                                      </p:cBhvr>
                                      <p:tavLst>
                                        <p:tav tm="0">
                                          <p:val>
                                            <p:strVal val="#ppt_y"/>
                                          </p:val>
                                        </p:tav>
                                        <p:tav tm="100000">
                                          <p:val>
                                            <p:strVal val="#ppt_y"/>
                                          </p:val>
                                        </p:tav>
                                      </p:tavLst>
                                    </p:anim>
                                  </p:childTnLst>
                                </p:cTn>
                              </p:par>
                              <p:par>
                                <p:cTn id="36" presetID="10" presetClass="entr" presetSubtype="0" fill="hold" grpId="1"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childTnLst>
                          </p:cTn>
                        </p:par>
                        <p:par>
                          <p:cTn id="39" fill="hold">
                            <p:stCondLst>
                              <p:cond delay="3300"/>
                            </p:stCondLst>
                            <p:childTnLst>
                              <p:par>
                                <p:cTn id="40" presetID="2" presetClass="entr" presetSubtype="8" decel="10000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1000" fill="hold"/>
                                        <p:tgtEl>
                                          <p:spTgt spid="28"/>
                                        </p:tgtEl>
                                        <p:attrNameLst>
                                          <p:attrName>ppt_x</p:attrName>
                                        </p:attrNameLst>
                                      </p:cBhvr>
                                      <p:tavLst>
                                        <p:tav tm="0">
                                          <p:val>
                                            <p:strVal val="0-#ppt_w/2"/>
                                          </p:val>
                                        </p:tav>
                                        <p:tav tm="100000">
                                          <p:val>
                                            <p:strVal val="#ppt_x"/>
                                          </p:val>
                                        </p:tav>
                                      </p:tavLst>
                                    </p:anim>
                                    <p:anim calcmode="lin" valueType="num">
                                      <p:cBhvr additive="base">
                                        <p:cTn id="43" dur="1000" fill="hold"/>
                                        <p:tgtEl>
                                          <p:spTgt spid="28"/>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childTnLst>
                                </p:cTn>
                              </p:par>
                              <p:par>
                                <p:cTn id="47" presetID="2" presetClass="entr" presetSubtype="8" decel="10000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1000" fill="hold"/>
                                        <p:tgtEl>
                                          <p:spTgt spid="29"/>
                                        </p:tgtEl>
                                        <p:attrNameLst>
                                          <p:attrName>ppt_x</p:attrName>
                                        </p:attrNameLst>
                                      </p:cBhvr>
                                      <p:tavLst>
                                        <p:tav tm="0">
                                          <p:val>
                                            <p:strVal val="0-#ppt_w/2"/>
                                          </p:val>
                                        </p:tav>
                                        <p:tav tm="100000">
                                          <p:val>
                                            <p:strVal val="#ppt_x"/>
                                          </p:val>
                                        </p:tav>
                                      </p:tavLst>
                                    </p:anim>
                                    <p:anim calcmode="lin" valueType="num">
                                      <p:cBhvr additive="base">
                                        <p:cTn id="50" dur="1000" fill="hold"/>
                                        <p:tgtEl>
                                          <p:spTgt spid="29"/>
                                        </p:tgtEl>
                                        <p:attrNameLst>
                                          <p:attrName>ppt_y</p:attrName>
                                        </p:attrNameLst>
                                      </p:cBhvr>
                                      <p:tavLst>
                                        <p:tav tm="0">
                                          <p:val>
                                            <p:strVal val="#ppt_y"/>
                                          </p:val>
                                        </p:tav>
                                        <p:tav tm="100000">
                                          <p:val>
                                            <p:strVal val="#ppt_y"/>
                                          </p:val>
                                        </p:tav>
                                      </p:tavLst>
                                    </p:anim>
                                  </p:childTnLst>
                                </p:cTn>
                              </p:par>
                              <p:par>
                                <p:cTn id="51" presetID="10"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childTnLst>
                          </p:cTn>
                        </p:par>
                        <p:par>
                          <p:cTn id="54" fill="hold">
                            <p:stCondLst>
                              <p:cond delay="4300"/>
                            </p:stCondLst>
                            <p:childTnLst>
                              <p:par>
                                <p:cTn id="55" presetID="10" presetClass="entr" presetSubtype="0" fill="hold" grpId="0" nodeType="afterEffect">
                                  <p:stCondLst>
                                    <p:cond delay="25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7" grpId="0">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7" grpId="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26" grpId="0" animBg="1"/>
      <p:bldP spid="26" grpId="1" animBg="1"/>
      <p:bldP spid="27" grpId="0">
        <p:tmplLst>
          <p:tmpl>
            <p:tnLst>
              <p:par>
                <p:cTn presetID="2" presetClass="entr" presetSubtype="8"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7" grpId="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childTnLst>
                </p:cTn>
              </p:par>
            </p:tnLst>
          </p:tmpl>
        </p:tmplLst>
      </p:bldP>
      <p:bldP spid="28" grpId="0" animBg="1"/>
      <p:bldP spid="28" grpId="1" animBg="1"/>
      <p:bldP spid="29" grpId="0">
        <p:tmplLst>
          <p:tmpl>
            <p:tnLst>
              <p:par>
                <p:cTn presetID="2" presetClass="entr" presetSubtype="8"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0-#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29" grpId="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childTnLst>
                </p:cTn>
              </p:par>
            </p:tnLst>
          </p:tmpl>
        </p:tmplLst>
      </p:bldP>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p:bld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3525309" y="2300390"/>
            <a:ext cx="2543745" cy="2001918"/>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7" name="Text Placeholder 5"/>
          <p:cNvSpPr>
            <a:spLocks noGrp="1"/>
          </p:cNvSpPr>
          <p:nvPr>
            <p:ph type="body" sz="quarter" idx="26" hasCustomPrompt="1"/>
          </p:nvPr>
        </p:nvSpPr>
        <p:spPr>
          <a:xfrm>
            <a:off x="3571347" y="3095372"/>
            <a:ext cx="2165767" cy="398760"/>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25" name="Freeform: Shape 24"/>
          <p:cNvSpPr/>
          <p:nvPr userDrawn="1"/>
        </p:nvSpPr>
        <p:spPr>
          <a:xfrm>
            <a:off x="935573" y="2300390"/>
            <a:ext cx="2543745" cy="2001918"/>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7" name="Text Placeholder 5"/>
          <p:cNvSpPr>
            <a:spLocks noGrp="1"/>
          </p:cNvSpPr>
          <p:nvPr>
            <p:ph type="body" sz="quarter" idx="25" hasCustomPrompt="1"/>
          </p:nvPr>
        </p:nvSpPr>
        <p:spPr>
          <a:xfrm>
            <a:off x="1059677" y="3095372"/>
            <a:ext cx="2165767" cy="398760"/>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8" name="Freeform: Shape 27"/>
          <p:cNvSpPr/>
          <p:nvPr userDrawn="1"/>
        </p:nvSpPr>
        <p:spPr>
          <a:xfrm>
            <a:off x="6115045" y="2281194"/>
            <a:ext cx="2543745" cy="2001918"/>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29" name="Text Placeholder 5"/>
          <p:cNvSpPr>
            <a:spLocks noGrp="1"/>
          </p:cNvSpPr>
          <p:nvPr>
            <p:ph type="body" sz="quarter" idx="27" hasCustomPrompt="1"/>
          </p:nvPr>
        </p:nvSpPr>
        <p:spPr>
          <a:xfrm>
            <a:off x="6216154" y="3076175"/>
            <a:ext cx="2165767" cy="398760"/>
          </a:xfrm>
        </p:spPr>
        <p:txBody>
          <a:bodyPr anchor="ctr">
            <a:normAutofit/>
          </a:bodyPr>
          <a:lstStyle>
            <a:lvl1pPr marL="0" indent="0" algn="ctr">
              <a:lnSpc>
                <a:spcPct val="100000"/>
              </a:lnSpc>
              <a:spcBef>
                <a:spcPts val="0"/>
              </a:spcBef>
              <a:buFontTx/>
              <a:buNone/>
              <a:defRPr sz="190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533863" y="4792874"/>
            <a:ext cx="5124287" cy="1109304"/>
          </a:xfrm>
        </p:spPr>
        <p:txBody>
          <a:bodyPr anchor="ctr"/>
          <a:lstStyle>
            <a:lvl1pPr marL="0" indent="0" algn="ctr">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2" name="Title 1"/>
          <p:cNvSpPr>
            <a:spLocks noGrp="1"/>
          </p:cNvSpPr>
          <p:nvPr>
            <p:ph type="title" hasCustomPrompt="1"/>
          </p:nvPr>
        </p:nvSpPr>
        <p:spPr>
          <a:xfrm>
            <a:off x="2015073"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12" name="Freeform: Shape 11"/>
          <p:cNvSpPr/>
          <p:nvPr userDrawn="1"/>
        </p:nvSpPr>
        <p:spPr>
          <a:xfrm>
            <a:off x="8704782" y="2300390"/>
            <a:ext cx="2543745" cy="2001918"/>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3" name="Text Placeholder 5"/>
          <p:cNvSpPr>
            <a:spLocks noGrp="1"/>
          </p:cNvSpPr>
          <p:nvPr>
            <p:ph type="body" sz="quarter" idx="28" hasCustomPrompt="1"/>
          </p:nvPr>
        </p:nvSpPr>
        <p:spPr>
          <a:xfrm>
            <a:off x="8684465" y="3095372"/>
            <a:ext cx="2165767" cy="398760"/>
          </a:xfrm>
        </p:spPr>
        <p:txBody>
          <a:bodyPr anchor="ctr">
            <a:normAutofit/>
          </a:bodyPr>
          <a:lstStyle>
            <a:lvl1pPr marL="0" indent="0" algn="ctr">
              <a:lnSpc>
                <a:spcPct val="100000"/>
              </a:lnSpc>
              <a:spcBef>
                <a:spcPts val="0"/>
              </a:spcBef>
              <a:buFontTx/>
              <a:buNone/>
              <a:defRPr sz="19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15331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2" presetClass="entr" presetSubtype="8" decel="10000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ppt_y"/>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2" presetClass="entr" presetSubtype="8" decel="10000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par>
                                <p:cTn id="21" presetID="10" presetClass="entr"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2300"/>
                            </p:stCondLst>
                            <p:childTnLst>
                              <p:par>
                                <p:cTn id="25" presetID="2" presetClass="entr" presetSubtype="8" decel="10000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ppt_y"/>
                                          </p:val>
                                        </p:tav>
                                        <p:tav tm="100000">
                                          <p:val>
                                            <p:strVal val="#ppt_y"/>
                                          </p:val>
                                        </p:tav>
                                      </p:tavLst>
                                    </p:anim>
                                  </p:childTnLst>
                                </p:cTn>
                              </p:par>
                              <p:par>
                                <p:cTn id="29" presetID="10"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par>
                                <p:cTn id="32" presetID="2" presetClass="entr" presetSubtype="8" decel="10000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1000" fill="hold"/>
                                        <p:tgtEl>
                                          <p:spTgt spid="27"/>
                                        </p:tgtEl>
                                        <p:attrNameLst>
                                          <p:attrName>ppt_x</p:attrName>
                                        </p:attrNameLst>
                                      </p:cBhvr>
                                      <p:tavLst>
                                        <p:tav tm="0">
                                          <p:val>
                                            <p:strVal val="0-#ppt_w/2"/>
                                          </p:val>
                                        </p:tav>
                                        <p:tav tm="100000">
                                          <p:val>
                                            <p:strVal val="#ppt_x"/>
                                          </p:val>
                                        </p:tav>
                                      </p:tavLst>
                                    </p:anim>
                                    <p:anim calcmode="lin" valueType="num">
                                      <p:cBhvr additive="base">
                                        <p:cTn id="35" dur="1000" fill="hold"/>
                                        <p:tgtEl>
                                          <p:spTgt spid="27"/>
                                        </p:tgtEl>
                                        <p:attrNameLst>
                                          <p:attrName>ppt_y</p:attrName>
                                        </p:attrNameLst>
                                      </p:cBhvr>
                                      <p:tavLst>
                                        <p:tav tm="0">
                                          <p:val>
                                            <p:strVal val="#ppt_y"/>
                                          </p:val>
                                        </p:tav>
                                        <p:tav tm="100000">
                                          <p:val>
                                            <p:strVal val="#ppt_y"/>
                                          </p:val>
                                        </p:tav>
                                      </p:tavLst>
                                    </p:anim>
                                  </p:childTnLst>
                                </p:cTn>
                              </p:par>
                              <p:par>
                                <p:cTn id="36" presetID="10" presetClass="entr" presetSubtype="0" fill="hold" grpId="1"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childTnLst>
                          </p:cTn>
                        </p:par>
                        <p:par>
                          <p:cTn id="39" fill="hold">
                            <p:stCondLst>
                              <p:cond delay="3300"/>
                            </p:stCondLst>
                            <p:childTnLst>
                              <p:par>
                                <p:cTn id="40" presetID="2" presetClass="entr" presetSubtype="8" decel="10000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1000" fill="hold"/>
                                        <p:tgtEl>
                                          <p:spTgt spid="28"/>
                                        </p:tgtEl>
                                        <p:attrNameLst>
                                          <p:attrName>ppt_x</p:attrName>
                                        </p:attrNameLst>
                                      </p:cBhvr>
                                      <p:tavLst>
                                        <p:tav tm="0">
                                          <p:val>
                                            <p:strVal val="0-#ppt_w/2"/>
                                          </p:val>
                                        </p:tav>
                                        <p:tav tm="100000">
                                          <p:val>
                                            <p:strVal val="#ppt_x"/>
                                          </p:val>
                                        </p:tav>
                                      </p:tavLst>
                                    </p:anim>
                                    <p:anim calcmode="lin" valueType="num">
                                      <p:cBhvr additive="base">
                                        <p:cTn id="43" dur="1000" fill="hold"/>
                                        <p:tgtEl>
                                          <p:spTgt spid="28"/>
                                        </p:tgtEl>
                                        <p:attrNameLst>
                                          <p:attrName>ppt_y</p:attrName>
                                        </p:attrNameLst>
                                      </p:cBhvr>
                                      <p:tavLst>
                                        <p:tav tm="0">
                                          <p:val>
                                            <p:strVal val="#ppt_y"/>
                                          </p:val>
                                        </p:tav>
                                        <p:tav tm="100000">
                                          <p:val>
                                            <p:strVal val="#ppt_y"/>
                                          </p:val>
                                        </p:tav>
                                      </p:tavLst>
                                    </p:anim>
                                  </p:childTnLst>
                                </p:cTn>
                              </p:par>
                              <p:par>
                                <p:cTn id="44" presetID="10" presetClass="entr"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childTnLst>
                                </p:cTn>
                              </p:par>
                              <p:par>
                                <p:cTn id="47" presetID="2" presetClass="entr" presetSubtype="8" decel="10000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1000" fill="hold"/>
                                        <p:tgtEl>
                                          <p:spTgt spid="29"/>
                                        </p:tgtEl>
                                        <p:attrNameLst>
                                          <p:attrName>ppt_x</p:attrName>
                                        </p:attrNameLst>
                                      </p:cBhvr>
                                      <p:tavLst>
                                        <p:tav tm="0">
                                          <p:val>
                                            <p:strVal val="0-#ppt_w/2"/>
                                          </p:val>
                                        </p:tav>
                                        <p:tav tm="100000">
                                          <p:val>
                                            <p:strVal val="#ppt_x"/>
                                          </p:val>
                                        </p:tav>
                                      </p:tavLst>
                                    </p:anim>
                                    <p:anim calcmode="lin" valueType="num">
                                      <p:cBhvr additive="base">
                                        <p:cTn id="50" dur="1000" fill="hold"/>
                                        <p:tgtEl>
                                          <p:spTgt spid="29"/>
                                        </p:tgtEl>
                                        <p:attrNameLst>
                                          <p:attrName>ppt_y</p:attrName>
                                        </p:attrNameLst>
                                      </p:cBhvr>
                                      <p:tavLst>
                                        <p:tav tm="0">
                                          <p:val>
                                            <p:strVal val="#ppt_y"/>
                                          </p:val>
                                        </p:tav>
                                        <p:tav tm="100000">
                                          <p:val>
                                            <p:strVal val="#ppt_y"/>
                                          </p:val>
                                        </p:tav>
                                      </p:tavLst>
                                    </p:anim>
                                  </p:childTnLst>
                                </p:cTn>
                              </p:par>
                              <p:par>
                                <p:cTn id="51" presetID="10"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childTnLst>
                          </p:cTn>
                        </p:par>
                        <p:par>
                          <p:cTn id="54" fill="hold">
                            <p:stCondLst>
                              <p:cond delay="4300"/>
                            </p:stCondLst>
                            <p:childTnLst>
                              <p:par>
                                <p:cTn id="55" presetID="2" presetClass="entr" presetSubtype="8" decel="10000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1000" fill="hold"/>
                                        <p:tgtEl>
                                          <p:spTgt spid="12"/>
                                        </p:tgtEl>
                                        <p:attrNameLst>
                                          <p:attrName>ppt_x</p:attrName>
                                        </p:attrNameLst>
                                      </p:cBhvr>
                                      <p:tavLst>
                                        <p:tav tm="0">
                                          <p:val>
                                            <p:strVal val="0-#ppt_w/2"/>
                                          </p:val>
                                        </p:tav>
                                        <p:tav tm="100000">
                                          <p:val>
                                            <p:strVal val="#ppt_x"/>
                                          </p:val>
                                        </p:tav>
                                      </p:tavLst>
                                    </p:anim>
                                    <p:anim calcmode="lin" valueType="num">
                                      <p:cBhvr additive="base">
                                        <p:cTn id="58" dur="1000" fill="hold"/>
                                        <p:tgtEl>
                                          <p:spTgt spid="12"/>
                                        </p:tgtEl>
                                        <p:attrNameLst>
                                          <p:attrName>ppt_y</p:attrName>
                                        </p:attrNameLst>
                                      </p:cBhvr>
                                      <p:tavLst>
                                        <p:tav tm="0">
                                          <p:val>
                                            <p:strVal val="#ppt_y"/>
                                          </p:val>
                                        </p:tav>
                                        <p:tav tm="100000">
                                          <p:val>
                                            <p:strVal val="#ppt_y"/>
                                          </p:val>
                                        </p:tav>
                                      </p:tavLst>
                                    </p:anim>
                                  </p:childTnLst>
                                </p:cTn>
                              </p:par>
                              <p:par>
                                <p:cTn id="59" presetID="10" presetClass="entr" presetSubtype="0" fill="hold" grpId="1"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childTnLst>
                                </p:cTn>
                              </p:par>
                              <p:par>
                                <p:cTn id="62" presetID="2" presetClass="entr" presetSubtype="8" decel="10000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1000" fill="hold"/>
                                        <p:tgtEl>
                                          <p:spTgt spid="13"/>
                                        </p:tgtEl>
                                        <p:attrNameLst>
                                          <p:attrName>ppt_x</p:attrName>
                                        </p:attrNameLst>
                                      </p:cBhvr>
                                      <p:tavLst>
                                        <p:tav tm="0">
                                          <p:val>
                                            <p:strVal val="0-#ppt_w/2"/>
                                          </p:val>
                                        </p:tav>
                                        <p:tav tm="100000">
                                          <p:val>
                                            <p:strVal val="#ppt_x"/>
                                          </p:val>
                                        </p:tav>
                                      </p:tavLst>
                                    </p:anim>
                                    <p:anim calcmode="lin" valueType="num">
                                      <p:cBhvr additive="base">
                                        <p:cTn id="65" dur="1000" fill="hold"/>
                                        <p:tgtEl>
                                          <p:spTgt spid="13"/>
                                        </p:tgtEl>
                                        <p:attrNameLst>
                                          <p:attrName>ppt_y</p:attrName>
                                        </p:attrNameLst>
                                      </p:cBhvr>
                                      <p:tavLst>
                                        <p:tav tm="0">
                                          <p:val>
                                            <p:strVal val="#ppt_y"/>
                                          </p:val>
                                        </p:tav>
                                        <p:tav tm="100000">
                                          <p:val>
                                            <p:strVal val="#ppt_y"/>
                                          </p:val>
                                        </p:tav>
                                      </p:tavLst>
                                    </p:anim>
                                  </p:childTnLst>
                                </p:cTn>
                              </p:par>
                              <p:par>
                                <p:cTn id="66" presetID="10" presetClass="entr" presetSubtype="0" fill="hold" grpId="1"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childTnLst>
                                </p:cTn>
                              </p:par>
                            </p:childTnLst>
                          </p:cTn>
                        </p:par>
                        <p:par>
                          <p:cTn id="69" fill="hold">
                            <p:stCondLst>
                              <p:cond delay="5300"/>
                            </p:stCondLst>
                            <p:childTnLst>
                              <p:par>
                                <p:cTn id="70" presetID="10" presetClass="entr" presetSubtype="0" fill="hold" grpId="0" nodeType="afterEffect">
                                  <p:stCondLst>
                                    <p:cond delay="25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p:tmplLst>
          <p:tmpl>
            <p:tnLst>
              <p:par>
                <p:cTn presetID="2" presetClass="entr" presetSubtype="8"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0-#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7" grpId="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childTnLst>
                </p:cTn>
              </p:par>
            </p:tnLst>
          </p:tmpl>
        </p:tmplLst>
      </p:bldP>
      <p:bldP spid="25" grpId="0" animBg="1"/>
      <p:bldP spid="25" grpId="1" animBg="1"/>
      <p:bldP spid="7" grpId="0">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0-#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7" grpId="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P spid="28" grpId="0" animBg="1"/>
      <p:bldP spid="28" grpId="1" animBg="1"/>
      <p:bldP spid="29" grpId="0">
        <p:tmplLst>
          <p:tmpl>
            <p:tnLst>
              <p:par>
                <p:cTn presetID="2" presetClass="entr" presetSubtype="8"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0-#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29" grpId="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childTnLst>
                </p:cTn>
              </p:par>
            </p:tnLst>
          </p:tmpl>
        </p:tmplLst>
      </p:bldP>
      <p:bldP spid="31" grpId="0">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p:bldP spid="12" grpId="0" animBg="1"/>
      <p:bldP spid="12" grpId="1" animBg="1"/>
      <p:bldP spid="13" grpId="0">
        <p:tmplLst>
          <p:tmpl>
            <p:tnLst>
              <p:par>
                <p:cTn presetID="2" presetClass="entr" presetSubtype="8"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0-#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3" grpId="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2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34" name="Rectangle 33"/>
          <p:cNvSpPr/>
          <p:nvPr userDrawn="1"/>
        </p:nvSpPr>
        <p:spPr>
          <a:xfrm>
            <a:off x="5610377" y="1916181"/>
            <a:ext cx="2410581" cy="390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5" name="Rectangle 34"/>
          <p:cNvSpPr/>
          <p:nvPr userDrawn="1"/>
        </p:nvSpPr>
        <p:spPr>
          <a:xfrm>
            <a:off x="5610377" y="2306313"/>
            <a:ext cx="2410581" cy="780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6" name="Rectangle 35"/>
          <p:cNvSpPr/>
          <p:nvPr userDrawn="1"/>
        </p:nvSpPr>
        <p:spPr>
          <a:xfrm>
            <a:off x="5610377" y="3087180"/>
            <a:ext cx="2410581" cy="17161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7" name="Rectangle 36"/>
          <p:cNvSpPr/>
          <p:nvPr userDrawn="1"/>
        </p:nvSpPr>
        <p:spPr>
          <a:xfrm>
            <a:off x="5610377" y="4803313"/>
            <a:ext cx="2410581" cy="2097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8" name="Text Placeholder 5"/>
          <p:cNvSpPr>
            <a:spLocks noGrp="1"/>
          </p:cNvSpPr>
          <p:nvPr>
            <p:ph type="body" sz="quarter" idx="31" hasCustomPrompt="1"/>
          </p:nvPr>
        </p:nvSpPr>
        <p:spPr>
          <a:xfrm>
            <a:off x="5732784" y="1907458"/>
            <a:ext cx="2165767" cy="379671"/>
          </a:xfrm>
        </p:spPr>
        <p:txBody>
          <a:bodyPr anchor="ctr">
            <a:normAutofit/>
          </a:bodyPr>
          <a:lstStyle>
            <a:lvl1pPr marL="0" indent="0" algn="ctr">
              <a:lnSpc>
                <a:spcPct val="100000"/>
              </a:lnSpc>
              <a:spcBef>
                <a:spcPts val="0"/>
              </a:spcBef>
              <a:buFontTx/>
              <a:buNone/>
              <a:defRPr sz="13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5732784" y="2400066"/>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5732784" y="3212991"/>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5732784" y="3587094"/>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5732784" y="3961197"/>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5732784" y="4335298"/>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4" name="Rectangle 43"/>
          <p:cNvSpPr/>
          <p:nvPr userDrawn="1"/>
        </p:nvSpPr>
        <p:spPr>
          <a:xfrm>
            <a:off x="8486026" y="1916181"/>
            <a:ext cx="2410581" cy="3901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5" name="Rectangle 44"/>
          <p:cNvSpPr/>
          <p:nvPr userDrawn="1"/>
        </p:nvSpPr>
        <p:spPr>
          <a:xfrm>
            <a:off x="8486026" y="2306313"/>
            <a:ext cx="2410581" cy="7808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6" name="Rectangle 45"/>
          <p:cNvSpPr/>
          <p:nvPr userDrawn="1"/>
        </p:nvSpPr>
        <p:spPr>
          <a:xfrm>
            <a:off x="8486026" y="3087180"/>
            <a:ext cx="2410581" cy="1716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7" name="Rectangle 46"/>
          <p:cNvSpPr/>
          <p:nvPr userDrawn="1"/>
        </p:nvSpPr>
        <p:spPr>
          <a:xfrm>
            <a:off x="8486026" y="4803313"/>
            <a:ext cx="2410581" cy="20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8" name="Text Placeholder 5"/>
          <p:cNvSpPr>
            <a:spLocks noGrp="1"/>
          </p:cNvSpPr>
          <p:nvPr>
            <p:ph type="body" sz="quarter" idx="37" hasCustomPrompt="1"/>
          </p:nvPr>
        </p:nvSpPr>
        <p:spPr>
          <a:xfrm>
            <a:off x="8608433" y="1907458"/>
            <a:ext cx="2165767" cy="379671"/>
          </a:xfrm>
        </p:spPr>
        <p:txBody>
          <a:bodyPr anchor="ctr">
            <a:normAutofit/>
          </a:bodyPr>
          <a:lstStyle>
            <a:lvl1pPr marL="0" indent="0" algn="ctr">
              <a:lnSpc>
                <a:spcPct val="100000"/>
              </a:lnSpc>
              <a:spcBef>
                <a:spcPts val="0"/>
              </a:spcBef>
              <a:buFontTx/>
              <a:buNone/>
              <a:defRPr sz="13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8608433" y="2400066"/>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8608432" y="3212991"/>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8608432" y="3587094"/>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8608432" y="3961197"/>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8608432" y="4335298"/>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5" name="Title 1"/>
          <p:cNvSpPr>
            <a:spLocks noGrp="1"/>
          </p:cNvSpPr>
          <p:nvPr>
            <p:ph type="title" hasCustomPrompt="1"/>
          </p:nvPr>
        </p:nvSpPr>
        <p:spPr>
          <a:xfrm>
            <a:off x="935574"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56" name="Text Placeholder 5"/>
          <p:cNvSpPr>
            <a:spLocks noGrp="1"/>
          </p:cNvSpPr>
          <p:nvPr>
            <p:ph type="body" sz="quarter" idx="12" hasCustomPrompt="1"/>
          </p:nvPr>
        </p:nvSpPr>
        <p:spPr>
          <a:xfrm>
            <a:off x="948273" y="3574543"/>
            <a:ext cx="33951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077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ppt_x"/>
                                          </p:val>
                                        </p:tav>
                                        <p:tav tm="100000">
                                          <p:val>
                                            <p:strVal val="#ppt_x"/>
                                          </p:val>
                                        </p:tav>
                                      </p:tavLst>
                                    </p:anim>
                                    <p:anim calcmode="lin" valueType="num">
                                      <p:cBhvr additive="base">
                                        <p:cTn id="8" dur="1000" fill="hold"/>
                                        <p:tgtEl>
                                          <p:spTgt spid="5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par>
                          <p:cTn id="13" fill="hold">
                            <p:stCondLst>
                              <p:cond delay="1800"/>
                            </p:stCondLst>
                            <p:childTnLst>
                              <p:par>
                                <p:cTn id="14" presetID="10" presetClass="entr" presetSubtype="0" fill="hold" grpId="0" nodeType="afterEffect">
                                  <p:stCondLst>
                                    <p:cond delay="25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38">
                                            <p:txEl>
                                              <p:pRg st="0" end="0"/>
                                            </p:txEl>
                                          </p:spTgt>
                                        </p:tgtEl>
                                        <p:attrNameLst>
                                          <p:attrName>style.visibility</p:attrName>
                                        </p:attrNameLst>
                                      </p:cBhvr>
                                      <p:to>
                                        <p:strVal val="visible"/>
                                      </p:to>
                                    </p:set>
                                    <p:animEffect transition="in" filter="fade">
                                      <p:cBhvr>
                                        <p:cTn id="19" dur="500"/>
                                        <p:tgtEl>
                                          <p:spTgt spid="38">
                                            <p:txEl>
                                              <p:pRg st="0" end="0"/>
                                            </p:tx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39">
                                            <p:txEl>
                                              <p:pRg st="0" end="0"/>
                                            </p:txEl>
                                          </p:spTgt>
                                        </p:tgtEl>
                                        <p:attrNameLst>
                                          <p:attrName>style.visibility</p:attrName>
                                        </p:attrNameLst>
                                      </p:cBhvr>
                                      <p:to>
                                        <p:strVal val="visible"/>
                                      </p:to>
                                    </p:set>
                                    <p:animEffect transition="in" filter="fade">
                                      <p:cBhvr>
                                        <p:cTn id="25" dur="500"/>
                                        <p:tgtEl>
                                          <p:spTgt spid="39">
                                            <p:txEl>
                                              <p:pRg st="0" end="0"/>
                                            </p:txEl>
                                          </p:spTgt>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40">
                                            <p:txEl>
                                              <p:pRg st="0" end="0"/>
                                            </p:txEl>
                                          </p:spTgt>
                                        </p:tgtEl>
                                        <p:attrNameLst>
                                          <p:attrName>style.visibility</p:attrName>
                                        </p:attrNameLst>
                                      </p:cBhvr>
                                      <p:to>
                                        <p:strVal val="visible"/>
                                      </p:to>
                                    </p:set>
                                    <p:animEffect transition="in" filter="fade">
                                      <p:cBhvr>
                                        <p:cTn id="31" dur="500"/>
                                        <p:tgtEl>
                                          <p:spTgt spid="40">
                                            <p:txEl>
                                              <p:pRg st="0" end="0"/>
                                            </p:txEl>
                                          </p:spTgt>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41">
                                            <p:txEl>
                                              <p:pRg st="0" end="0"/>
                                            </p:txEl>
                                          </p:spTgt>
                                        </p:tgtEl>
                                        <p:attrNameLst>
                                          <p:attrName>style.visibility</p:attrName>
                                        </p:attrNameLst>
                                      </p:cBhvr>
                                      <p:to>
                                        <p:strVal val="visible"/>
                                      </p:to>
                                    </p:set>
                                    <p:animEffect transition="in" filter="fade">
                                      <p:cBhvr>
                                        <p:cTn id="34" dur="500"/>
                                        <p:tgtEl>
                                          <p:spTgt spid="41">
                                            <p:txEl>
                                              <p:pRg st="0" end="0"/>
                                            </p:txEl>
                                          </p:spTgt>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42">
                                            <p:txEl>
                                              <p:pRg st="0" end="0"/>
                                            </p:txEl>
                                          </p:spTgt>
                                        </p:tgtEl>
                                        <p:attrNameLst>
                                          <p:attrName>style.visibility</p:attrName>
                                        </p:attrNameLst>
                                      </p:cBhvr>
                                      <p:to>
                                        <p:strVal val="visible"/>
                                      </p:to>
                                    </p:set>
                                    <p:animEffect transition="in" filter="fade">
                                      <p:cBhvr>
                                        <p:cTn id="37" dur="500"/>
                                        <p:tgtEl>
                                          <p:spTgt spid="42">
                                            <p:txEl>
                                              <p:pRg st="0" end="0"/>
                                            </p:txEl>
                                          </p:spTgt>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xEl>
                                              <p:pRg st="0" end="0"/>
                                            </p:txEl>
                                          </p:spTgt>
                                        </p:tgtEl>
                                        <p:attrNameLst>
                                          <p:attrName>style.visibility</p:attrName>
                                        </p:attrNameLst>
                                      </p:cBhvr>
                                      <p:to>
                                        <p:strVal val="visible"/>
                                      </p:to>
                                    </p:set>
                                    <p:animEffect transition="in" filter="fade">
                                      <p:cBhvr>
                                        <p:cTn id="40" dur="500"/>
                                        <p:tgtEl>
                                          <p:spTgt spid="43">
                                            <p:txEl>
                                              <p:pRg st="0" end="0"/>
                                            </p:txEl>
                                          </p:spTgt>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par>
                          <p:cTn id="44" fill="hold">
                            <p:stCondLst>
                              <p:cond delay="2550"/>
                            </p:stCondLst>
                            <p:childTnLst>
                              <p:par>
                                <p:cTn id="45" presetID="10" presetClass="entr" presetSubtype="0" fill="hold" grpId="0" nodeType="afterEffect">
                                  <p:stCondLst>
                                    <p:cond delay="25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48">
                                            <p:txEl>
                                              <p:pRg st="0" end="0"/>
                                            </p:txEl>
                                          </p:spTgt>
                                        </p:tgtEl>
                                        <p:attrNameLst>
                                          <p:attrName>style.visibility</p:attrName>
                                        </p:attrNameLst>
                                      </p:cBhvr>
                                      <p:to>
                                        <p:strVal val="visible"/>
                                      </p:to>
                                    </p:set>
                                    <p:animEffect transition="in" filter="fade">
                                      <p:cBhvr>
                                        <p:cTn id="50" dur="500"/>
                                        <p:tgtEl>
                                          <p:spTgt spid="48">
                                            <p:txEl>
                                              <p:pRg st="0" end="0"/>
                                            </p:txEl>
                                          </p:spTgt>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49">
                                            <p:txEl>
                                              <p:pRg st="0" end="0"/>
                                            </p:txEl>
                                          </p:spTgt>
                                        </p:tgtEl>
                                        <p:attrNameLst>
                                          <p:attrName>style.visibility</p:attrName>
                                        </p:attrNameLst>
                                      </p:cBhvr>
                                      <p:to>
                                        <p:strVal val="visible"/>
                                      </p:to>
                                    </p:set>
                                    <p:animEffect transition="in" filter="fade">
                                      <p:cBhvr>
                                        <p:cTn id="56" dur="500"/>
                                        <p:tgtEl>
                                          <p:spTgt spid="49">
                                            <p:txEl>
                                              <p:pRg st="0" end="0"/>
                                            </p:txEl>
                                          </p:spTgt>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50">
                                            <p:txEl>
                                              <p:pRg st="0" end="0"/>
                                            </p:txEl>
                                          </p:spTgt>
                                        </p:tgtEl>
                                        <p:attrNameLst>
                                          <p:attrName>style.visibility</p:attrName>
                                        </p:attrNameLst>
                                      </p:cBhvr>
                                      <p:to>
                                        <p:strVal val="visible"/>
                                      </p:to>
                                    </p:set>
                                    <p:animEffect transition="in" filter="fade">
                                      <p:cBhvr>
                                        <p:cTn id="62" dur="500"/>
                                        <p:tgtEl>
                                          <p:spTgt spid="50">
                                            <p:txEl>
                                              <p:pRg st="0" end="0"/>
                                            </p:txEl>
                                          </p:spTgt>
                                        </p:tgtEl>
                                      </p:cBhvr>
                                    </p:animEffect>
                                  </p:childTnLst>
                                </p:cTn>
                              </p:par>
                              <p:par>
                                <p:cTn id="63" presetID="10" presetClass="entr" presetSubtype="0" fill="hold" grpId="0" nodeType="withEffect">
                                  <p:stCondLst>
                                    <p:cond delay="250"/>
                                  </p:stCondLst>
                                  <p:childTnLst>
                                    <p:set>
                                      <p:cBhvr>
                                        <p:cTn id="64" dur="1" fill="hold">
                                          <p:stCondLst>
                                            <p:cond delay="0"/>
                                          </p:stCondLst>
                                        </p:cTn>
                                        <p:tgtEl>
                                          <p:spTgt spid="51">
                                            <p:txEl>
                                              <p:pRg st="0" end="0"/>
                                            </p:txEl>
                                          </p:spTgt>
                                        </p:tgtEl>
                                        <p:attrNameLst>
                                          <p:attrName>style.visibility</p:attrName>
                                        </p:attrNameLst>
                                      </p:cBhvr>
                                      <p:to>
                                        <p:strVal val="visible"/>
                                      </p:to>
                                    </p:set>
                                    <p:animEffect transition="in" filter="fade">
                                      <p:cBhvr>
                                        <p:cTn id="65" dur="500"/>
                                        <p:tgtEl>
                                          <p:spTgt spid="51">
                                            <p:txEl>
                                              <p:pRg st="0" end="0"/>
                                            </p:txEl>
                                          </p:spTgt>
                                        </p:tgtEl>
                                      </p:cBhvr>
                                    </p:animEffect>
                                  </p:childTnLst>
                                </p:cTn>
                              </p:par>
                              <p:par>
                                <p:cTn id="66" presetID="10" presetClass="entr" presetSubtype="0" fill="hold" grpId="0" nodeType="withEffect">
                                  <p:stCondLst>
                                    <p:cond delay="250"/>
                                  </p:stCondLst>
                                  <p:childTnLst>
                                    <p:set>
                                      <p:cBhvr>
                                        <p:cTn id="67" dur="1" fill="hold">
                                          <p:stCondLst>
                                            <p:cond delay="0"/>
                                          </p:stCondLst>
                                        </p:cTn>
                                        <p:tgtEl>
                                          <p:spTgt spid="52">
                                            <p:txEl>
                                              <p:pRg st="0" end="0"/>
                                            </p:txEl>
                                          </p:spTgt>
                                        </p:tgtEl>
                                        <p:attrNameLst>
                                          <p:attrName>style.visibility</p:attrName>
                                        </p:attrNameLst>
                                      </p:cBhvr>
                                      <p:to>
                                        <p:strVal val="visible"/>
                                      </p:to>
                                    </p:set>
                                    <p:animEffect transition="in" filter="fade">
                                      <p:cBhvr>
                                        <p:cTn id="68" dur="500"/>
                                        <p:tgtEl>
                                          <p:spTgt spid="52">
                                            <p:txEl>
                                              <p:pRg st="0" end="0"/>
                                            </p:txEl>
                                          </p:spTgt>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53">
                                            <p:txEl>
                                              <p:pRg st="0" end="0"/>
                                            </p:txEl>
                                          </p:spTgt>
                                        </p:tgtEl>
                                        <p:attrNameLst>
                                          <p:attrName>style.visibility</p:attrName>
                                        </p:attrNameLst>
                                      </p:cBhvr>
                                      <p:to>
                                        <p:strVal val="visible"/>
                                      </p:to>
                                    </p:set>
                                    <p:animEffect transition="in" filter="fade">
                                      <p:cBhvr>
                                        <p:cTn id="71" dur="500"/>
                                        <p:tgtEl>
                                          <p:spTgt spid="53">
                                            <p:txEl>
                                              <p:pRg st="0" end="0"/>
                                            </p:txEl>
                                          </p:spTgt>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build="p">
        <p:tmplLst>
          <p:tmpl lvl="1">
            <p:tnLst>
              <p:par>
                <p:cTn presetID="10" presetClass="entr" presetSubtype="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animBg="1"/>
      <p:bldP spid="46" grpId="0" animBg="1"/>
      <p:bldP spid="47" grpId="0" animBg="1"/>
      <p:bldP spid="48" grpId="0" build="p">
        <p:tmplLst>
          <p:tmpl lvl="1">
            <p:tnLst>
              <p:par>
                <p:cTn presetID="10" presetClass="entr" presetSubtype="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25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2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5" grpId="0"/>
      <p:bldP spid="56" grpId="0">
        <p:tmplLst>
          <p:tmpl>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Rectangle 5"/>
          <p:cNvSpPr/>
          <p:nvPr userDrawn="1"/>
        </p:nvSpPr>
        <p:spPr>
          <a:xfrm>
            <a:off x="2015073" y="1347727"/>
            <a:ext cx="2410581" cy="3901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7" name="Rectangle 6"/>
          <p:cNvSpPr/>
          <p:nvPr userDrawn="1"/>
        </p:nvSpPr>
        <p:spPr>
          <a:xfrm>
            <a:off x="2015073" y="1737859"/>
            <a:ext cx="2410581" cy="7808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8" name="Rectangle 7"/>
          <p:cNvSpPr/>
          <p:nvPr userDrawn="1"/>
        </p:nvSpPr>
        <p:spPr>
          <a:xfrm>
            <a:off x="2015073" y="2518727"/>
            <a:ext cx="2410581" cy="1716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 name="Rectangle 8"/>
          <p:cNvSpPr/>
          <p:nvPr userDrawn="1"/>
        </p:nvSpPr>
        <p:spPr>
          <a:xfrm>
            <a:off x="2015073" y="4234859"/>
            <a:ext cx="2410581" cy="20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8" name="Text Placeholder 5"/>
          <p:cNvSpPr>
            <a:spLocks noGrp="1"/>
          </p:cNvSpPr>
          <p:nvPr>
            <p:ph type="body" sz="quarter" idx="25" hasCustomPrompt="1"/>
          </p:nvPr>
        </p:nvSpPr>
        <p:spPr>
          <a:xfrm>
            <a:off x="2137480" y="1339004"/>
            <a:ext cx="2165767" cy="379671"/>
          </a:xfrm>
        </p:spPr>
        <p:txBody>
          <a:bodyPr anchor="ctr">
            <a:normAutofit/>
          </a:bodyPr>
          <a:lstStyle>
            <a:lvl1pPr marL="0" indent="0" algn="ctr">
              <a:lnSpc>
                <a:spcPct val="100000"/>
              </a:lnSpc>
              <a:spcBef>
                <a:spcPts val="0"/>
              </a:spcBef>
              <a:buFontTx/>
              <a:buNone/>
              <a:defRPr sz="12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6" hasCustomPrompt="1"/>
          </p:nvPr>
        </p:nvSpPr>
        <p:spPr>
          <a:xfrm>
            <a:off x="2137480" y="1831613"/>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7" hasCustomPrompt="1"/>
          </p:nvPr>
        </p:nvSpPr>
        <p:spPr>
          <a:xfrm>
            <a:off x="2137473" y="2644536"/>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8" hasCustomPrompt="1"/>
          </p:nvPr>
        </p:nvSpPr>
        <p:spPr>
          <a:xfrm>
            <a:off x="2137473" y="3018639"/>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2" name="Text Placeholder 5"/>
          <p:cNvSpPr>
            <a:spLocks noGrp="1"/>
          </p:cNvSpPr>
          <p:nvPr>
            <p:ph type="body" sz="quarter" idx="29" hasCustomPrompt="1"/>
          </p:nvPr>
        </p:nvSpPr>
        <p:spPr>
          <a:xfrm>
            <a:off x="2137473" y="3392742"/>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30" hasCustomPrompt="1"/>
          </p:nvPr>
        </p:nvSpPr>
        <p:spPr>
          <a:xfrm>
            <a:off x="2137473" y="3766845"/>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4" name="Rectangle 33"/>
          <p:cNvSpPr/>
          <p:nvPr userDrawn="1"/>
        </p:nvSpPr>
        <p:spPr>
          <a:xfrm>
            <a:off x="4890716" y="1347727"/>
            <a:ext cx="2410581" cy="390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5" name="Rectangle 34"/>
          <p:cNvSpPr/>
          <p:nvPr userDrawn="1"/>
        </p:nvSpPr>
        <p:spPr>
          <a:xfrm>
            <a:off x="4890716" y="1737859"/>
            <a:ext cx="2410581" cy="7808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6" name="Rectangle 35"/>
          <p:cNvSpPr/>
          <p:nvPr userDrawn="1"/>
        </p:nvSpPr>
        <p:spPr>
          <a:xfrm>
            <a:off x="4890716" y="2518727"/>
            <a:ext cx="2410581" cy="17161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7" name="Rectangle 36"/>
          <p:cNvSpPr/>
          <p:nvPr userDrawn="1"/>
        </p:nvSpPr>
        <p:spPr>
          <a:xfrm>
            <a:off x="4890716" y="4234859"/>
            <a:ext cx="2410581" cy="2097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8" name="Text Placeholder 5"/>
          <p:cNvSpPr>
            <a:spLocks noGrp="1"/>
          </p:cNvSpPr>
          <p:nvPr>
            <p:ph type="body" sz="quarter" idx="31" hasCustomPrompt="1"/>
          </p:nvPr>
        </p:nvSpPr>
        <p:spPr>
          <a:xfrm>
            <a:off x="5013123" y="1339004"/>
            <a:ext cx="2165767" cy="379671"/>
          </a:xfrm>
        </p:spPr>
        <p:txBody>
          <a:bodyPr anchor="ctr">
            <a:normAutofit/>
          </a:bodyPr>
          <a:lstStyle>
            <a:lvl1pPr marL="0" indent="0" algn="ctr">
              <a:lnSpc>
                <a:spcPct val="100000"/>
              </a:lnSpc>
              <a:spcBef>
                <a:spcPts val="0"/>
              </a:spcBef>
              <a:buFontTx/>
              <a:buNone/>
              <a:defRPr sz="12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39" name="Text Placeholder 5"/>
          <p:cNvSpPr>
            <a:spLocks noGrp="1"/>
          </p:cNvSpPr>
          <p:nvPr>
            <p:ph type="body" sz="quarter" idx="32" hasCustomPrompt="1"/>
          </p:nvPr>
        </p:nvSpPr>
        <p:spPr>
          <a:xfrm>
            <a:off x="5013123" y="1831613"/>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40" name="Text Placeholder 5"/>
          <p:cNvSpPr>
            <a:spLocks noGrp="1"/>
          </p:cNvSpPr>
          <p:nvPr>
            <p:ph type="body" sz="quarter" idx="33" hasCustomPrompt="1"/>
          </p:nvPr>
        </p:nvSpPr>
        <p:spPr>
          <a:xfrm>
            <a:off x="5013122" y="2644536"/>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1" name="Text Placeholder 5"/>
          <p:cNvSpPr>
            <a:spLocks noGrp="1"/>
          </p:cNvSpPr>
          <p:nvPr>
            <p:ph type="body" sz="quarter" idx="34" hasCustomPrompt="1"/>
          </p:nvPr>
        </p:nvSpPr>
        <p:spPr>
          <a:xfrm>
            <a:off x="5013122" y="3018639"/>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35" hasCustomPrompt="1"/>
          </p:nvPr>
        </p:nvSpPr>
        <p:spPr>
          <a:xfrm>
            <a:off x="5013122" y="3392742"/>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3" name="Text Placeholder 5"/>
          <p:cNvSpPr>
            <a:spLocks noGrp="1"/>
          </p:cNvSpPr>
          <p:nvPr>
            <p:ph type="body" sz="quarter" idx="36" hasCustomPrompt="1"/>
          </p:nvPr>
        </p:nvSpPr>
        <p:spPr>
          <a:xfrm>
            <a:off x="5013122" y="3766845"/>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4" name="Rectangle 43"/>
          <p:cNvSpPr/>
          <p:nvPr userDrawn="1"/>
        </p:nvSpPr>
        <p:spPr>
          <a:xfrm>
            <a:off x="7766359" y="1347727"/>
            <a:ext cx="2410581" cy="3901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5" name="Rectangle 44"/>
          <p:cNvSpPr/>
          <p:nvPr userDrawn="1"/>
        </p:nvSpPr>
        <p:spPr>
          <a:xfrm>
            <a:off x="7766359" y="1737859"/>
            <a:ext cx="2410581" cy="7808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6" name="Rectangle 45"/>
          <p:cNvSpPr/>
          <p:nvPr userDrawn="1"/>
        </p:nvSpPr>
        <p:spPr>
          <a:xfrm>
            <a:off x="7766359" y="2518727"/>
            <a:ext cx="2410581" cy="17161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7" name="Rectangle 46"/>
          <p:cNvSpPr/>
          <p:nvPr userDrawn="1"/>
        </p:nvSpPr>
        <p:spPr>
          <a:xfrm>
            <a:off x="7766359" y="4234859"/>
            <a:ext cx="2410581" cy="20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8" name="Text Placeholder 5"/>
          <p:cNvSpPr>
            <a:spLocks noGrp="1"/>
          </p:cNvSpPr>
          <p:nvPr>
            <p:ph type="body" sz="quarter" idx="37" hasCustomPrompt="1"/>
          </p:nvPr>
        </p:nvSpPr>
        <p:spPr>
          <a:xfrm>
            <a:off x="7888766" y="1339004"/>
            <a:ext cx="2165767" cy="379671"/>
          </a:xfrm>
        </p:spPr>
        <p:txBody>
          <a:bodyPr anchor="ctr">
            <a:normAutofit/>
          </a:bodyPr>
          <a:lstStyle>
            <a:lvl1pPr marL="0" indent="0" algn="ctr">
              <a:lnSpc>
                <a:spcPct val="100000"/>
              </a:lnSpc>
              <a:spcBef>
                <a:spcPts val="0"/>
              </a:spcBef>
              <a:buFontTx/>
              <a:buNone/>
              <a:defRPr sz="12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49" name="Text Placeholder 5"/>
          <p:cNvSpPr>
            <a:spLocks noGrp="1"/>
          </p:cNvSpPr>
          <p:nvPr>
            <p:ph type="body" sz="quarter" idx="38" hasCustomPrompt="1"/>
          </p:nvPr>
        </p:nvSpPr>
        <p:spPr>
          <a:xfrm>
            <a:off x="7888766" y="1831613"/>
            <a:ext cx="2165767" cy="561305"/>
          </a:xfrm>
        </p:spPr>
        <p:txBody>
          <a:bodyPr anchor="ctr">
            <a:normAutofit/>
          </a:bodyPr>
          <a:lstStyle>
            <a:lvl1pPr marL="0" indent="0" algn="ctr">
              <a:lnSpc>
                <a:spcPct val="100000"/>
              </a:lnSpc>
              <a:spcBef>
                <a:spcPts val="0"/>
              </a:spcBef>
              <a:buFontTx/>
              <a:buNone/>
              <a:defRPr sz="24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50" name="Text Placeholder 5"/>
          <p:cNvSpPr>
            <a:spLocks noGrp="1"/>
          </p:cNvSpPr>
          <p:nvPr>
            <p:ph type="body" sz="quarter" idx="39" hasCustomPrompt="1"/>
          </p:nvPr>
        </p:nvSpPr>
        <p:spPr>
          <a:xfrm>
            <a:off x="7888766" y="2644536"/>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0" hasCustomPrompt="1"/>
          </p:nvPr>
        </p:nvSpPr>
        <p:spPr>
          <a:xfrm>
            <a:off x="7888766" y="3018639"/>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1" hasCustomPrompt="1"/>
          </p:nvPr>
        </p:nvSpPr>
        <p:spPr>
          <a:xfrm>
            <a:off x="7888766" y="3392742"/>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3" name="Text Placeholder 5"/>
          <p:cNvSpPr>
            <a:spLocks noGrp="1"/>
          </p:cNvSpPr>
          <p:nvPr>
            <p:ph type="body" sz="quarter" idx="42" hasCustomPrompt="1"/>
          </p:nvPr>
        </p:nvSpPr>
        <p:spPr>
          <a:xfrm>
            <a:off x="7888766" y="3766845"/>
            <a:ext cx="2161477"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7" name="Title 1"/>
          <p:cNvSpPr>
            <a:spLocks noGrp="1"/>
          </p:cNvSpPr>
          <p:nvPr>
            <p:ph type="title" hasCustomPrompt="1"/>
          </p:nvPr>
        </p:nvSpPr>
        <p:spPr>
          <a:xfrm>
            <a:off x="1295406" y="4667943"/>
            <a:ext cx="3456517" cy="1365547"/>
          </a:xfrm>
        </p:spPr>
        <p:txBody>
          <a:bodyPr anchor="ctr"/>
          <a:lstStyle>
            <a:lvl1pPr algn="r">
              <a:defRPr/>
            </a:lvl1pPr>
          </a:lstStyle>
          <a:p>
            <a:r>
              <a:rPr kumimoji="1" lang="en-US" altLang="ja-JP" dirty="0"/>
              <a:t>Slide title</a:t>
            </a:r>
            <a:endParaRPr kumimoji="1" lang="ja-JP" altLang="en-US" dirty="0"/>
          </a:p>
        </p:txBody>
      </p:sp>
      <p:sp>
        <p:nvSpPr>
          <p:cNvPr id="58" name="Text Placeholder 5"/>
          <p:cNvSpPr>
            <a:spLocks noGrp="1"/>
          </p:cNvSpPr>
          <p:nvPr>
            <p:ph type="body" sz="quarter" idx="12" hasCustomPrompt="1"/>
          </p:nvPr>
        </p:nvSpPr>
        <p:spPr>
          <a:xfrm>
            <a:off x="5052652" y="4792874"/>
            <a:ext cx="5124287" cy="1109304"/>
          </a:xfrm>
        </p:spPr>
        <p:txBody>
          <a:bodyPr anchor="ctr"/>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0840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500"/>
                            </p:stCondLst>
                            <p:childTnLst>
                              <p:par>
                                <p:cTn id="36" presetID="10" presetClass="entr" presetSubtype="0" fill="hold" grpId="0" nodeType="afterEffect">
                                  <p:stCondLst>
                                    <p:cond delay="25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38">
                                            <p:txEl>
                                              <p:pRg st="0" end="0"/>
                                            </p:txEl>
                                          </p:spTgt>
                                        </p:tgtEl>
                                        <p:attrNameLst>
                                          <p:attrName>style.visibility</p:attrName>
                                        </p:attrNameLst>
                                      </p:cBhvr>
                                      <p:to>
                                        <p:strVal val="visible"/>
                                      </p:to>
                                    </p:set>
                                    <p:animEffect transition="in" filter="fade">
                                      <p:cBhvr>
                                        <p:cTn id="41" dur="500"/>
                                        <p:tgtEl>
                                          <p:spTgt spid="38">
                                            <p:txEl>
                                              <p:pRg st="0" end="0"/>
                                            </p:txEl>
                                          </p:spTgt>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9">
                                            <p:txEl>
                                              <p:pRg st="0" end="0"/>
                                            </p:txEl>
                                          </p:spTgt>
                                        </p:tgtEl>
                                        <p:attrNameLst>
                                          <p:attrName>style.visibility</p:attrName>
                                        </p:attrNameLst>
                                      </p:cBhvr>
                                      <p:to>
                                        <p:strVal val="visible"/>
                                      </p:to>
                                    </p:set>
                                    <p:animEffect transition="in" filter="fade">
                                      <p:cBhvr>
                                        <p:cTn id="47" dur="500"/>
                                        <p:tgtEl>
                                          <p:spTgt spid="39">
                                            <p:txEl>
                                              <p:pRg st="0" end="0"/>
                                            </p:txEl>
                                          </p:spTgt>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0">
                                            <p:txEl>
                                              <p:pRg st="0" end="0"/>
                                            </p:txEl>
                                          </p:spTgt>
                                        </p:tgtEl>
                                        <p:attrNameLst>
                                          <p:attrName>style.visibility</p:attrName>
                                        </p:attrNameLst>
                                      </p:cBhvr>
                                      <p:to>
                                        <p:strVal val="visible"/>
                                      </p:to>
                                    </p:set>
                                    <p:animEffect transition="in" filter="fade">
                                      <p:cBhvr>
                                        <p:cTn id="53" dur="500"/>
                                        <p:tgtEl>
                                          <p:spTgt spid="40">
                                            <p:txEl>
                                              <p:pRg st="0" end="0"/>
                                            </p:txEl>
                                          </p:spTgt>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41">
                                            <p:txEl>
                                              <p:pRg st="0" end="0"/>
                                            </p:txEl>
                                          </p:spTgt>
                                        </p:tgtEl>
                                        <p:attrNameLst>
                                          <p:attrName>style.visibility</p:attrName>
                                        </p:attrNameLst>
                                      </p:cBhvr>
                                      <p:to>
                                        <p:strVal val="visible"/>
                                      </p:to>
                                    </p:set>
                                    <p:animEffect transition="in" filter="fade">
                                      <p:cBhvr>
                                        <p:cTn id="56" dur="500"/>
                                        <p:tgtEl>
                                          <p:spTgt spid="41">
                                            <p:txEl>
                                              <p:pRg st="0" end="0"/>
                                            </p:txEl>
                                          </p:spTgt>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42">
                                            <p:txEl>
                                              <p:pRg st="0" end="0"/>
                                            </p:txEl>
                                          </p:spTgt>
                                        </p:tgtEl>
                                        <p:attrNameLst>
                                          <p:attrName>style.visibility</p:attrName>
                                        </p:attrNameLst>
                                      </p:cBhvr>
                                      <p:to>
                                        <p:strVal val="visible"/>
                                      </p:to>
                                    </p:set>
                                    <p:animEffect transition="in" filter="fade">
                                      <p:cBhvr>
                                        <p:cTn id="59" dur="500"/>
                                        <p:tgtEl>
                                          <p:spTgt spid="42">
                                            <p:txEl>
                                              <p:pRg st="0" end="0"/>
                                            </p:txEl>
                                          </p:spTgt>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3">
                                            <p:txEl>
                                              <p:pRg st="0" end="0"/>
                                            </p:txEl>
                                          </p:spTgt>
                                        </p:tgtEl>
                                        <p:attrNameLst>
                                          <p:attrName>style.visibility</p:attrName>
                                        </p:attrNameLst>
                                      </p:cBhvr>
                                      <p:to>
                                        <p:strVal val="visible"/>
                                      </p:to>
                                    </p:set>
                                    <p:animEffect transition="in" filter="fade">
                                      <p:cBhvr>
                                        <p:cTn id="62" dur="500"/>
                                        <p:tgtEl>
                                          <p:spTgt spid="43">
                                            <p:txEl>
                                              <p:pRg st="0" end="0"/>
                                            </p:txEl>
                                          </p:spTgt>
                                        </p:tgtEl>
                                      </p:cBhvr>
                                    </p:animEffect>
                                  </p:childTnLst>
                                </p:cTn>
                              </p:par>
                              <p:par>
                                <p:cTn id="63" presetID="10" presetClass="entr" presetSubtype="0" fill="hold" grpId="0" nodeType="withEffect">
                                  <p:stCondLst>
                                    <p:cond delay="25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par>
                          <p:cTn id="66" fill="hold">
                            <p:stCondLst>
                              <p:cond delay="1250"/>
                            </p:stCondLst>
                            <p:childTnLst>
                              <p:par>
                                <p:cTn id="67" presetID="10" presetClass="entr" presetSubtype="0" fill="hold" grpId="0" nodeType="afterEffect">
                                  <p:stCondLst>
                                    <p:cond delay="25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ntr" presetSubtype="0" fill="hold" grpId="0" nodeType="withEffect">
                                  <p:stCondLst>
                                    <p:cond delay="250"/>
                                  </p:stCondLst>
                                  <p:childTnLst>
                                    <p:set>
                                      <p:cBhvr>
                                        <p:cTn id="71" dur="1" fill="hold">
                                          <p:stCondLst>
                                            <p:cond delay="0"/>
                                          </p:stCondLst>
                                        </p:cTn>
                                        <p:tgtEl>
                                          <p:spTgt spid="48">
                                            <p:txEl>
                                              <p:pRg st="0" end="0"/>
                                            </p:txEl>
                                          </p:spTgt>
                                        </p:tgtEl>
                                        <p:attrNameLst>
                                          <p:attrName>style.visibility</p:attrName>
                                        </p:attrNameLst>
                                      </p:cBhvr>
                                      <p:to>
                                        <p:strVal val="visible"/>
                                      </p:to>
                                    </p:set>
                                    <p:animEffect transition="in" filter="fade">
                                      <p:cBhvr>
                                        <p:cTn id="72" dur="500"/>
                                        <p:tgtEl>
                                          <p:spTgt spid="48">
                                            <p:txEl>
                                              <p:pRg st="0" end="0"/>
                                            </p:txEl>
                                          </p:spTgt>
                                        </p:tgtEl>
                                      </p:cBhvr>
                                    </p:animEffect>
                                  </p:childTnLst>
                                </p:cTn>
                              </p:par>
                              <p:par>
                                <p:cTn id="73" presetID="10" presetClass="entr" presetSubtype="0" fill="hold" grpId="0" nodeType="withEffect">
                                  <p:stCondLst>
                                    <p:cond delay="25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49">
                                            <p:txEl>
                                              <p:pRg st="0" end="0"/>
                                            </p:txEl>
                                          </p:spTgt>
                                        </p:tgtEl>
                                        <p:attrNameLst>
                                          <p:attrName>style.visibility</p:attrName>
                                        </p:attrNameLst>
                                      </p:cBhvr>
                                      <p:to>
                                        <p:strVal val="visible"/>
                                      </p:to>
                                    </p:set>
                                    <p:animEffect transition="in" filter="fade">
                                      <p:cBhvr>
                                        <p:cTn id="78" dur="500"/>
                                        <p:tgtEl>
                                          <p:spTgt spid="49">
                                            <p:txEl>
                                              <p:pRg st="0" end="0"/>
                                            </p:txEl>
                                          </p:spTgt>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10" presetClass="entr" presetSubtype="0" fill="hold" grpId="0" nodeType="withEffect">
                                  <p:stCondLst>
                                    <p:cond delay="250"/>
                                  </p:stCondLst>
                                  <p:childTnLst>
                                    <p:set>
                                      <p:cBhvr>
                                        <p:cTn id="83" dur="1" fill="hold">
                                          <p:stCondLst>
                                            <p:cond delay="0"/>
                                          </p:stCondLst>
                                        </p:cTn>
                                        <p:tgtEl>
                                          <p:spTgt spid="50">
                                            <p:txEl>
                                              <p:pRg st="0" end="0"/>
                                            </p:txEl>
                                          </p:spTgt>
                                        </p:tgtEl>
                                        <p:attrNameLst>
                                          <p:attrName>style.visibility</p:attrName>
                                        </p:attrNameLst>
                                      </p:cBhvr>
                                      <p:to>
                                        <p:strVal val="visible"/>
                                      </p:to>
                                    </p:set>
                                    <p:animEffect transition="in" filter="fade">
                                      <p:cBhvr>
                                        <p:cTn id="84" dur="500"/>
                                        <p:tgtEl>
                                          <p:spTgt spid="50">
                                            <p:txEl>
                                              <p:pRg st="0" end="0"/>
                                            </p:txEl>
                                          </p:spTgt>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51">
                                            <p:txEl>
                                              <p:pRg st="0" end="0"/>
                                            </p:txEl>
                                          </p:spTgt>
                                        </p:tgtEl>
                                        <p:attrNameLst>
                                          <p:attrName>style.visibility</p:attrName>
                                        </p:attrNameLst>
                                      </p:cBhvr>
                                      <p:to>
                                        <p:strVal val="visible"/>
                                      </p:to>
                                    </p:set>
                                    <p:animEffect transition="in" filter="fade">
                                      <p:cBhvr>
                                        <p:cTn id="87" dur="500"/>
                                        <p:tgtEl>
                                          <p:spTgt spid="51">
                                            <p:txEl>
                                              <p:pRg st="0" end="0"/>
                                            </p:txEl>
                                          </p:spTgt>
                                        </p:tgtEl>
                                      </p:cBhvr>
                                    </p:animEffect>
                                  </p:childTnLst>
                                </p:cTn>
                              </p:par>
                              <p:par>
                                <p:cTn id="88" presetID="10" presetClass="entr" presetSubtype="0" fill="hold" grpId="0" nodeType="withEffect">
                                  <p:stCondLst>
                                    <p:cond delay="250"/>
                                  </p:stCondLst>
                                  <p:childTnLst>
                                    <p:set>
                                      <p:cBhvr>
                                        <p:cTn id="89" dur="1" fill="hold">
                                          <p:stCondLst>
                                            <p:cond delay="0"/>
                                          </p:stCondLst>
                                        </p:cTn>
                                        <p:tgtEl>
                                          <p:spTgt spid="52">
                                            <p:txEl>
                                              <p:pRg st="0" end="0"/>
                                            </p:txEl>
                                          </p:spTgt>
                                        </p:tgtEl>
                                        <p:attrNameLst>
                                          <p:attrName>style.visibility</p:attrName>
                                        </p:attrNameLst>
                                      </p:cBhvr>
                                      <p:to>
                                        <p:strVal val="visible"/>
                                      </p:to>
                                    </p:set>
                                    <p:animEffect transition="in" filter="fade">
                                      <p:cBhvr>
                                        <p:cTn id="90" dur="500"/>
                                        <p:tgtEl>
                                          <p:spTgt spid="52">
                                            <p:txEl>
                                              <p:pRg st="0" end="0"/>
                                            </p:txEl>
                                          </p:spTgt>
                                        </p:tgtEl>
                                      </p:cBhvr>
                                    </p:animEffect>
                                  </p:childTnLst>
                                </p:cTn>
                              </p:par>
                              <p:par>
                                <p:cTn id="91" presetID="10" presetClass="entr" presetSubtype="0" fill="hold" grpId="0" nodeType="withEffect">
                                  <p:stCondLst>
                                    <p:cond delay="250"/>
                                  </p:stCondLst>
                                  <p:childTnLst>
                                    <p:set>
                                      <p:cBhvr>
                                        <p:cTn id="92" dur="1" fill="hold">
                                          <p:stCondLst>
                                            <p:cond delay="0"/>
                                          </p:stCondLst>
                                        </p:cTn>
                                        <p:tgtEl>
                                          <p:spTgt spid="53">
                                            <p:txEl>
                                              <p:pRg st="0" end="0"/>
                                            </p:txEl>
                                          </p:spTgt>
                                        </p:tgtEl>
                                        <p:attrNameLst>
                                          <p:attrName>style.visibility</p:attrName>
                                        </p:attrNameLst>
                                      </p:cBhvr>
                                      <p:to>
                                        <p:strVal val="visible"/>
                                      </p:to>
                                    </p:set>
                                    <p:animEffect transition="in" filter="fade">
                                      <p:cBhvr>
                                        <p:cTn id="93" dur="500"/>
                                        <p:tgtEl>
                                          <p:spTgt spid="53">
                                            <p:txEl>
                                              <p:pRg st="0" end="0"/>
                                            </p:txEl>
                                          </p:spTgt>
                                        </p:tgtEl>
                                      </p:cBhvr>
                                    </p:animEffect>
                                  </p:childTnLst>
                                </p:cTn>
                              </p:par>
                              <p:par>
                                <p:cTn id="94" presetID="10" presetClass="entr" presetSubtype="0" fill="hold" grpId="0" nodeType="withEffect">
                                  <p:stCondLst>
                                    <p:cond delay="25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500"/>
                                        <p:tgtEl>
                                          <p:spTgt spid="47"/>
                                        </p:tgtEl>
                                      </p:cBhvr>
                                    </p:animEffect>
                                  </p:childTnLst>
                                </p:cTn>
                              </p:par>
                            </p:childTnLst>
                          </p:cTn>
                        </p:par>
                        <p:par>
                          <p:cTn id="97" fill="hold">
                            <p:stCondLst>
                              <p:cond delay="2000"/>
                            </p:stCondLst>
                            <p:childTnLst>
                              <p:par>
                                <p:cTn id="98" presetID="2" presetClass="entr" presetSubtype="4" decel="100000" fill="hold" grpId="0" nodeType="afterEffect">
                                  <p:stCondLst>
                                    <p:cond delay="250"/>
                                  </p:stCondLst>
                                  <p:iterate type="wd">
                                    <p:tmPct val="10000"/>
                                  </p:iterate>
                                  <p:childTnLst>
                                    <p:set>
                                      <p:cBhvr>
                                        <p:cTn id="99" dur="1" fill="hold">
                                          <p:stCondLst>
                                            <p:cond delay="0"/>
                                          </p:stCondLst>
                                        </p:cTn>
                                        <p:tgtEl>
                                          <p:spTgt spid="57"/>
                                        </p:tgtEl>
                                        <p:attrNameLst>
                                          <p:attrName>style.visibility</p:attrName>
                                        </p:attrNameLst>
                                      </p:cBhvr>
                                      <p:to>
                                        <p:strVal val="visible"/>
                                      </p:to>
                                    </p:set>
                                    <p:anim calcmode="lin" valueType="num">
                                      <p:cBhvr additive="base">
                                        <p:cTn id="100" dur="1000" fill="hold"/>
                                        <p:tgtEl>
                                          <p:spTgt spid="57"/>
                                        </p:tgtEl>
                                        <p:attrNameLst>
                                          <p:attrName>ppt_x</p:attrName>
                                        </p:attrNameLst>
                                      </p:cBhvr>
                                      <p:tavLst>
                                        <p:tav tm="0">
                                          <p:val>
                                            <p:strVal val="#ppt_x"/>
                                          </p:val>
                                        </p:tav>
                                        <p:tav tm="100000">
                                          <p:val>
                                            <p:strVal val="#ppt_x"/>
                                          </p:val>
                                        </p:tav>
                                      </p:tavLst>
                                    </p:anim>
                                    <p:anim calcmode="lin" valueType="num">
                                      <p:cBhvr additive="base">
                                        <p:cTn id="101" dur="1000" fill="hold"/>
                                        <p:tgtEl>
                                          <p:spTgt spid="57"/>
                                        </p:tgtEl>
                                        <p:attrNameLst>
                                          <p:attrName>ppt_y</p:attrName>
                                        </p:attrNameLst>
                                      </p:cBhvr>
                                      <p:tavLst>
                                        <p:tav tm="0">
                                          <p:val>
                                            <p:strVal val="1+#ppt_h/2"/>
                                          </p:val>
                                        </p:tav>
                                        <p:tav tm="100000">
                                          <p:val>
                                            <p:strVal val="#ppt_y"/>
                                          </p:val>
                                        </p:tav>
                                      </p:tavLst>
                                    </p:anim>
                                  </p:childTnLst>
                                </p:cTn>
                              </p:par>
                            </p:childTnLst>
                          </p:cTn>
                        </p:par>
                        <p:par>
                          <p:cTn id="102" fill="hold">
                            <p:stCondLst>
                              <p:cond delay="3350"/>
                            </p:stCondLst>
                            <p:childTnLst>
                              <p:par>
                                <p:cTn id="103" presetID="10" presetClass="entr" presetSubtype="0" fill="hold" grpId="0" nodeType="afterEffect">
                                  <p:stCondLst>
                                    <p:cond delay="25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4" grpId="0" animBg="1"/>
      <p:bldP spid="35" grpId="0" animBg="1"/>
      <p:bldP spid="36" grpId="0" animBg="1"/>
      <p:bldP spid="37" grpId="0" animBg="1"/>
      <p:bldP spid="38" grpId="0" build="p">
        <p:tmplLst>
          <p:tmpl lvl="1">
            <p:tnLst>
              <p:par>
                <p:cTn presetID="10" presetClass="entr" presetSubtype="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animBg="1"/>
      <p:bldP spid="45" grpId="0" animBg="1"/>
      <p:bldP spid="46" grpId="0" animBg="1"/>
      <p:bldP spid="47" grpId="0" animBg="1"/>
      <p:bldP spid="48" grpId="0" build="p">
        <p:tmplLst>
          <p:tmpl lvl="1">
            <p:tnLst>
              <p:par>
                <p:cTn presetID="10" presetClass="entr" presetSubtype="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25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2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7" grpId="0"/>
      <p:bldP spid="58" grpId="0">
        <p:tmplLst>
          <p:tmpl>
            <p:tnLst>
              <p:par>
                <p:cTn presetID="10" presetClass="entr" presetSubtype="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me 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2806454" y="2810522"/>
            <a:ext cx="8090153"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6" name="Rectangle 5"/>
          <p:cNvSpPr/>
          <p:nvPr userDrawn="1"/>
        </p:nvSpPr>
        <p:spPr>
          <a:xfrm>
            <a:off x="2806454" y="3431657"/>
            <a:ext cx="8090153"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7" name="Rectangle 6"/>
          <p:cNvSpPr/>
          <p:nvPr userDrawn="1"/>
        </p:nvSpPr>
        <p:spPr>
          <a:xfrm>
            <a:off x="2806454" y="4052792"/>
            <a:ext cx="8090153"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8" name="Rectangle 7"/>
          <p:cNvSpPr/>
          <p:nvPr userDrawn="1"/>
        </p:nvSpPr>
        <p:spPr>
          <a:xfrm>
            <a:off x="2806454" y="4673927"/>
            <a:ext cx="8090153"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 name="Rectangle 8"/>
          <p:cNvSpPr/>
          <p:nvPr userDrawn="1"/>
        </p:nvSpPr>
        <p:spPr>
          <a:xfrm>
            <a:off x="2806454" y="5295062"/>
            <a:ext cx="8090153"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0" name="Text Placeholder 5"/>
          <p:cNvSpPr>
            <a:spLocks noGrp="1"/>
          </p:cNvSpPr>
          <p:nvPr>
            <p:ph type="body" sz="quarter" idx="22" hasCustomPrompt="1"/>
          </p:nvPr>
        </p:nvSpPr>
        <p:spPr>
          <a:xfrm>
            <a:off x="2806454" y="2325457"/>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3967657" y="2325457"/>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5128860" y="2325457"/>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6290057" y="2325457"/>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7451263" y="2325457"/>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8612468" y="2325457"/>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6" name="Text Placeholder 5"/>
          <p:cNvSpPr>
            <a:spLocks noGrp="1"/>
          </p:cNvSpPr>
          <p:nvPr>
            <p:ph type="body" sz="quarter" idx="28" hasCustomPrompt="1"/>
          </p:nvPr>
        </p:nvSpPr>
        <p:spPr>
          <a:xfrm>
            <a:off x="9773669" y="2325457"/>
            <a:ext cx="1115705" cy="379671"/>
          </a:xfrm>
        </p:spPr>
        <p:txBody>
          <a:bodyPr anchor="ctr">
            <a:normAutofit/>
          </a:bodyPr>
          <a:lstStyle>
            <a:lvl1pPr marL="0" indent="0" algn="ctr">
              <a:lnSpc>
                <a:spcPct val="100000"/>
              </a:lnSpc>
              <a:spcBef>
                <a:spcPts val="0"/>
              </a:spcBef>
              <a:buFontTx/>
              <a:buNone/>
              <a:defRPr sz="1100">
                <a:solidFill>
                  <a:schemeClr val="tx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935573" y="2932740"/>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8" name="Text Placeholder 5"/>
          <p:cNvSpPr>
            <a:spLocks noGrp="1"/>
          </p:cNvSpPr>
          <p:nvPr>
            <p:ph type="body" sz="quarter" idx="30" hasCustomPrompt="1"/>
          </p:nvPr>
        </p:nvSpPr>
        <p:spPr>
          <a:xfrm>
            <a:off x="935573" y="3553875"/>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31" hasCustomPrompt="1"/>
          </p:nvPr>
        </p:nvSpPr>
        <p:spPr>
          <a:xfrm>
            <a:off x="935573" y="4175011"/>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32" hasCustomPrompt="1"/>
          </p:nvPr>
        </p:nvSpPr>
        <p:spPr>
          <a:xfrm>
            <a:off x="935573" y="4788002"/>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1" name="Text Placeholder 5"/>
          <p:cNvSpPr>
            <a:spLocks noGrp="1"/>
          </p:cNvSpPr>
          <p:nvPr>
            <p:ph type="body" sz="quarter" idx="33" hasCustomPrompt="1"/>
          </p:nvPr>
        </p:nvSpPr>
        <p:spPr>
          <a:xfrm>
            <a:off x="935573" y="5417281"/>
            <a:ext cx="1734403" cy="379671"/>
          </a:xfrm>
        </p:spPr>
        <p:txBody>
          <a:bodyPr anchor="ctr">
            <a:normAutofit/>
          </a:bodyPr>
          <a:lstStyle>
            <a:lvl1pPr marL="0" indent="0" algn="r">
              <a:lnSpc>
                <a:spcPct val="100000"/>
              </a:lnSpc>
              <a:spcBef>
                <a:spcPts val="0"/>
              </a:spcBef>
              <a:buFontTx/>
              <a:buNone/>
              <a:defRPr sz="13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2" name="Title 1"/>
          <p:cNvSpPr>
            <a:spLocks noGrp="1"/>
          </p:cNvSpPr>
          <p:nvPr>
            <p:ph type="title" hasCustomPrompt="1"/>
          </p:nvPr>
        </p:nvSpPr>
        <p:spPr>
          <a:xfrm>
            <a:off x="2015073" y="833543"/>
            <a:ext cx="8161867" cy="695379"/>
          </a:xfrm>
        </p:spPr>
        <p:txBody>
          <a:bodyPr anchor="b"/>
          <a:lstStyle>
            <a:lvl1pPr algn="ctr">
              <a:defRPr/>
            </a:lvl1pPr>
          </a:lstStyle>
          <a:p>
            <a:r>
              <a:rPr kumimoji="1" lang="en-US" altLang="ja-JP" dirty="0"/>
              <a:t>Slide title goes here</a:t>
            </a:r>
            <a:endParaRPr kumimoji="1" lang="ja-JP" altLang="en-US" dirty="0"/>
          </a:p>
        </p:txBody>
      </p:sp>
      <p:sp>
        <p:nvSpPr>
          <p:cNvPr id="23" name="Text Placeholder 5"/>
          <p:cNvSpPr>
            <a:spLocks noGrp="1"/>
          </p:cNvSpPr>
          <p:nvPr>
            <p:ph type="body" sz="quarter" idx="15" hasCustomPrompt="1"/>
          </p:nvPr>
        </p:nvSpPr>
        <p:spPr>
          <a:xfrm>
            <a:off x="2015073" y="1528923"/>
            <a:ext cx="8161867" cy="293685"/>
          </a:xfrm>
        </p:spPr>
        <p:txBody>
          <a:bodyPr anchor="t"/>
          <a:lstStyle>
            <a:lvl1pPr marL="0" indent="0" algn="ctr">
              <a:lnSpc>
                <a:spcPct val="100000"/>
              </a:lnSpc>
              <a:spcBef>
                <a:spcPts val="0"/>
              </a:spcBef>
              <a:buFontTx/>
              <a:buNone/>
              <a:defRPr>
                <a:solidFill>
                  <a:schemeClr val="tx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08250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18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2700"/>
                            </p:stCondLst>
                            <p:childTnLst>
                              <p:par>
                                <p:cTn id="30" presetID="10" presetClass="entr" presetSubtype="0"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par>
                                <p:cTn id="33" presetID="10" presetClass="entr" presetSubtype="0" fill="hold" grpId="0" nodeType="withEffect">
                                  <p:stCondLst>
                                    <p:cond delay="1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10" presetClass="entr" presetSubtype="0" fill="hold" grpId="0" nodeType="withEffect">
                                  <p:stCondLst>
                                    <p:cond delay="20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500"/>
                                        <p:tgtEl>
                                          <p:spTgt spid="12">
                                            <p:txEl>
                                              <p:pRg st="0" end="0"/>
                                            </p:txEl>
                                          </p:spTgt>
                                        </p:tgtEl>
                                      </p:cBhvr>
                                    </p:animEffect>
                                  </p:childTnLst>
                                </p:cTn>
                              </p:par>
                              <p:par>
                                <p:cTn id="39" presetID="10" presetClass="entr" presetSubtype="0" fill="hold" grpId="0" nodeType="with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fade">
                                      <p:cBhvr>
                                        <p:cTn id="47" dur="500"/>
                                        <p:tgtEl>
                                          <p:spTgt spid="15">
                                            <p:txEl>
                                              <p:pRg st="0" end="0"/>
                                            </p:txEl>
                                          </p:spTgt>
                                        </p:tgtEl>
                                      </p:cBhvr>
                                    </p:animEffect>
                                  </p:childTnLst>
                                </p:cTn>
                              </p:par>
                              <p:par>
                                <p:cTn id="48" presetID="10" presetClass="entr" presetSubtype="0" fill="hold" grpId="0" nodeType="withEffect">
                                  <p:stCondLst>
                                    <p:cond delay="60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fade">
                                      <p:cBhvr>
                                        <p:cTn id="50" dur="500"/>
                                        <p:tgtEl>
                                          <p:spTgt spid="16">
                                            <p:txEl>
                                              <p:pRg st="0" end="0"/>
                                            </p:txEl>
                                          </p:spTgt>
                                        </p:tgtEl>
                                      </p:cBhvr>
                                    </p:animEffect>
                                  </p:childTnLst>
                                </p:cTn>
                              </p:par>
                            </p:childTnLst>
                          </p:cTn>
                        </p:par>
                        <p:par>
                          <p:cTn id="51" fill="hold">
                            <p:stCondLst>
                              <p:cond delay="3800"/>
                            </p:stCondLst>
                            <p:childTnLst>
                              <p:par>
                                <p:cTn id="52" presetID="10" presetClass="entr" presetSubtype="0" fill="hold" grpId="0" nodeType="after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fade">
                                      <p:cBhvr>
                                        <p:cTn id="54" dur="500"/>
                                        <p:tgtEl>
                                          <p:spTgt spid="17">
                                            <p:txEl>
                                              <p:pRg st="0" end="0"/>
                                            </p:txEl>
                                          </p:spTgt>
                                        </p:tgtEl>
                                      </p:cBhvr>
                                    </p:animEffect>
                                  </p:childTnLst>
                                </p:cTn>
                              </p:par>
                            </p:childTnLst>
                          </p:cTn>
                        </p:par>
                        <p:par>
                          <p:cTn id="55" fill="hold">
                            <p:stCondLst>
                              <p:cond delay="4300"/>
                            </p:stCondLst>
                            <p:childTnLst>
                              <p:par>
                                <p:cTn id="56" presetID="10" presetClass="entr" presetSubtype="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fade">
                                      <p:cBhvr>
                                        <p:cTn id="58" dur="500"/>
                                        <p:tgtEl>
                                          <p:spTgt spid="18">
                                            <p:txEl>
                                              <p:pRg st="0" end="0"/>
                                            </p:txEl>
                                          </p:spTgt>
                                        </p:tgtEl>
                                      </p:cBhvr>
                                    </p:animEffect>
                                  </p:childTnLst>
                                </p:cTn>
                              </p:par>
                            </p:childTnLst>
                          </p:cTn>
                        </p:par>
                        <p:par>
                          <p:cTn id="59" fill="hold">
                            <p:stCondLst>
                              <p:cond delay="4800"/>
                            </p:stCondLst>
                            <p:childTnLst>
                              <p:par>
                                <p:cTn id="60" presetID="10" presetClass="entr" presetSubtype="0" fill="hold" grpId="0" nodeType="after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fade">
                                      <p:cBhvr>
                                        <p:cTn id="62" dur="500"/>
                                        <p:tgtEl>
                                          <p:spTgt spid="19">
                                            <p:txEl>
                                              <p:pRg st="0" end="0"/>
                                            </p:txEl>
                                          </p:spTgt>
                                        </p:tgtEl>
                                      </p:cBhvr>
                                    </p:animEffect>
                                  </p:childTnLst>
                                </p:cTn>
                              </p:par>
                            </p:childTnLst>
                          </p:cTn>
                        </p:par>
                        <p:par>
                          <p:cTn id="63" fill="hold">
                            <p:stCondLst>
                              <p:cond delay="5300"/>
                            </p:stCondLst>
                            <p:childTnLst>
                              <p:par>
                                <p:cTn id="64" presetID="10" presetClass="entr" presetSubtype="0" fill="hold" grpId="0" nodeType="afterEffect">
                                  <p:stCondLst>
                                    <p:cond delay="0"/>
                                  </p:stCondLst>
                                  <p:childTnLst>
                                    <p:set>
                                      <p:cBhvr>
                                        <p:cTn id="65" dur="1" fill="hold">
                                          <p:stCondLst>
                                            <p:cond delay="0"/>
                                          </p:stCondLst>
                                        </p:cTn>
                                        <p:tgtEl>
                                          <p:spTgt spid="20">
                                            <p:txEl>
                                              <p:pRg st="0" end="0"/>
                                            </p:txEl>
                                          </p:spTgt>
                                        </p:tgtEl>
                                        <p:attrNameLst>
                                          <p:attrName>style.visibility</p:attrName>
                                        </p:attrNameLst>
                                      </p:cBhvr>
                                      <p:to>
                                        <p:strVal val="visible"/>
                                      </p:to>
                                    </p:set>
                                    <p:animEffect transition="in" filter="fade">
                                      <p:cBhvr>
                                        <p:cTn id="66" dur="500"/>
                                        <p:tgtEl>
                                          <p:spTgt spid="20">
                                            <p:txEl>
                                              <p:pRg st="0" end="0"/>
                                            </p:txEl>
                                          </p:spTgt>
                                        </p:tgtEl>
                                      </p:cBhvr>
                                    </p:animEffect>
                                  </p:childTnLst>
                                </p:cTn>
                              </p:par>
                            </p:childTnLst>
                          </p:cTn>
                        </p:par>
                        <p:par>
                          <p:cTn id="67" fill="hold">
                            <p:stCondLst>
                              <p:cond delay="5800"/>
                            </p:stCondLst>
                            <p:childTnLst>
                              <p:par>
                                <p:cTn id="68" presetID="10" presetClass="entr" presetSubtype="0"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Effect transition="in" filter="fade">
                                      <p:cBhvr>
                                        <p:cTn id="7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4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6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bldP spid="23" grpId="0">
        <p:tmplLst>
          <p:tmpl>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me Table 2">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2806454" y="2909294"/>
            <a:ext cx="8090153" cy="3796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0" name="Text Placeholder 5"/>
          <p:cNvSpPr>
            <a:spLocks noGrp="1"/>
          </p:cNvSpPr>
          <p:nvPr>
            <p:ph type="body" sz="quarter" idx="22" hasCustomPrompt="1"/>
          </p:nvPr>
        </p:nvSpPr>
        <p:spPr>
          <a:xfrm>
            <a:off x="2806454" y="2407630"/>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1" name="Text Placeholder 5"/>
          <p:cNvSpPr>
            <a:spLocks noGrp="1"/>
          </p:cNvSpPr>
          <p:nvPr>
            <p:ph type="body" sz="quarter" idx="23" hasCustomPrompt="1"/>
          </p:nvPr>
        </p:nvSpPr>
        <p:spPr>
          <a:xfrm>
            <a:off x="4150758" y="2407630"/>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2" name="Text Placeholder 5"/>
          <p:cNvSpPr>
            <a:spLocks noGrp="1"/>
          </p:cNvSpPr>
          <p:nvPr>
            <p:ph type="body" sz="quarter" idx="24" hasCustomPrompt="1"/>
          </p:nvPr>
        </p:nvSpPr>
        <p:spPr>
          <a:xfrm>
            <a:off x="5495062" y="2407630"/>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3" name="Text Placeholder 5"/>
          <p:cNvSpPr>
            <a:spLocks noGrp="1"/>
          </p:cNvSpPr>
          <p:nvPr>
            <p:ph type="body" sz="quarter" idx="25" hasCustomPrompt="1"/>
          </p:nvPr>
        </p:nvSpPr>
        <p:spPr>
          <a:xfrm>
            <a:off x="6839366" y="2407630"/>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4" name="Text Placeholder 5"/>
          <p:cNvSpPr>
            <a:spLocks noGrp="1"/>
          </p:cNvSpPr>
          <p:nvPr>
            <p:ph type="body" sz="quarter" idx="26" hasCustomPrompt="1"/>
          </p:nvPr>
        </p:nvSpPr>
        <p:spPr>
          <a:xfrm>
            <a:off x="8183670" y="2407630"/>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5" name="Text Placeholder 5"/>
          <p:cNvSpPr>
            <a:spLocks noGrp="1"/>
          </p:cNvSpPr>
          <p:nvPr>
            <p:ph type="body" sz="quarter" idx="27" hasCustomPrompt="1"/>
          </p:nvPr>
        </p:nvSpPr>
        <p:spPr>
          <a:xfrm>
            <a:off x="9527974" y="2407630"/>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7" name="Text Placeholder 5"/>
          <p:cNvSpPr>
            <a:spLocks noGrp="1"/>
          </p:cNvSpPr>
          <p:nvPr>
            <p:ph type="body" sz="quarter" idx="29" hasCustomPrompt="1"/>
          </p:nvPr>
        </p:nvSpPr>
        <p:spPr>
          <a:xfrm>
            <a:off x="935573" y="2909294"/>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4" name="Text Placeholder 5"/>
          <p:cNvSpPr>
            <a:spLocks noGrp="1"/>
          </p:cNvSpPr>
          <p:nvPr>
            <p:ph type="body" sz="quarter" idx="34" hasCustomPrompt="1"/>
          </p:nvPr>
        </p:nvSpPr>
        <p:spPr>
          <a:xfrm>
            <a:off x="3478606" y="2407630"/>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5" name="Text Placeholder 5"/>
          <p:cNvSpPr>
            <a:spLocks noGrp="1"/>
          </p:cNvSpPr>
          <p:nvPr>
            <p:ph type="body" sz="quarter" idx="35" hasCustomPrompt="1"/>
          </p:nvPr>
        </p:nvSpPr>
        <p:spPr>
          <a:xfrm>
            <a:off x="4822910" y="2407630"/>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36" hasCustomPrompt="1"/>
          </p:nvPr>
        </p:nvSpPr>
        <p:spPr>
          <a:xfrm>
            <a:off x="6167209" y="2407630"/>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7" name="Text Placeholder 5"/>
          <p:cNvSpPr>
            <a:spLocks noGrp="1"/>
          </p:cNvSpPr>
          <p:nvPr>
            <p:ph type="body" sz="quarter" idx="37" hasCustomPrompt="1"/>
          </p:nvPr>
        </p:nvSpPr>
        <p:spPr>
          <a:xfrm>
            <a:off x="7511515" y="2407630"/>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8" name="Text Placeholder 5"/>
          <p:cNvSpPr>
            <a:spLocks noGrp="1"/>
          </p:cNvSpPr>
          <p:nvPr>
            <p:ph type="body" sz="quarter" idx="38" hasCustomPrompt="1"/>
          </p:nvPr>
        </p:nvSpPr>
        <p:spPr>
          <a:xfrm>
            <a:off x="8855822" y="2407630"/>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9" name="Text Placeholder 5"/>
          <p:cNvSpPr>
            <a:spLocks noGrp="1"/>
          </p:cNvSpPr>
          <p:nvPr>
            <p:ph type="body" sz="quarter" idx="39" hasCustomPrompt="1"/>
          </p:nvPr>
        </p:nvSpPr>
        <p:spPr>
          <a:xfrm>
            <a:off x="10200128" y="2407630"/>
            <a:ext cx="673289" cy="379671"/>
          </a:xfrm>
        </p:spPr>
        <p:txBody>
          <a:bodyPr anchor="ctr">
            <a:normAutofit/>
          </a:bodyPr>
          <a:lstStyle>
            <a:lvl1pPr marL="0" indent="0" algn="ctr">
              <a:lnSpc>
                <a:spcPct val="100000"/>
              </a:lnSpc>
              <a:spcBef>
                <a:spcPts val="0"/>
              </a:spcBef>
              <a:buFontTx/>
              <a:buNone/>
              <a:defRPr sz="1100">
                <a:solidFill>
                  <a:schemeClr val="bg2"/>
                </a:solidFill>
                <a:latin typeface="+mn-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30" name="Rectangle 29"/>
          <p:cNvSpPr/>
          <p:nvPr userDrawn="1"/>
        </p:nvSpPr>
        <p:spPr>
          <a:xfrm>
            <a:off x="2806454" y="3288965"/>
            <a:ext cx="8090153" cy="37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1" name="Text Placeholder 5"/>
          <p:cNvSpPr>
            <a:spLocks noGrp="1"/>
          </p:cNvSpPr>
          <p:nvPr>
            <p:ph type="body" sz="quarter" idx="40" hasCustomPrompt="1"/>
          </p:nvPr>
        </p:nvSpPr>
        <p:spPr>
          <a:xfrm>
            <a:off x="935573" y="3288965"/>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32" name="Rectangle 31"/>
          <p:cNvSpPr/>
          <p:nvPr userDrawn="1"/>
        </p:nvSpPr>
        <p:spPr>
          <a:xfrm>
            <a:off x="2806454" y="3668635"/>
            <a:ext cx="8090153" cy="3796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3" name="Text Placeholder 5"/>
          <p:cNvSpPr>
            <a:spLocks noGrp="1"/>
          </p:cNvSpPr>
          <p:nvPr>
            <p:ph type="body" sz="quarter" idx="41" hasCustomPrompt="1"/>
          </p:nvPr>
        </p:nvSpPr>
        <p:spPr>
          <a:xfrm>
            <a:off x="935573" y="3668635"/>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34" name="Rectangle 33"/>
          <p:cNvSpPr/>
          <p:nvPr userDrawn="1"/>
        </p:nvSpPr>
        <p:spPr>
          <a:xfrm>
            <a:off x="2806454" y="4048306"/>
            <a:ext cx="8090153" cy="37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5" name="Text Placeholder 5"/>
          <p:cNvSpPr>
            <a:spLocks noGrp="1"/>
          </p:cNvSpPr>
          <p:nvPr>
            <p:ph type="body" sz="quarter" idx="42" hasCustomPrompt="1"/>
          </p:nvPr>
        </p:nvSpPr>
        <p:spPr>
          <a:xfrm>
            <a:off x="935573" y="4048306"/>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36" name="Rectangle 35"/>
          <p:cNvSpPr/>
          <p:nvPr userDrawn="1"/>
        </p:nvSpPr>
        <p:spPr>
          <a:xfrm>
            <a:off x="2806454" y="4427976"/>
            <a:ext cx="8090153" cy="3796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7" name="Text Placeholder 5"/>
          <p:cNvSpPr>
            <a:spLocks noGrp="1"/>
          </p:cNvSpPr>
          <p:nvPr>
            <p:ph type="body" sz="quarter" idx="43" hasCustomPrompt="1"/>
          </p:nvPr>
        </p:nvSpPr>
        <p:spPr>
          <a:xfrm>
            <a:off x="935573" y="4427976"/>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38" name="Rectangle 37"/>
          <p:cNvSpPr/>
          <p:nvPr userDrawn="1"/>
        </p:nvSpPr>
        <p:spPr>
          <a:xfrm>
            <a:off x="2806454" y="4807647"/>
            <a:ext cx="8090153" cy="37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39" name="Text Placeholder 5"/>
          <p:cNvSpPr>
            <a:spLocks noGrp="1"/>
          </p:cNvSpPr>
          <p:nvPr>
            <p:ph type="body" sz="quarter" idx="44" hasCustomPrompt="1"/>
          </p:nvPr>
        </p:nvSpPr>
        <p:spPr>
          <a:xfrm>
            <a:off x="935573" y="4807647"/>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40" name="Rectangle 39"/>
          <p:cNvSpPr/>
          <p:nvPr userDrawn="1"/>
        </p:nvSpPr>
        <p:spPr>
          <a:xfrm>
            <a:off x="2806454" y="5166129"/>
            <a:ext cx="8090153" cy="37967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1" name="Text Placeholder 5"/>
          <p:cNvSpPr>
            <a:spLocks noGrp="1"/>
          </p:cNvSpPr>
          <p:nvPr>
            <p:ph type="body" sz="quarter" idx="45" hasCustomPrompt="1"/>
          </p:nvPr>
        </p:nvSpPr>
        <p:spPr>
          <a:xfrm>
            <a:off x="935573" y="5166129"/>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42" name="Rectangle 41"/>
          <p:cNvSpPr/>
          <p:nvPr userDrawn="1"/>
        </p:nvSpPr>
        <p:spPr>
          <a:xfrm>
            <a:off x="2806454" y="5545799"/>
            <a:ext cx="8090153" cy="37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3" name="Text Placeholder 5"/>
          <p:cNvSpPr>
            <a:spLocks noGrp="1"/>
          </p:cNvSpPr>
          <p:nvPr>
            <p:ph type="body" sz="quarter" idx="46" hasCustomPrompt="1"/>
          </p:nvPr>
        </p:nvSpPr>
        <p:spPr>
          <a:xfrm>
            <a:off x="935573" y="5545799"/>
            <a:ext cx="1734403" cy="379671"/>
          </a:xfrm>
        </p:spPr>
        <p:txBody>
          <a:bodyPr anchor="ctr">
            <a:normAutofit/>
          </a:bodyPr>
          <a:lstStyle>
            <a:lvl1pPr marL="0" indent="0" algn="r">
              <a:lnSpc>
                <a:spcPct val="100000"/>
              </a:lnSpc>
              <a:spcBef>
                <a:spcPts val="0"/>
              </a:spcBef>
              <a:buFontTx/>
              <a:buNone/>
              <a:defRPr sz="130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44" name="Title 1"/>
          <p:cNvSpPr>
            <a:spLocks noGrp="1"/>
          </p:cNvSpPr>
          <p:nvPr>
            <p:ph type="title" hasCustomPrompt="1"/>
          </p:nvPr>
        </p:nvSpPr>
        <p:spPr>
          <a:xfrm>
            <a:off x="2015073" y="833543"/>
            <a:ext cx="8161867" cy="69537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45" name="Text Placeholder 5"/>
          <p:cNvSpPr>
            <a:spLocks noGrp="1"/>
          </p:cNvSpPr>
          <p:nvPr>
            <p:ph type="body" sz="quarter" idx="15" hasCustomPrompt="1"/>
          </p:nvPr>
        </p:nvSpPr>
        <p:spPr>
          <a:xfrm>
            <a:off x="2015073" y="1528923"/>
            <a:ext cx="8161867" cy="293685"/>
          </a:xfrm>
        </p:spPr>
        <p:txBody>
          <a:bodyPr anchor="t"/>
          <a:lstStyle>
            <a:lvl1pPr marL="0" indent="0" algn="ctr">
              <a:lnSpc>
                <a:spcPct val="100000"/>
              </a:lnSpc>
              <a:spcBef>
                <a:spcPts val="0"/>
              </a:spcBef>
              <a:buFontTx/>
              <a:buNone/>
              <a:defRPr>
                <a:solidFill>
                  <a:schemeClr val="bg2"/>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4380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ppt_x"/>
                                          </p:val>
                                        </p:tav>
                                        <p:tav tm="100000">
                                          <p:val>
                                            <p:strVal val="#ppt_x"/>
                                          </p:val>
                                        </p:tav>
                                      </p:tavLst>
                                    </p:anim>
                                    <p:anim calcmode="lin" valueType="num">
                                      <p:cBhvr additive="base">
                                        <p:cTn id="8" dur="1000" fill="hold"/>
                                        <p:tgtEl>
                                          <p:spTgt spid="44"/>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par>
                          <p:cTn id="13" fill="hold">
                            <p:stCondLst>
                              <p:cond delay="18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10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par>
                                <p:cTn id="20" presetID="22" presetClass="entr" presetSubtype="8" fill="hold" grpId="0" nodeType="withEffect">
                                  <p:stCondLst>
                                    <p:cond delay="20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par>
                                <p:cTn id="23" presetID="22" presetClass="entr" presetSubtype="8" fill="hold" grpId="0" nodeType="withEffect">
                                  <p:stCondLst>
                                    <p:cond delay="30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par>
                                <p:cTn id="32" presetID="22" presetClass="entr" presetSubtype="8" fill="hold" grpId="0" nodeType="withEffect">
                                  <p:stCondLst>
                                    <p:cond delay="60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par>
                                <p:cTn id="35" presetID="22" presetClass="entr" presetSubtype="8" fill="hold" grpId="0" nodeType="withEffect">
                                  <p:stCondLst>
                                    <p:cond delay="70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500"/>
                                        <p:tgtEl>
                                          <p:spTgt spid="10">
                                            <p:txEl>
                                              <p:pRg st="0" end="0"/>
                                            </p:txEl>
                                          </p:spTgt>
                                        </p:tgtEl>
                                      </p:cBhvr>
                                    </p:animEffect>
                                  </p:childTnLst>
                                </p:cTn>
                              </p:par>
                              <p:par>
                                <p:cTn id="42" presetID="10" presetClass="entr" presetSubtype="0" fill="hold" grpId="0" nodeType="withEffect">
                                  <p:stCondLst>
                                    <p:cond delay="10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fade">
                                      <p:cBhvr>
                                        <p:cTn id="44" dur="500"/>
                                        <p:tgtEl>
                                          <p:spTgt spid="24">
                                            <p:txEl>
                                              <p:pRg st="0" end="0"/>
                                            </p:txEl>
                                          </p:spTgt>
                                        </p:tgtEl>
                                      </p:cBhvr>
                                    </p:animEffect>
                                  </p:childTnLst>
                                </p:cTn>
                              </p:par>
                              <p:par>
                                <p:cTn id="45" presetID="10" presetClass="entr" presetSubtype="0" fill="hold" grpId="0" nodeType="withEffect">
                                  <p:stCondLst>
                                    <p:cond delay="2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500"/>
                                        <p:tgtEl>
                                          <p:spTgt spid="11">
                                            <p:txEl>
                                              <p:pRg st="0" end="0"/>
                                            </p:txEl>
                                          </p:spTgt>
                                        </p:tgtEl>
                                      </p:cBhvr>
                                    </p:animEffect>
                                  </p:childTnLst>
                                </p:cTn>
                              </p:par>
                              <p:par>
                                <p:cTn id="48" presetID="10" presetClass="entr" presetSubtype="0" fill="hold" grpId="0" nodeType="withEffect">
                                  <p:stCondLst>
                                    <p:cond delay="300"/>
                                  </p:stCondLst>
                                  <p:childTnLst>
                                    <p:set>
                                      <p:cBhvr>
                                        <p:cTn id="49" dur="1" fill="hold">
                                          <p:stCondLst>
                                            <p:cond delay="0"/>
                                          </p:stCondLst>
                                        </p:cTn>
                                        <p:tgtEl>
                                          <p:spTgt spid="25">
                                            <p:txEl>
                                              <p:pRg st="0" end="0"/>
                                            </p:txEl>
                                          </p:spTgt>
                                        </p:tgtEl>
                                        <p:attrNameLst>
                                          <p:attrName>style.visibility</p:attrName>
                                        </p:attrNameLst>
                                      </p:cBhvr>
                                      <p:to>
                                        <p:strVal val="visible"/>
                                      </p:to>
                                    </p:set>
                                    <p:animEffect transition="in" filter="fade">
                                      <p:cBhvr>
                                        <p:cTn id="50" dur="500"/>
                                        <p:tgtEl>
                                          <p:spTgt spid="25">
                                            <p:txEl>
                                              <p:pRg st="0" end="0"/>
                                            </p:txEl>
                                          </p:spTgt>
                                        </p:tgtEl>
                                      </p:cBhvr>
                                    </p:animEffect>
                                  </p:childTnLst>
                                </p:cTn>
                              </p:par>
                              <p:par>
                                <p:cTn id="51" presetID="10" presetClass="entr" presetSubtype="0" fill="hold" grpId="0" nodeType="withEffect">
                                  <p:stCondLst>
                                    <p:cond delay="40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fade">
                                      <p:cBhvr>
                                        <p:cTn id="53" dur="500"/>
                                        <p:tgtEl>
                                          <p:spTgt spid="12">
                                            <p:txEl>
                                              <p:pRg st="0" end="0"/>
                                            </p:txEl>
                                          </p:spTgt>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26">
                                            <p:txEl>
                                              <p:pRg st="0" end="0"/>
                                            </p:txEl>
                                          </p:spTgt>
                                        </p:tgtEl>
                                        <p:attrNameLst>
                                          <p:attrName>style.visibility</p:attrName>
                                        </p:attrNameLst>
                                      </p:cBhvr>
                                      <p:to>
                                        <p:strVal val="visible"/>
                                      </p:to>
                                    </p:set>
                                    <p:animEffect transition="in" filter="fade">
                                      <p:cBhvr>
                                        <p:cTn id="56" dur="500"/>
                                        <p:tgtEl>
                                          <p:spTgt spid="26">
                                            <p:txEl>
                                              <p:pRg st="0" end="0"/>
                                            </p:txEl>
                                          </p:spTgt>
                                        </p:tgtEl>
                                      </p:cBhvr>
                                    </p:animEffect>
                                  </p:childTnLst>
                                </p:cTn>
                              </p:par>
                              <p:par>
                                <p:cTn id="57" presetID="10" presetClass="entr" presetSubtype="0" fill="hold" grpId="0" nodeType="withEffect">
                                  <p:stCondLst>
                                    <p:cond delay="600"/>
                                  </p:stCondLst>
                                  <p:childTnLst>
                                    <p:set>
                                      <p:cBhvr>
                                        <p:cTn id="58" dur="1" fill="hold">
                                          <p:stCondLst>
                                            <p:cond delay="0"/>
                                          </p:stCondLst>
                                        </p:cTn>
                                        <p:tgtEl>
                                          <p:spTgt spid="13">
                                            <p:txEl>
                                              <p:pRg st="0" end="0"/>
                                            </p:txEl>
                                          </p:spTgt>
                                        </p:tgtEl>
                                        <p:attrNameLst>
                                          <p:attrName>style.visibility</p:attrName>
                                        </p:attrNameLst>
                                      </p:cBhvr>
                                      <p:to>
                                        <p:strVal val="visible"/>
                                      </p:to>
                                    </p:set>
                                    <p:animEffect transition="in" filter="fade">
                                      <p:cBhvr>
                                        <p:cTn id="59" dur="500"/>
                                        <p:tgtEl>
                                          <p:spTgt spid="13">
                                            <p:txEl>
                                              <p:pRg st="0" end="0"/>
                                            </p:txEl>
                                          </p:spTgt>
                                        </p:tgtEl>
                                      </p:cBhvr>
                                    </p:animEffect>
                                  </p:childTnLst>
                                </p:cTn>
                              </p:par>
                              <p:par>
                                <p:cTn id="60" presetID="10" presetClass="entr" presetSubtype="0" fill="hold" grpId="0" nodeType="withEffect">
                                  <p:stCondLst>
                                    <p:cond delay="70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par>
                                <p:cTn id="63" presetID="10" presetClass="entr" presetSubtype="0" fill="hold" grpId="0" nodeType="withEffect">
                                  <p:stCondLst>
                                    <p:cond delay="800"/>
                                  </p:stCondLst>
                                  <p:childTnLst>
                                    <p:set>
                                      <p:cBhvr>
                                        <p:cTn id="64" dur="1" fill="hold">
                                          <p:stCondLst>
                                            <p:cond delay="0"/>
                                          </p:stCondLst>
                                        </p:cTn>
                                        <p:tgtEl>
                                          <p:spTgt spid="14">
                                            <p:txEl>
                                              <p:pRg st="0" end="0"/>
                                            </p:txEl>
                                          </p:spTgt>
                                        </p:tgtEl>
                                        <p:attrNameLst>
                                          <p:attrName>style.visibility</p:attrName>
                                        </p:attrNameLst>
                                      </p:cBhvr>
                                      <p:to>
                                        <p:strVal val="visible"/>
                                      </p:to>
                                    </p:set>
                                    <p:animEffect transition="in" filter="fade">
                                      <p:cBhvr>
                                        <p:cTn id="65" dur="500"/>
                                        <p:tgtEl>
                                          <p:spTgt spid="14">
                                            <p:txEl>
                                              <p:pRg st="0" end="0"/>
                                            </p:txEl>
                                          </p:spTgt>
                                        </p:tgtEl>
                                      </p:cBhvr>
                                    </p:animEffect>
                                  </p:childTnLst>
                                </p:cTn>
                              </p:par>
                              <p:par>
                                <p:cTn id="66" presetID="10" presetClass="entr" presetSubtype="0" fill="hold" grpId="0" nodeType="withEffect">
                                  <p:stCondLst>
                                    <p:cond delay="900"/>
                                  </p:stCondLst>
                                  <p:childTnLst>
                                    <p:set>
                                      <p:cBhvr>
                                        <p:cTn id="67" dur="1" fill="hold">
                                          <p:stCondLst>
                                            <p:cond delay="0"/>
                                          </p:stCondLst>
                                        </p:cTn>
                                        <p:tgtEl>
                                          <p:spTgt spid="28">
                                            <p:txEl>
                                              <p:pRg st="0" end="0"/>
                                            </p:txEl>
                                          </p:spTgt>
                                        </p:tgtEl>
                                        <p:attrNameLst>
                                          <p:attrName>style.visibility</p:attrName>
                                        </p:attrNameLst>
                                      </p:cBhvr>
                                      <p:to>
                                        <p:strVal val="visible"/>
                                      </p:to>
                                    </p:set>
                                    <p:animEffect transition="in" filter="fade">
                                      <p:cBhvr>
                                        <p:cTn id="68" dur="500"/>
                                        <p:tgtEl>
                                          <p:spTgt spid="28">
                                            <p:txEl>
                                              <p:pRg st="0" end="0"/>
                                            </p:txEl>
                                          </p:spTgt>
                                        </p:tgtEl>
                                      </p:cBhvr>
                                    </p:animEffect>
                                  </p:childTnLst>
                                </p:cTn>
                              </p:par>
                              <p:par>
                                <p:cTn id="69" presetID="10" presetClass="entr" presetSubtype="0" fill="hold" grpId="0" nodeType="withEffect">
                                  <p:stCondLst>
                                    <p:cond delay="100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fade">
                                      <p:cBhvr>
                                        <p:cTn id="71" dur="500"/>
                                        <p:tgtEl>
                                          <p:spTgt spid="15">
                                            <p:txEl>
                                              <p:pRg st="0" end="0"/>
                                            </p:txEl>
                                          </p:spTgt>
                                        </p:tgtEl>
                                      </p:cBhvr>
                                    </p:animEffect>
                                  </p:childTnLst>
                                </p:cTn>
                              </p:par>
                              <p:par>
                                <p:cTn id="72" presetID="10" presetClass="entr" presetSubtype="0" fill="hold" grpId="0" nodeType="withEffect">
                                  <p:stCondLst>
                                    <p:cond delay="1100"/>
                                  </p:stCondLst>
                                  <p:childTnLst>
                                    <p:set>
                                      <p:cBhvr>
                                        <p:cTn id="73" dur="1" fill="hold">
                                          <p:stCondLst>
                                            <p:cond delay="0"/>
                                          </p:stCondLst>
                                        </p:cTn>
                                        <p:tgtEl>
                                          <p:spTgt spid="29">
                                            <p:txEl>
                                              <p:pRg st="0" end="0"/>
                                            </p:txEl>
                                          </p:spTgt>
                                        </p:tgtEl>
                                        <p:attrNameLst>
                                          <p:attrName>style.visibility</p:attrName>
                                        </p:attrNameLst>
                                      </p:cBhvr>
                                      <p:to>
                                        <p:strVal val="visible"/>
                                      </p:to>
                                    </p:set>
                                    <p:animEffect transition="in" filter="fade">
                                      <p:cBhvr>
                                        <p:cTn id="74" dur="500"/>
                                        <p:tgtEl>
                                          <p:spTgt spid="29">
                                            <p:txEl>
                                              <p:pRg st="0" end="0"/>
                                            </p:txEl>
                                          </p:spTgt>
                                        </p:tgtEl>
                                      </p:cBhvr>
                                    </p:animEffect>
                                  </p:childTnLst>
                                </p:cTn>
                              </p:par>
                            </p:childTnLst>
                          </p:cTn>
                        </p:par>
                        <p:par>
                          <p:cTn id="75" fill="hold">
                            <p:stCondLst>
                              <p:cond delay="4600"/>
                            </p:stCondLst>
                            <p:childTnLst>
                              <p:par>
                                <p:cTn id="76" presetID="10" presetClass="entr" presetSubtype="0" fill="hold" grpId="0" nodeType="afterEffect">
                                  <p:stCondLst>
                                    <p:cond delay="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par>
                          <p:cTn id="79" fill="hold">
                            <p:stCondLst>
                              <p:cond delay="5100"/>
                            </p:stCondLst>
                            <p:childTnLst>
                              <p:par>
                                <p:cTn id="80" presetID="10" presetClass="entr" presetSubtype="0" fill="hold" grpId="0" nodeType="afterEffect">
                                  <p:stCondLst>
                                    <p:cond delay="0"/>
                                  </p:stCondLst>
                                  <p:childTnLst>
                                    <p:set>
                                      <p:cBhvr>
                                        <p:cTn id="81" dur="1" fill="hold">
                                          <p:stCondLst>
                                            <p:cond delay="0"/>
                                          </p:stCondLst>
                                        </p:cTn>
                                        <p:tgtEl>
                                          <p:spTgt spid="31">
                                            <p:txEl>
                                              <p:pRg st="0" end="0"/>
                                            </p:txEl>
                                          </p:spTgt>
                                        </p:tgtEl>
                                        <p:attrNameLst>
                                          <p:attrName>style.visibility</p:attrName>
                                        </p:attrNameLst>
                                      </p:cBhvr>
                                      <p:to>
                                        <p:strVal val="visible"/>
                                      </p:to>
                                    </p:set>
                                    <p:animEffect transition="in" filter="fade">
                                      <p:cBhvr>
                                        <p:cTn id="82" dur="500"/>
                                        <p:tgtEl>
                                          <p:spTgt spid="31">
                                            <p:txEl>
                                              <p:pRg st="0" end="0"/>
                                            </p:txEl>
                                          </p:spTgt>
                                        </p:tgtEl>
                                      </p:cBhvr>
                                    </p:animEffect>
                                  </p:childTnLst>
                                </p:cTn>
                              </p:par>
                            </p:childTnLst>
                          </p:cTn>
                        </p:par>
                        <p:par>
                          <p:cTn id="83" fill="hold">
                            <p:stCondLst>
                              <p:cond delay="5600"/>
                            </p:stCondLst>
                            <p:childTnLst>
                              <p:par>
                                <p:cTn id="84" presetID="10" presetClass="entr" presetSubtype="0" fill="hold" grpId="0" nodeType="afterEffect">
                                  <p:stCondLst>
                                    <p:cond delay="0"/>
                                  </p:stCondLst>
                                  <p:childTnLst>
                                    <p:set>
                                      <p:cBhvr>
                                        <p:cTn id="85" dur="1" fill="hold">
                                          <p:stCondLst>
                                            <p:cond delay="0"/>
                                          </p:stCondLst>
                                        </p:cTn>
                                        <p:tgtEl>
                                          <p:spTgt spid="33">
                                            <p:txEl>
                                              <p:pRg st="0" end="0"/>
                                            </p:txEl>
                                          </p:spTgt>
                                        </p:tgtEl>
                                        <p:attrNameLst>
                                          <p:attrName>style.visibility</p:attrName>
                                        </p:attrNameLst>
                                      </p:cBhvr>
                                      <p:to>
                                        <p:strVal val="visible"/>
                                      </p:to>
                                    </p:set>
                                    <p:animEffect transition="in" filter="fade">
                                      <p:cBhvr>
                                        <p:cTn id="86" dur="500"/>
                                        <p:tgtEl>
                                          <p:spTgt spid="33">
                                            <p:txEl>
                                              <p:pRg st="0" end="0"/>
                                            </p:txEl>
                                          </p:spTgt>
                                        </p:tgtEl>
                                      </p:cBhvr>
                                    </p:animEffect>
                                  </p:childTnLst>
                                </p:cTn>
                              </p:par>
                            </p:childTnLst>
                          </p:cTn>
                        </p:par>
                        <p:par>
                          <p:cTn id="87" fill="hold">
                            <p:stCondLst>
                              <p:cond delay="6100"/>
                            </p:stCondLst>
                            <p:childTnLst>
                              <p:par>
                                <p:cTn id="88" presetID="10" presetClass="entr" presetSubtype="0" fill="hold" grpId="0" nodeType="afterEffect">
                                  <p:stCondLst>
                                    <p:cond delay="0"/>
                                  </p:stCondLst>
                                  <p:childTnLst>
                                    <p:set>
                                      <p:cBhvr>
                                        <p:cTn id="89" dur="1" fill="hold">
                                          <p:stCondLst>
                                            <p:cond delay="0"/>
                                          </p:stCondLst>
                                        </p:cTn>
                                        <p:tgtEl>
                                          <p:spTgt spid="35">
                                            <p:txEl>
                                              <p:pRg st="0" end="0"/>
                                            </p:txEl>
                                          </p:spTgt>
                                        </p:tgtEl>
                                        <p:attrNameLst>
                                          <p:attrName>style.visibility</p:attrName>
                                        </p:attrNameLst>
                                      </p:cBhvr>
                                      <p:to>
                                        <p:strVal val="visible"/>
                                      </p:to>
                                    </p:set>
                                    <p:animEffect transition="in" filter="fade">
                                      <p:cBhvr>
                                        <p:cTn id="90" dur="500"/>
                                        <p:tgtEl>
                                          <p:spTgt spid="35">
                                            <p:txEl>
                                              <p:pRg st="0" end="0"/>
                                            </p:txEl>
                                          </p:spTgt>
                                        </p:tgtEl>
                                      </p:cBhvr>
                                    </p:animEffect>
                                  </p:childTnLst>
                                </p:cTn>
                              </p:par>
                            </p:childTnLst>
                          </p:cTn>
                        </p:par>
                        <p:par>
                          <p:cTn id="91" fill="hold">
                            <p:stCondLst>
                              <p:cond delay="6600"/>
                            </p:stCondLst>
                            <p:childTnLst>
                              <p:par>
                                <p:cTn id="92" presetID="10" presetClass="entr" presetSubtype="0" fill="hold" grpId="0" nodeType="afterEffect">
                                  <p:stCondLst>
                                    <p:cond delay="0"/>
                                  </p:stCondLst>
                                  <p:childTnLst>
                                    <p:set>
                                      <p:cBhvr>
                                        <p:cTn id="93" dur="1" fill="hold">
                                          <p:stCondLst>
                                            <p:cond delay="0"/>
                                          </p:stCondLst>
                                        </p:cTn>
                                        <p:tgtEl>
                                          <p:spTgt spid="37">
                                            <p:txEl>
                                              <p:pRg st="0" end="0"/>
                                            </p:txEl>
                                          </p:spTgt>
                                        </p:tgtEl>
                                        <p:attrNameLst>
                                          <p:attrName>style.visibility</p:attrName>
                                        </p:attrNameLst>
                                      </p:cBhvr>
                                      <p:to>
                                        <p:strVal val="visible"/>
                                      </p:to>
                                    </p:set>
                                    <p:animEffect transition="in" filter="fade">
                                      <p:cBhvr>
                                        <p:cTn id="94" dur="500"/>
                                        <p:tgtEl>
                                          <p:spTgt spid="37">
                                            <p:txEl>
                                              <p:pRg st="0" end="0"/>
                                            </p:txEl>
                                          </p:spTgt>
                                        </p:tgtEl>
                                      </p:cBhvr>
                                    </p:animEffect>
                                  </p:childTnLst>
                                </p:cTn>
                              </p:par>
                            </p:childTnLst>
                          </p:cTn>
                        </p:par>
                        <p:par>
                          <p:cTn id="95" fill="hold">
                            <p:stCondLst>
                              <p:cond delay="7100"/>
                            </p:stCondLst>
                            <p:childTnLst>
                              <p:par>
                                <p:cTn id="96" presetID="10" presetClass="entr" presetSubtype="0" fill="hold" grpId="0" nodeType="afterEffect">
                                  <p:stCondLst>
                                    <p:cond delay="0"/>
                                  </p:stCondLst>
                                  <p:childTnLst>
                                    <p:set>
                                      <p:cBhvr>
                                        <p:cTn id="97" dur="1" fill="hold">
                                          <p:stCondLst>
                                            <p:cond delay="0"/>
                                          </p:stCondLst>
                                        </p:cTn>
                                        <p:tgtEl>
                                          <p:spTgt spid="39">
                                            <p:txEl>
                                              <p:pRg st="0" end="0"/>
                                            </p:txEl>
                                          </p:spTgt>
                                        </p:tgtEl>
                                        <p:attrNameLst>
                                          <p:attrName>style.visibility</p:attrName>
                                        </p:attrNameLst>
                                      </p:cBhvr>
                                      <p:to>
                                        <p:strVal val="visible"/>
                                      </p:to>
                                    </p:set>
                                    <p:animEffect transition="in" filter="fade">
                                      <p:cBhvr>
                                        <p:cTn id="98" dur="500"/>
                                        <p:tgtEl>
                                          <p:spTgt spid="39">
                                            <p:txEl>
                                              <p:pRg st="0" end="0"/>
                                            </p:txEl>
                                          </p:spTgt>
                                        </p:tgtEl>
                                      </p:cBhvr>
                                    </p:animEffect>
                                  </p:childTnLst>
                                </p:cTn>
                              </p:par>
                            </p:childTnLst>
                          </p:cTn>
                        </p:par>
                        <p:par>
                          <p:cTn id="99" fill="hold">
                            <p:stCondLst>
                              <p:cond delay="7600"/>
                            </p:stCondLst>
                            <p:childTnLst>
                              <p:par>
                                <p:cTn id="100" presetID="10" presetClass="entr" presetSubtype="0" fill="hold" grpId="0" nodeType="afterEffect">
                                  <p:stCondLst>
                                    <p:cond delay="0"/>
                                  </p:stCondLst>
                                  <p:childTnLst>
                                    <p:set>
                                      <p:cBhvr>
                                        <p:cTn id="101" dur="1" fill="hold">
                                          <p:stCondLst>
                                            <p:cond delay="0"/>
                                          </p:stCondLst>
                                        </p:cTn>
                                        <p:tgtEl>
                                          <p:spTgt spid="41">
                                            <p:txEl>
                                              <p:pRg st="0" end="0"/>
                                            </p:txEl>
                                          </p:spTgt>
                                        </p:tgtEl>
                                        <p:attrNameLst>
                                          <p:attrName>style.visibility</p:attrName>
                                        </p:attrNameLst>
                                      </p:cBhvr>
                                      <p:to>
                                        <p:strVal val="visible"/>
                                      </p:to>
                                    </p:set>
                                    <p:animEffect transition="in" filter="fade">
                                      <p:cBhvr>
                                        <p:cTn id="102" dur="500"/>
                                        <p:tgtEl>
                                          <p:spTgt spid="41">
                                            <p:txEl>
                                              <p:pRg st="0" end="0"/>
                                            </p:txEl>
                                          </p:spTgt>
                                        </p:tgtEl>
                                      </p:cBhvr>
                                    </p:animEffect>
                                  </p:childTnLst>
                                </p:cTn>
                              </p:par>
                            </p:childTnLst>
                          </p:cTn>
                        </p:par>
                        <p:par>
                          <p:cTn id="103" fill="hold">
                            <p:stCondLst>
                              <p:cond delay="8100"/>
                            </p:stCondLst>
                            <p:childTnLst>
                              <p:par>
                                <p:cTn id="104" presetID="10" presetClass="entr" presetSubtype="0" fill="hold" grpId="0" nodeType="afterEffect">
                                  <p:stCondLst>
                                    <p:cond delay="0"/>
                                  </p:stCondLst>
                                  <p:childTnLst>
                                    <p:set>
                                      <p:cBhvr>
                                        <p:cTn id="105" dur="1" fill="hold">
                                          <p:stCondLst>
                                            <p:cond delay="0"/>
                                          </p:stCondLst>
                                        </p:cTn>
                                        <p:tgtEl>
                                          <p:spTgt spid="43">
                                            <p:txEl>
                                              <p:pRg st="0" end="0"/>
                                            </p:txEl>
                                          </p:spTgt>
                                        </p:tgtEl>
                                        <p:attrNameLst>
                                          <p:attrName>style.visibility</p:attrName>
                                        </p:attrNameLst>
                                      </p:cBhvr>
                                      <p:to>
                                        <p:strVal val="visible"/>
                                      </p:to>
                                    </p:set>
                                    <p:animEffect transition="in" filter="fade">
                                      <p:cBhvr>
                                        <p:cTn id="106"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6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8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1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4" grpId="0" build="p">
        <p:tmplLst>
          <p:tmpl lvl="1">
            <p:tnLst>
              <p:par>
                <p:cTn presetID="10" presetClass="entr" presetSubtype="0"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7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9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11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build="p">
        <p:tmplLst>
          <p:tmpl lvl="1">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animBg="1"/>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animBg="1"/>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animBg="1"/>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animBg="1"/>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p:bldP spid="45" grpId="0">
        <p:tmplLst>
          <p:tmpl>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64"/>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9" y="273077"/>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10"/>
            <a:ext cx="4011084" cy="4691063"/>
          </a:xfrm>
        </p:spPr>
        <p:txBody>
          <a:bodyPr/>
          <a:lstStyle>
            <a:lvl1pPr marL="0" indent="0">
              <a:buNone/>
              <a:defRPr sz="1900"/>
            </a:lvl1pPr>
            <a:lvl2pPr marL="609362" indent="0">
              <a:buNone/>
              <a:defRPr sz="1600"/>
            </a:lvl2pPr>
            <a:lvl3pPr marL="1218725" indent="0">
              <a:buNone/>
              <a:defRPr sz="1300"/>
            </a:lvl3pPr>
            <a:lvl4pPr marL="1828087" indent="0">
              <a:buNone/>
              <a:defRPr sz="1200"/>
            </a:lvl4pPr>
            <a:lvl5pPr marL="2437449" indent="0">
              <a:buNone/>
              <a:defRPr sz="1200"/>
            </a:lvl5pPr>
            <a:lvl6pPr marL="3046805" indent="0">
              <a:buNone/>
              <a:defRPr sz="1200"/>
            </a:lvl6pPr>
            <a:lvl7pPr marL="3656168" indent="0">
              <a:buNone/>
              <a:defRPr sz="1200"/>
            </a:lvl7pPr>
            <a:lvl8pPr marL="4265529" indent="0">
              <a:buNone/>
              <a:defRPr sz="1200"/>
            </a:lvl8pPr>
            <a:lvl9pPr marL="487488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4143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Rectangle 4"/>
          <p:cNvSpPr/>
          <p:nvPr userDrawn="1"/>
        </p:nvSpPr>
        <p:spPr>
          <a:xfrm>
            <a:off x="6096005" y="2180503"/>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6" name="Rectangle 5"/>
          <p:cNvSpPr/>
          <p:nvPr userDrawn="1"/>
        </p:nvSpPr>
        <p:spPr>
          <a:xfrm>
            <a:off x="6096005" y="2801638"/>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7" name="Rectangle 6"/>
          <p:cNvSpPr/>
          <p:nvPr userDrawn="1"/>
        </p:nvSpPr>
        <p:spPr>
          <a:xfrm>
            <a:off x="6096005" y="3422774"/>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8" name="Rectangle 7"/>
          <p:cNvSpPr/>
          <p:nvPr userDrawn="1"/>
        </p:nvSpPr>
        <p:spPr>
          <a:xfrm>
            <a:off x="6096005" y="4043909"/>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 name="Rectangle 8"/>
          <p:cNvSpPr/>
          <p:nvPr userDrawn="1"/>
        </p:nvSpPr>
        <p:spPr>
          <a:xfrm>
            <a:off x="6096005" y="4665044"/>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0" name="Rectangle 9"/>
          <p:cNvSpPr/>
          <p:nvPr userDrawn="1"/>
        </p:nvSpPr>
        <p:spPr>
          <a:xfrm>
            <a:off x="4343407" y="1559368"/>
            <a:ext cx="1752599" cy="624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1" name="Rectangle 10"/>
          <p:cNvSpPr/>
          <p:nvPr userDrawn="1"/>
        </p:nvSpPr>
        <p:spPr>
          <a:xfrm>
            <a:off x="6096000" y="1559368"/>
            <a:ext cx="5160434" cy="624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2" name="Rectangle 11"/>
          <p:cNvSpPr/>
          <p:nvPr userDrawn="1"/>
        </p:nvSpPr>
        <p:spPr>
          <a:xfrm>
            <a:off x="4343400" y="2180503"/>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3" name="Rectangle 12"/>
          <p:cNvSpPr/>
          <p:nvPr userDrawn="1"/>
        </p:nvSpPr>
        <p:spPr>
          <a:xfrm>
            <a:off x="4343400" y="2801638"/>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4" name="Rectangle 13"/>
          <p:cNvSpPr/>
          <p:nvPr userDrawn="1"/>
        </p:nvSpPr>
        <p:spPr>
          <a:xfrm>
            <a:off x="4343400" y="3422774"/>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5" name="Rectangle 14"/>
          <p:cNvSpPr/>
          <p:nvPr userDrawn="1"/>
        </p:nvSpPr>
        <p:spPr>
          <a:xfrm>
            <a:off x="4343400" y="4043909"/>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6" name="Rectangle 15"/>
          <p:cNvSpPr/>
          <p:nvPr userDrawn="1"/>
        </p:nvSpPr>
        <p:spPr>
          <a:xfrm>
            <a:off x="4343400" y="4665044"/>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8" name="Text Placeholder 5"/>
          <p:cNvSpPr>
            <a:spLocks noGrp="1"/>
          </p:cNvSpPr>
          <p:nvPr>
            <p:ph type="body" sz="quarter" idx="22" hasCustomPrompt="1"/>
          </p:nvPr>
        </p:nvSpPr>
        <p:spPr>
          <a:xfrm>
            <a:off x="4439234" y="1681587"/>
            <a:ext cx="1560945"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6282657" y="1680106"/>
            <a:ext cx="233910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8730680" y="1680106"/>
            <a:ext cx="233910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439234" y="2302722"/>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439234" y="2923857"/>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439234" y="3544992"/>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439234" y="4166127"/>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439234" y="4787262"/>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6288424" y="2299974"/>
            <a:ext cx="2335344"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6288424" y="2918148"/>
            <a:ext cx="2335344"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6288424" y="3554331"/>
            <a:ext cx="2335344"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6288424" y="4173956"/>
            <a:ext cx="2335344"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6288424" y="4793396"/>
            <a:ext cx="2335344"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8721437" y="2299974"/>
            <a:ext cx="2335344"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8721437" y="2918148"/>
            <a:ext cx="2335344"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8721437" y="3554331"/>
            <a:ext cx="2335344"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8721437" y="4173956"/>
            <a:ext cx="2335344"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8721437" y="4793396"/>
            <a:ext cx="2335344"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011774" y="3428471"/>
            <a:ext cx="333163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935567" y="932537"/>
            <a:ext cx="2923428"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948273" y="3574543"/>
            <a:ext cx="29125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8857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0">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1">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2">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 calcmode="lin" valueType="num">
                                      <p:cBhvr additive="base">
                                        <p:cTn id="3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ppt_x"/>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000" fill="hold"/>
                                        <p:tgtEl>
                                          <p:spTgt spid="12"/>
                                        </p:tgtEl>
                                        <p:attrNameLst>
                                          <p:attrName>ppt_x</p:attrName>
                                        </p:attrNameLst>
                                      </p:cBhvr>
                                      <p:tavLst>
                                        <p:tav tm="0">
                                          <p:val>
                                            <p:strVal val="#ppt_x"/>
                                          </p:val>
                                        </p:tav>
                                        <p:tav tm="100000">
                                          <p:val>
                                            <p:strVal val="#ppt_x"/>
                                          </p:val>
                                        </p:tav>
                                      </p:tavLst>
                                    </p:anim>
                                    <p:anim calcmode="lin" valueType="num">
                                      <p:cBhvr additive="base">
                                        <p:cTn id="48" dur="10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1000" fill="hold"/>
                                        <p:tgtEl>
                                          <p:spTgt spid="13"/>
                                        </p:tgtEl>
                                        <p:attrNameLst>
                                          <p:attrName>ppt_x</p:attrName>
                                        </p:attrNameLst>
                                      </p:cBhvr>
                                      <p:tavLst>
                                        <p:tav tm="0">
                                          <p:val>
                                            <p:strVal val="#ppt_x"/>
                                          </p:val>
                                        </p:tav>
                                        <p:tav tm="100000">
                                          <p:val>
                                            <p:strVal val="#ppt_x"/>
                                          </p:val>
                                        </p:tav>
                                      </p:tavLst>
                                    </p:anim>
                                    <p:anim calcmode="lin" valueType="num">
                                      <p:cBhvr additive="base">
                                        <p:cTn id="52" dur="1000" fill="hold"/>
                                        <p:tgtEl>
                                          <p:spTgt spid="13"/>
                                        </p:tgtEl>
                                        <p:attrNameLst>
                                          <p:attrName>ppt_y</p:attrName>
                                        </p:attrNameLst>
                                      </p:cBhvr>
                                      <p:tavLst>
                                        <p:tav tm="0">
                                          <p:val>
                                            <p:strVal val="0-#ppt_h/2"/>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ppt_x"/>
                                          </p:val>
                                        </p:tav>
                                        <p:tav tm="100000">
                                          <p:val>
                                            <p:strVal val="#ppt_x"/>
                                          </p:val>
                                        </p:tav>
                                      </p:tavLst>
                                    </p:anim>
                                    <p:anim calcmode="lin" valueType="num">
                                      <p:cBhvr additive="base">
                                        <p:cTn id="56" dur="10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1000" fill="hold"/>
                                        <p:tgtEl>
                                          <p:spTgt spid="15"/>
                                        </p:tgtEl>
                                        <p:attrNameLst>
                                          <p:attrName>ppt_x</p:attrName>
                                        </p:attrNameLst>
                                      </p:cBhvr>
                                      <p:tavLst>
                                        <p:tav tm="0">
                                          <p:val>
                                            <p:strVal val="#ppt_x"/>
                                          </p:val>
                                        </p:tav>
                                        <p:tav tm="100000">
                                          <p:val>
                                            <p:strVal val="#ppt_x"/>
                                          </p:val>
                                        </p:tav>
                                      </p:tavLst>
                                    </p:anim>
                                    <p:anim calcmode="lin" valueType="num">
                                      <p:cBhvr additive="base">
                                        <p:cTn id="60" dur="1000" fill="hold"/>
                                        <p:tgtEl>
                                          <p:spTgt spid="15"/>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1000" fill="hold"/>
                                        <p:tgtEl>
                                          <p:spTgt spid="16"/>
                                        </p:tgtEl>
                                        <p:attrNameLst>
                                          <p:attrName>ppt_x</p:attrName>
                                        </p:attrNameLst>
                                      </p:cBhvr>
                                      <p:tavLst>
                                        <p:tav tm="0">
                                          <p:val>
                                            <p:strVal val="#ppt_x"/>
                                          </p:val>
                                        </p:tav>
                                        <p:tav tm="100000">
                                          <p:val>
                                            <p:strVal val="#ppt_x"/>
                                          </p:val>
                                        </p:tav>
                                      </p:tavLst>
                                    </p:anim>
                                    <p:anim calcmode="lin" valueType="num">
                                      <p:cBhvr additive="base">
                                        <p:cTn id="64" dur="1000" fill="hold"/>
                                        <p:tgtEl>
                                          <p:spTgt spid="16"/>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1000" fill="hold"/>
                                        <p:tgtEl>
                                          <p:spTgt spid="5"/>
                                        </p:tgtEl>
                                        <p:attrNameLst>
                                          <p:attrName>ppt_x</p:attrName>
                                        </p:attrNameLst>
                                      </p:cBhvr>
                                      <p:tavLst>
                                        <p:tav tm="0">
                                          <p:val>
                                            <p:strVal val="#ppt_x"/>
                                          </p:val>
                                        </p:tav>
                                        <p:tav tm="100000">
                                          <p:val>
                                            <p:strVal val="#ppt_x"/>
                                          </p:val>
                                        </p:tav>
                                      </p:tavLst>
                                    </p:anim>
                                    <p:anim calcmode="lin" valueType="num">
                                      <p:cBhvr additive="base">
                                        <p:cTn id="68" dur="1000" fill="hold"/>
                                        <p:tgtEl>
                                          <p:spTgt spid="5"/>
                                        </p:tgtEl>
                                        <p:attrNameLst>
                                          <p:attrName>ppt_y</p:attrName>
                                        </p:attrNameLst>
                                      </p:cBhvr>
                                      <p:tavLst>
                                        <p:tav tm="0">
                                          <p:val>
                                            <p:strVal val="0-#ppt_h/2"/>
                                          </p:val>
                                        </p:tav>
                                        <p:tav tm="100000">
                                          <p:val>
                                            <p:strVal val="#ppt_y"/>
                                          </p:val>
                                        </p:tav>
                                      </p:tavLst>
                                    </p:anim>
                                  </p:childTnLst>
                                </p:cTn>
                              </p:par>
                              <p:par>
                                <p:cTn id="69" presetID="2" presetClass="entr" presetSubtype="1"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1000" fill="hold"/>
                                        <p:tgtEl>
                                          <p:spTgt spid="6"/>
                                        </p:tgtEl>
                                        <p:attrNameLst>
                                          <p:attrName>ppt_x</p:attrName>
                                        </p:attrNameLst>
                                      </p:cBhvr>
                                      <p:tavLst>
                                        <p:tav tm="0">
                                          <p:val>
                                            <p:strVal val="#ppt_x"/>
                                          </p:val>
                                        </p:tav>
                                        <p:tav tm="100000">
                                          <p:val>
                                            <p:strVal val="#ppt_x"/>
                                          </p:val>
                                        </p:tav>
                                      </p:tavLst>
                                    </p:anim>
                                    <p:anim calcmode="lin" valueType="num">
                                      <p:cBhvr additive="base">
                                        <p:cTn id="72" dur="1000" fill="hold"/>
                                        <p:tgtEl>
                                          <p:spTgt spid="6"/>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1000" fill="hold"/>
                                        <p:tgtEl>
                                          <p:spTgt spid="7"/>
                                        </p:tgtEl>
                                        <p:attrNameLst>
                                          <p:attrName>ppt_x</p:attrName>
                                        </p:attrNameLst>
                                      </p:cBhvr>
                                      <p:tavLst>
                                        <p:tav tm="0">
                                          <p:val>
                                            <p:strVal val="#ppt_x"/>
                                          </p:val>
                                        </p:tav>
                                        <p:tav tm="100000">
                                          <p:val>
                                            <p:strVal val="#ppt_x"/>
                                          </p:val>
                                        </p:tav>
                                      </p:tavLst>
                                    </p:anim>
                                    <p:anim calcmode="lin" valueType="num">
                                      <p:cBhvr additive="base">
                                        <p:cTn id="76" dur="1000" fill="hold"/>
                                        <p:tgtEl>
                                          <p:spTgt spid="7"/>
                                        </p:tgtEl>
                                        <p:attrNameLst>
                                          <p:attrName>ppt_y</p:attrName>
                                        </p:attrNameLst>
                                      </p:cBhvr>
                                      <p:tavLst>
                                        <p:tav tm="0">
                                          <p:val>
                                            <p:strVal val="0-#ppt_h/2"/>
                                          </p:val>
                                        </p:tav>
                                        <p:tav tm="100000">
                                          <p:val>
                                            <p:strVal val="#ppt_y"/>
                                          </p:val>
                                        </p:tav>
                                      </p:tavLst>
                                    </p:anim>
                                  </p:childTnLst>
                                </p:cTn>
                              </p:par>
                              <p:par>
                                <p:cTn id="77" presetID="2" presetClass="entr" presetSubtype="1" decel="10000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1000" fill="hold"/>
                                        <p:tgtEl>
                                          <p:spTgt spid="8"/>
                                        </p:tgtEl>
                                        <p:attrNameLst>
                                          <p:attrName>ppt_x</p:attrName>
                                        </p:attrNameLst>
                                      </p:cBhvr>
                                      <p:tavLst>
                                        <p:tav tm="0">
                                          <p:val>
                                            <p:strVal val="#ppt_x"/>
                                          </p:val>
                                        </p:tav>
                                        <p:tav tm="100000">
                                          <p:val>
                                            <p:strVal val="#ppt_x"/>
                                          </p:val>
                                        </p:tav>
                                      </p:tavLst>
                                    </p:anim>
                                    <p:anim calcmode="lin" valueType="num">
                                      <p:cBhvr additive="base">
                                        <p:cTn id="80" dur="1000" fill="hold"/>
                                        <p:tgtEl>
                                          <p:spTgt spid="8"/>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1000" fill="hold"/>
                                        <p:tgtEl>
                                          <p:spTgt spid="9"/>
                                        </p:tgtEl>
                                        <p:attrNameLst>
                                          <p:attrName>ppt_x</p:attrName>
                                        </p:attrNameLst>
                                      </p:cBhvr>
                                      <p:tavLst>
                                        <p:tav tm="0">
                                          <p:val>
                                            <p:strVal val="#ppt_x"/>
                                          </p:val>
                                        </p:tav>
                                        <p:tav tm="100000">
                                          <p:val>
                                            <p:strVal val="#ppt_x"/>
                                          </p:val>
                                        </p:tav>
                                      </p:tavLst>
                                    </p:anim>
                                    <p:anim calcmode="lin" valueType="num">
                                      <p:cBhvr additive="base">
                                        <p:cTn id="84" dur="1000" fill="hold"/>
                                        <p:tgtEl>
                                          <p:spTgt spid="9"/>
                                        </p:tgtEl>
                                        <p:attrNameLst>
                                          <p:attrName>ppt_y</p:attrName>
                                        </p:attrNameLst>
                                      </p:cBhvr>
                                      <p:tavLst>
                                        <p:tav tm="0">
                                          <p:val>
                                            <p:strVal val="0-#ppt_h/2"/>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18">
                                            <p:txEl>
                                              <p:pRg st="0" end="0"/>
                                            </p:txEl>
                                          </p:spTgt>
                                        </p:tgtEl>
                                        <p:attrNameLst>
                                          <p:attrName>style.visibility</p:attrName>
                                        </p:attrNameLst>
                                      </p:cBhvr>
                                      <p:to>
                                        <p:strVal val="visible"/>
                                      </p:to>
                                    </p:set>
                                    <p:animEffect transition="in" filter="fade">
                                      <p:cBhvr>
                                        <p:cTn id="87" dur="1000"/>
                                        <p:tgtEl>
                                          <p:spTgt spid="18">
                                            <p:txEl>
                                              <p:pRg st="0" end="0"/>
                                            </p:txEl>
                                          </p:spTgt>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19">
                                            <p:txEl>
                                              <p:pRg st="0" end="0"/>
                                            </p:txEl>
                                          </p:spTgt>
                                        </p:tgtEl>
                                        <p:attrNameLst>
                                          <p:attrName>style.visibility</p:attrName>
                                        </p:attrNameLst>
                                      </p:cBhvr>
                                      <p:to>
                                        <p:strVal val="visible"/>
                                      </p:to>
                                    </p:set>
                                    <p:animEffect transition="in" filter="fade">
                                      <p:cBhvr>
                                        <p:cTn id="90" dur="1000"/>
                                        <p:tgtEl>
                                          <p:spTgt spid="19">
                                            <p:txEl>
                                              <p:pRg st="0" end="0"/>
                                            </p:txEl>
                                          </p:spTgt>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20">
                                            <p:txEl>
                                              <p:pRg st="0" end="0"/>
                                            </p:txEl>
                                          </p:spTgt>
                                        </p:tgtEl>
                                        <p:attrNameLst>
                                          <p:attrName>style.visibility</p:attrName>
                                        </p:attrNameLst>
                                      </p:cBhvr>
                                      <p:to>
                                        <p:strVal val="visible"/>
                                      </p:to>
                                    </p:set>
                                    <p:animEffect transition="in" filter="fade">
                                      <p:cBhvr>
                                        <p:cTn id="93" dur="1000"/>
                                        <p:tgtEl>
                                          <p:spTgt spid="20">
                                            <p:txEl>
                                              <p:pRg st="0" end="0"/>
                                            </p:txEl>
                                          </p:spTgt>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fade">
                                      <p:cBhvr>
                                        <p:cTn id="96" dur="1000"/>
                                        <p:tgtEl>
                                          <p:spTgt spid="21">
                                            <p:txEl>
                                              <p:pRg st="0" end="0"/>
                                            </p:txEl>
                                          </p:spTgt>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22">
                                            <p:txEl>
                                              <p:pRg st="0" end="0"/>
                                            </p:txEl>
                                          </p:spTgt>
                                        </p:tgtEl>
                                        <p:attrNameLst>
                                          <p:attrName>style.visibility</p:attrName>
                                        </p:attrNameLst>
                                      </p:cBhvr>
                                      <p:to>
                                        <p:strVal val="visible"/>
                                      </p:to>
                                    </p:set>
                                    <p:animEffect transition="in" filter="fade">
                                      <p:cBhvr>
                                        <p:cTn id="99" dur="1000"/>
                                        <p:tgtEl>
                                          <p:spTgt spid="22">
                                            <p:txEl>
                                              <p:pRg st="0" end="0"/>
                                            </p:txEl>
                                          </p:spTgt>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23">
                                            <p:txEl>
                                              <p:pRg st="0" end="0"/>
                                            </p:txEl>
                                          </p:spTgt>
                                        </p:tgtEl>
                                        <p:attrNameLst>
                                          <p:attrName>style.visibility</p:attrName>
                                        </p:attrNameLst>
                                      </p:cBhvr>
                                      <p:to>
                                        <p:strVal val="visible"/>
                                      </p:to>
                                    </p:set>
                                    <p:animEffect transition="in" filter="fade">
                                      <p:cBhvr>
                                        <p:cTn id="102" dur="1000"/>
                                        <p:tgtEl>
                                          <p:spTgt spid="23">
                                            <p:txEl>
                                              <p:pRg st="0" end="0"/>
                                            </p:txEl>
                                          </p:spTgt>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24">
                                            <p:txEl>
                                              <p:pRg st="0" end="0"/>
                                            </p:txEl>
                                          </p:spTgt>
                                        </p:tgtEl>
                                        <p:attrNameLst>
                                          <p:attrName>style.visibility</p:attrName>
                                        </p:attrNameLst>
                                      </p:cBhvr>
                                      <p:to>
                                        <p:strVal val="visible"/>
                                      </p:to>
                                    </p:set>
                                    <p:animEffect transition="in" filter="fade">
                                      <p:cBhvr>
                                        <p:cTn id="105" dur="1000"/>
                                        <p:tgtEl>
                                          <p:spTgt spid="24">
                                            <p:txEl>
                                              <p:pRg st="0" end="0"/>
                                            </p:txEl>
                                          </p:spTgt>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25">
                                            <p:txEl>
                                              <p:pRg st="0" end="0"/>
                                            </p:txEl>
                                          </p:spTgt>
                                        </p:tgtEl>
                                        <p:attrNameLst>
                                          <p:attrName>style.visibility</p:attrName>
                                        </p:attrNameLst>
                                      </p:cBhvr>
                                      <p:to>
                                        <p:strVal val="visible"/>
                                      </p:to>
                                    </p:set>
                                    <p:animEffect transition="in" filter="fade">
                                      <p:cBhvr>
                                        <p:cTn id="108" dur="1000"/>
                                        <p:tgtEl>
                                          <p:spTgt spid="25">
                                            <p:txEl>
                                              <p:pRg st="0" end="0"/>
                                            </p:txEl>
                                          </p:spTgt>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000"/>
                                        <p:tgtEl>
                                          <p:spTgt spid="10"/>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1000"/>
                                        <p:tgtEl>
                                          <p:spTgt spid="11"/>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1000"/>
                                        <p:tgtEl>
                                          <p:spTgt spid="12"/>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1000"/>
                                        <p:tgtEl>
                                          <p:spTgt spid="13"/>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1000"/>
                                        <p:tgtEl>
                                          <p:spTgt spid="14"/>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1000"/>
                                        <p:tgtEl>
                                          <p:spTgt spid="15"/>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1000"/>
                                        <p:tgtEl>
                                          <p:spTgt spid="16"/>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1000"/>
                                        <p:tgtEl>
                                          <p:spTgt spid="5"/>
                                        </p:tgtEl>
                                      </p:cBhvr>
                                    </p:animEffect>
                                  </p:childTnLst>
                                </p:cTn>
                              </p:par>
                              <p:par>
                                <p:cTn id="133" presetID="10" presetClass="entr" presetSubtype="0" fill="hold" grpId="1" nodeType="with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fade">
                                      <p:cBhvr>
                                        <p:cTn id="135" dur="1000"/>
                                        <p:tgtEl>
                                          <p:spTgt spid="6"/>
                                        </p:tgtEl>
                                      </p:cBhvr>
                                    </p:animEffect>
                                  </p:childTnLst>
                                </p:cTn>
                              </p:par>
                              <p:par>
                                <p:cTn id="136" presetID="10" presetClass="entr" presetSubtype="0" fill="hold" grpId="1" nodeType="with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fade">
                                      <p:cBhvr>
                                        <p:cTn id="138" dur="1000"/>
                                        <p:tgtEl>
                                          <p:spTgt spid="7"/>
                                        </p:tgtEl>
                                      </p:cBhvr>
                                    </p:animEffect>
                                  </p:childTnLst>
                                </p:cTn>
                              </p:par>
                              <p:par>
                                <p:cTn id="139" presetID="10" presetClass="entr" presetSubtype="0" fill="hold" grpId="1" nodeType="with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1000"/>
                                        <p:tgtEl>
                                          <p:spTgt spid="8"/>
                                        </p:tgtEl>
                                      </p:cBhvr>
                                    </p:animEffect>
                                  </p:childTnLst>
                                </p:cTn>
                              </p:par>
                              <p:par>
                                <p:cTn id="142" presetID="10" presetClass="entr" presetSubtype="0" fill="hold" grpId="1" nodeType="withEffect">
                                  <p:stCondLst>
                                    <p:cond delay="0"/>
                                  </p:stCondLst>
                                  <p:childTnLst>
                                    <p:set>
                                      <p:cBhvr>
                                        <p:cTn id="143" dur="1" fill="hold">
                                          <p:stCondLst>
                                            <p:cond delay="0"/>
                                          </p:stCondLst>
                                        </p:cTn>
                                        <p:tgtEl>
                                          <p:spTgt spid="9"/>
                                        </p:tgtEl>
                                        <p:attrNameLst>
                                          <p:attrName>style.visibility</p:attrName>
                                        </p:attrNameLst>
                                      </p:cBhvr>
                                      <p:to>
                                        <p:strVal val="visible"/>
                                      </p:to>
                                    </p:set>
                                    <p:animEffect transition="in" filter="fade">
                                      <p:cBhvr>
                                        <p:cTn id="144" dur="1000"/>
                                        <p:tgtEl>
                                          <p:spTgt spid="9"/>
                                        </p:tgtEl>
                                      </p:cBhvr>
                                    </p:animEffect>
                                  </p:childTnLst>
                                </p:cTn>
                              </p:par>
                            </p:childTnLst>
                          </p:cTn>
                        </p:par>
                        <p:par>
                          <p:cTn id="145" fill="hold">
                            <p:stCondLst>
                              <p:cond delay="1000"/>
                            </p:stCondLst>
                            <p:childTnLst>
                              <p:par>
                                <p:cTn id="146" presetID="10" presetClass="entr" presetSubtype="0" fill="hold" grpId="0" nodeType="afterEffect">
                                  <p:stCondLst>
                                    <p:cond delay="0"/>
                                  </p:stCondLst>
                                  <p:childTnLst>
                                    <p:set>
                                      <p:cBhvr>
                                        <p:cTn id="147" dur="1" fill="hold">
                                          <p:stCondLst>
                                            <p:cond delay="0"/>
                                          </p:stCondLst>
                                        </p:cTn>
                                        <p:tgtEl>
                                          <p:spTgt spid="26">
                                            <p:txEl>
                                              <p:pRg st="0" end="0"/>
                                            </p:txEl>
                                          </p:spTgt>
                                        </p:tgtEl>
                                        <p:attrNameLst>
                                          <p:attrName>style.visibility</p:attrName>
                                        </p:attrNameLst>
                                      </p:cBhvr>
                                      <p:to>
                                        <p:strVal val="visible"/>
                                      </p:to>
                                    </p:set>
                                    <p:animEffect transition="in" filter="fade">
                                      <p:cBhvr>
                                        <p:cTn id="148" dur="500"/>
                                        <p:tgtEl>
                                          <p:spTgt spid="26">
                                            <p:txEl>
                                              <p:pRg st="0" end="0"/>
                                            </p:txEl>
                                          </p:spTgt>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7">
                                            <p:txEl>
                                              <p:pRg st="0" end="0"/>
                                            </p:txEl>
                                          </p:spTgt>
                                        </p:tgtEl>
                                        <p:attrNameLst>
                                          <p:attrName>style.visibility</p:attrName>
                                        </p:attrNameLst>
                                      </p:cBhvr>
                                      <p:to>
                                        <p:strVal val="visible"/>
                                      </p:to>
                                    </p:set>
                                    <p:animEffect transition="in" filter="fade">
                                      <p:cBhvr>
                                        <p:cTn id="151" dur="500"/>
                                        <p:tgtEl>
                                          <p:spTgt spid="27">
                                            <p:txEl>
                                              <p:pRg st="0" end="0"/>
                                            </p:txEl>
                                          </p:spTgt>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8">
                                            <p:txEl>
                                              <p:pRg st="0" end="0"/>
                                            </p:txEl>
                                          </p:spTgt>
                                        </p:tgtEl>
                                        <p:attrNameLst>
                                          <p:attrName>style.visibility</p:attrName>
                                        </p:attrNameLst>
                                      </p:cBhvr>
                                      <p:to>
                                        <p:strVal val="visible"/>
                                      </p:to>
                                    </p:set>
                                    <p:animEffect transition="in" filter="fade">
                                      <p:cBhvr>
                                        <p:cTn id="154" dur="500"/>
                                        <p:tgtEl>
                                          <p:spTgt spid="28">
                                            <p:txEl>
                                              <p:pRg st="0" end="0"/>
                                            </p:txEl>
                                          </p:spTgt>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29">
                                            <p:txEl>
                                              <p:pRg st="0" end="0"/>
                                            </p:txEl>
                                          </p:spTgt>
                                        </p:tgtEl>
                                        <p:attrNameLst>
                                          <p:attrName>style.visibility</p:attrName>
                                        </p:attrNameLst>
                                      </p:cBhvr>
                                      <p:to>
                                        <p:strVal val="visible"/>
                                      </p:to>
                                    </p:set>
                                    <p:animEffect transition="in" filter="fade">
                                      <p:cBhvr>
                                        <p:cTn id="157" dur="500"/>
                                        <p:tgtEl>
                                          <p:spTgt spid="29">
                                            <p:txEl>
                                              <p:pRg st="0" end="0"/>
                                            </p:txEl>
                                          </p:spTgt>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30">
                                            <p:txEl>
                                              <p:pRg st="0" end="0"/>
                                            </p:txEl>
                                          </p:spTgt>
                                        </p:tgtEl>
                                        <p:attrNameLst>
                                          <p:attrName>style.visibility</p:attrName>
                                        </p:attrNameLst>
                                      </p:cBhvr>
                                      <p:to>
                                        <p:strVal val="visible"/>
                                      </p:to>
                                    </p:set>
                                    <p:animEffect transition="in" filter="fade">
                                      <p:cBhvr>
                                        <p:cTn id="160" dur="500"/>
                                        <p:tgtEl>
                                          <p:spTgt spid="30">
                                            <p:txEl>
                                              <p:pRg st="0" end="0"/>
                                            </p:txEl>
                                          </p:spTgt>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31">
                                            <p:txEl>
                                              <p:pRg st="0" end="0"/>
                                            </p:txEl>
                                          </p:spTgt>
                                        </p:tgtEl>
                                        <p:attrNameLst>
                                          <p:attrName>style.visibility</p:attrName>
                                        </p:attrNameLst>
                                      </p:cBhvr>
                                      <p:to>
                                        <p:strVal val="visible"/>
                                      </p:to>
                                    </p:set>
                                    <p:animEffect transition="in" filter="fade">
                                      <p:cBhvr>
                                        <p:cTn id="163" dur="500"/>
                                        <p:tgtEl>
                                          <p:spTgt spid="31">
                                            <p:txEl>
                                              <p:pRg st="0" end="0"/>
                                            </p:txEl>
                                          </p:spTgt>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32">
                                            <p:txEl>
                                              <p:pRg st="0" end="0"/>
                                            </p:txEl>
                                          </p:spTgt>
                                        </p:tgtEl>
                                        <p:attrNameLst>
                                          <p:attrName>style.visibility</p:attrName>
                                        </p:attrNameLst>
                                      </p:cBhvr>
                                      <p:to>
                                        <p:strVal val="visible"/>
                                      </p:to>
                                    </p:set>
                                    <p:animEffect transition="in" filter="fade">
                                      <p:cBhvr>
                                        <p:cTn id="166" dur="500"/>
                                        <p:tgtEl>
                                          <p:spTgt spid="32">
                                            <p:txEl>
                                              <p:pRg st="0" end="0"/>
                                            </p:txEl>
                                          </p:spTgt>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3">
                                            <p:txEl>
                                              <p:pRg st="0" end="0"/>
                                            </p:txEl>
                                          </p:spTgt>
                                        </p:tgtEl>
                                        <p:attrNameLst>
                                          <p:attrName>style.visibility</p:attrName>
                                        </p:attrNameLst>
                                      </p:cBhvr>
                                      <p:to>
                                        <p:strVal val="visible"/>
                                      </p:to>
                                    </p:set>
                                    <p:animEffect transition="in" filter="fade">
                                      <p:cBhvr>
                                        <p:cTn id="169" dur="500"/>
                                        <p:tgtEl>
                                          <p:spTgt spid="33">
                                            <p:txEl>
                                              <p:pRg st="0" end="0"/>
                                            </p:txEl>
                                          </p:spTgt>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34">
                                            <p:txEl>
                                              <p:pRg st="0" end="0"/>
                                            </p:txEl>
                                          </p:spTgt>
                                        </p:tgtEl>
                                        <p:attrNameLst>
                                          <p:attrName>style.visibility</p:attrName>
                                        </p:attrNameLst>
                                      </p:cBhvr>
                                      <p:to>
                                        <p:strVal val="visible"/>
                                      </p:to>
                                    </p:set>
                                    <p:animEffect transition="in" filter="fade">
                                      <p:cBhvr>
                                        <p:cTn id="172" dur="500"/>
                                        <p:tgtEl>
                                          <p:spTgt spid="34">
                                            <p:txEl>
                                              <p:pRg st="0" end="0"/>
                                            </p:txEl>
                                          </p:spTgt>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35">
                                            <p:txEl>
                                              <p:pRg st="0" end="0"/>
                                            </p:txEl>
                                          </p:spTgt>
                                        </p:tgtEl>
                                        <p:attrNameLst>
                                          <p:attrName>style.visibility</p:attrName>
                                        </p:attrNameLst>
                                      </p:cBhvr>
                                      <p:to>
                                        <p:strVal val="visible"/>
                                      </p:to>
                                    </p:set>
                                    <p:animEffect transition="in" filter="fade">
                                      <p:cBhvr>
                                        <p:cTn id="175" dur="500"/>
                                        <p:tgtEl>
                                          <p:spTgt spid="35">
                                            <p:txEl>
                                              <p:pRg st="0" end="0"/>
                                            </p:txEl>
                                          </p:spTgt>
                                        </p:tgtEl>
                                      </p:cBhvr>
                                    </p:animEffect>
                                  </p:childTnLst>
                                </p:cTn>
                              </p:par>
                            </p:childTnLst>
                          </p:cTn>
                        </p:par>
                        <p:par>
                          <p:cTn id="176" fill="hold">
                            <p:stCondLst>
                              <p:cond delay="1500"/>
                            </p:stCondLst>
                            <p:childTnLst>
                              <p:par>
                                <p:cTn id="177" presetID="22" presetClass="entr" presetSubtype="2" fill="hold" nodeType="afterEffect">
                                  <p:stCondLst>
                                    <p:cond delay="0"/>
                                  </p:stCondLst>
                                  <p:childTnLst>
                                    <p:set>
                                      <p:cBhvr>
                                        <p:cTn id="178" dur="1" fill="hold">
                                          <p:stCondLst>
                                            <p:cond delay="0"/>
                                          </p:stCondLst>
                                        </p:cTn>
                                        <p:tgtEl>
                                          <p:spTgt spid="40"/>
                                        </p:tgtEl>
                                        <p:attrNameLst>
                                          <p:attrName>style.visibility</p:attrName>
                                        </p:attrNameLst>
                                      </p:cBhvr>
                                      <p:to>
                                        <p:strVal val="visible"/>
                                      </p:to>
                                    </p:set>
                                    <p:animEffect transition="in" filter="wipe(right)">
                                      <p:cBhvr>
                                        <p:cTn id="179" dur="500"/>
                                        <p:tgtEl>
                                          <p:spTgt spid="40"/>
                                        </p:tgtEl>
                                      </p:cBhvr>
                                    </p:animEffect>
                                  </p:childTnLst>
                                </p:cTn>
                              </p:par>
                              <p:par>
                                <p:cTn id="180" presetID="2" presetClass="entr" presetSubtype="1" decel="100000" fill="hold" grpId="0" nodeType="withEffect">
                                  <p:stCondLst>
                                    <p:cond delay="250"/>
                                  </p:stCondLst>
                                  <p:iterate type="wd">
                                    <p:tmPct val="10000"/>
                                  </p:iterate>
                                  <p:childTnLst>
                                    <p:set>
                                      <p:cBhvr>
                                        <p:cTn id="181" dur="1" fill="hold">
                                          <p:stCondLst>
                                            <p:cond delay="0"/>
                                          </p:stCondLst>
                                        </p:cTn>
                                        <p:tgtEl>
                                          <p:spTgt spid="41"/>
                                        </p:tgtEl>
                                        <p:attrNameLst>
                                          <p:attrName>style.visibility</p:attrName>
                                        </p:attrNameLst>
                                      </p:cBhvr>
                                      <p:to>
                                        <p:strVal val="visible"/>
                                      </p:to>
                                    </p:set>
                                    <p:anim calcmode="lin" valueType="num">
                                      <p:cBhvr additive="base">
                                        <p:cTn id="182" dur="1000" fill="hold"/>
                                        <p:tgtEl>
                                          <p:spTgt spid="41"/>
                                        </p:tgtEl>
                                        <p:attrNameLst>
                                          <p:attrName>ppt_x</p:attrName>
                                        </p:attrNameLst>
                                      </p:cBhvr>
                                      <p:tavLst>
                                        <p:tav tm="0">
                                          <p:val>
                                            <p:strVal val="#ppt_x"/>
                                          </p:val>
                                        </p:tav>
                                        <p:tav tm="100000">
                                          <p:val>
                                            <p:strVal val="#ppt_x"/>
                                          </p:val>
                                        </p:tav>
                                      </p:tavLst>
                                    </p:anim>
                                    <p:anim calcmode="lin" valueType="num">
                                      <p:cBhvr additive="base">
                                        <p:cTn id="183" dur="1000" fill="hold"/>
                                        <p:tgtEl>
                                          <p:spTgt spid="41"/>
                                        </p:tgtEl>
                                        <p:attrNameLst>
                                          <p:attrName>ppt_y</p:attrName>
                                        </p:attrNameLst>
                                      </p:cBhvr>
                                      <p:tavLst>
                                        <p:tav tm="0">
                                          <p:val>
                                            <p:strVal val="0-#ppt_h/2"/>
                                          </p:val>
                                        </p:tav>
                                        <p:tav tm="100000">
                                          <p:val>
                                            <p:strVal val="#ppt_y"/>
                                          </p:val>
                                        </p:tav>
                                      </p:tavLst>
                                    </p:anim>
                                  </p:childTnLst>
                                </p:cTn>
                              </p:par>
                            </p:childTnLst>
                          </p:cTn>
                        </p:par>
                        <p:par>
                          <p:cTn id="184" fill="hold">
                            <p:stCondLst>
                              <p:cond delay="3050"/>
                            </p:stCondLst>
                            <p:childTnLst>
                              <p:par>
                                <p:cTn id="185" presetID="10" presetClass="entr" presetSubtype="0" fill="hold" grpId="0" nodeType="afterEffect">
                                  <p:stCondLst>
                                    <p:cond delay="25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build="p">
        <p:tmplLst>
          <p:tmpl lvl="1">
            <p:tnLst>
              <p:par>
                <p:cTn presetID="2" presetClass="entr" presetSubtype="1"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ppt_x"/>
                          </p:val>
                        </p:tav>
                        <p:tav tm="100000">
                          <p:val>
                            <p:strVal val="#ppt_x"/>
                          </p:val>
                        </p:tav>
                      </p:tavLst>
                    </p:anim>
                    <p:anim calcmode="lin" valueType="num">
                      <p:cBhvr additive="base">
                        <p:cTn dur="1000" fill="hold"/>
                        <p:tgtEl>
                          <p:spTgt spid="18"/>
                        </p:tgtEl>
                        <p:attrNameLst>
                          <p:attrName>ppt_y</p:attrName>
                        </p:attrNameLst>
                      </p:cBhvr>
                      <p:tavLst>
                        <p:tav tm="0">
                          <p:val>
                            <p:strVal val="0-#ppt_h/2"/>
                          </p:val>
                        </p:tav>
                        <p:tav tm="100000">
                          <p:val>
                            <p:strVal val="#ppt_y"/>
                          </p:val>
                        </p:tav>
                      </p:tavLst>
                    </p:anim>
                  </p:childTnLst>
                </p:cTn>
              </p:par>
            </p:tnLst>
          </p:tmpl>
        </p:tmplLst>
      </p:bldP>
      <p:bldP spid="18" grpI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P spid="19" grpId="0" build="p">
        <p:tmplLst>
          <p:tmpl lvl="1">
            <p:tnLst>
              <p:par>
                <p:cTn presetID="2" presetClass="entr" presetSubtype="1"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19" grpI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20" grpId="0" build="p">
        <p:tmplLst>
          <p:tmpl lvl="1">
            <p:tnLst>
              <p:par>
                <p:cTn presetID="2" presetClass="entr" presetSubtype="1"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ppt_x"/>
                          </p:val>
                        </p:tav>
                        <p:tav tm="100000">
                          <p:val>
                            <p:strVal val="#ppt_x"/>
                          </p:val>
                        </p:tav>
                      </p:tavLst>
                    </p:anim>
                    <p:anim calcmode="lin" valueType="num">
                      <p:cBhvr additive="base">
                        <p:cTn dur="1000" fill="hold"/>
                        <p:tgtEl>
                          <p:spTgt spid="20"/>
                        </p:tgtEl>
                        <p:attrNameLst>
                          <p:attrName>ppt_y</p:attrName>
                        </p:attrNameLst>
                      </p:cBhvr>
                      <p:tavLst>
                        <p:tav tm="0">
                          <p:val>
                            <p:strVal val="0-#ppt_h/2"/>
                          </p:val>
                        </p:tav>
                        <p:tav tm="100000">
                          <p:val>
                            <p:strVal val="#ppt_y"/>
                          </p:val>
                        </p:tav>
                      </p:tavLst>
                    </p:anim>
                  </p:childTnLst>
                </p:cTn>
              </p:par>
            </p:tnLst>
          </p:tmpl>
        </p:tmplLst>
      </p:bldP>
      <p:bldP spid="20" grpId="1"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1" grpId="0" build="p">
        <p:tmplLst>
          <p:tmpl lvl="1">
            <p:tnLst>
              <p:par>
                <p:cTn presetID="2" presetClass="entr" presetSubtype="1"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0-#ppt_h/2"/>
                          </p:val>
                        </p:tav>
                        <p:tav tm="100000">
                          <p:val>
                            <p:strVal val="#ppt_y"/>
                          </p:val>
                        </p:tav>
                      </p:tavLst>
                    </p:anim>
                  </p:childTnLst>
                </p:cTn>
              </p:par>
            </p:tnLst>
          </p:tmpl>
        </p:tmplLst>
      </p:bldP>
      <p:bldP spid="21" grpId="1"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2" grpId="0" build="p">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0-#ppt_h/2"/>
                          </p:val>
                        </p:tav>
                        <p:tav tm="100000">
                          <p:val>
                            <p:strVal val="#ppt_y"/>
                          </p:val>
                        </p:tav>
                      </p:tavLst>
                    </p:anim>
                  </p:childTnLst>
                </p:cTn>
              </p:par>
            </p:tnLst>
          </p:tmpl>
        </p:tmplLst>
      </p:bldP>
      <p:bldP spid="22" grpId="1"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3" grpId="0" build="p">
        <p:tmplLst>
          <p:tmpl lvl="1">
            <p:tnLst>
              <p:par>
                <p:cTn presetID="2" presetClass="entr" presetSubtype="1"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0-#ppt_h/2"/>
                          </p:val>
                        </p:tav>
                        <p:tav tm="100000">
                          <p:val>
                            <p:strVal val="#ppt_y"/>
                          </p:val>
                        </p:tav>
                      </p:tavLst>
                    </p:anim>
                  </p:childTnLst>
                </p:cTn>
              </p:par>
            </p:tnLst>
          </p:tmpl>
        </p:tmplLst>
      </p:bldP>
      <p:bldP spid="23" grpId="1"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2" presetClass="entr" presetSubtype="1"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0-#ppt_h/2"/>
                          </p:val>
                        </p:tav>
                        <p:tav tm="100000">
                          <p:val>
                            <p:strVal val="#ppt_y"/>
                          </p:val>
                        </p:tav>
                      </p:tavLst>
                    </p:anim>
                  </p:childTnLst>
                </p:cTn>
              </p:par>
            </p:tnLst>
          </p:tmpl>
        </p:tmplLst>
      </p:bldP>
      <p:bldP spid="24" grpId="1"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P spid="25" grpId="0" build="p">
        <p:tmplLst>
          <p:tmpl lvl="1">
            <p:tnLst>
              <p:par>
                <p:cTn presetID="2" presetClass="entr" presetSubtype="1"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0-#ppt_h/2"/>
                          </p:val>
                        </p:tav>
                        <p:tav tm="100000">
                          <p:val>
                            <p:strVal val="#ppt_y"/>
                          </p:val>
                        </p:tav>
                      </p:tavLst>
                    </p:anim>
                  </p:childTnLst>
                </p:cTn>
              </p:par>
            </p:tnLst>
          </p:tmpl>
        </p:tmplLst>
      </p:bldP>
      <p:bldP spid="25" grpId="1"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1" grpId="0"/>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able 5x3">
    <p:bg>
      <p:bgPr>
        <a:solidFill>
          <a:schemeClr val="tx1"/>
        </a:solidFill>
        <a:effectLst/>
      </p:bgPr>
    </p:bg>
    <p:spTree>
      <p:nvGrpSpPr>
        <p:cNvPr id="1" name=""/>
        <p:cNvGrpSpPr/>
        <p:nvPr/>
      </p:nvGrpSpPr>
      <p:grpSpPr>
        <a:xfrm>
          <a:off x="0" y="0"/>
          <a:ext cx="0" cy="0"/>
          <a:chOff x="0" y="0"/>
          <a:chExt cx="0" cy="0"/>
        </a:xfrm>
      </p:grpSpPr>
      <p:sp>
        <p:nvSpPr>
          <p:cNvPr id="5" name="Rectangle 4"/>
          <p:cNvSpPr/>
          <p:nvPr userDrawn="1"/>
        </p:nvSpPr>
        <p:spPr>
          <a:xfrm>
            <a:off x="6096005" y="1555449"/>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6" name="Rectangle 5"/>
          <p:cNvSpPr/>
          <p:nvPr userDrawn="1"/>
        </p:nvSpPr>
        <p:spPr>
          <a:xfrm>
            <a:off x="6096005" y="2179843"/>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7" name="Rectangle 6"/>
          <p:cNvSpPr/>
          <p:nvPr userDrawn="1"/>
        </p:nvSpPr>
        <p:spPr>
          <a:xfrm>
            <a:off x="6096005" y="2804237"/>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8" name="Rectangle 7"/>
          <p:cNvSpPr/>
          <p:nvPr userDrawn="1"/>
        </p:nvSpPr>
        <p:spPr>
          <a:xfrm>
            <a:off x="6096005" y="3428630"/>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9" name="Rectangle 8"/>
          <p:cNvSpPr/>
          <p:nvPr userDrawn="1"/>
        </p:nvSpPr>
        <p:spPr>
          <a:xfrm>
            <a:off x="6096005" y="4053024"/>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0" name="Rectangle 9"/>
          <p:cNvSpPr/>
          <p:nvPr userDrawn="1"/>
        </p:nvSpPr>
        <p:spPr>
          <a:xfrm>
            <a:off x="4343407" y="931056"/>
            <a:ext cx="1752599" cy="624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1" name="Rectangle 10"/>
          <p:cNvSpPr/>
          <p:nvPr userDrawn="1"/>
        </p:nvSpPr>
        <p:spPr>
          <a:xfrm>
            <a:off x="6096000" y="931056"/>
            <a:ext cx="5160434" cy="6240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2" name="Rectangle 11"/>
          <p:cNvSpPr/>
          <p:nvPr userDrawn="1"/>
        </p:nvSpPr>
        <p:spPr>
          <a:xfrm>
            <a:off x="4343400" y="1555449"/>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3" name="Rectangle 12"/>
          <p:cNvSpPr/>
          <p:nvPr userDrawn="1"/>
        </p:nvSpPr>
        <p:spPr>
          <a:xfrm>
            <a:off x="4343400" y="2179843"/>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4" name="Rectangle 13"/>
          <p:cNvSpPr/>
          <p:nvPr userDrawn="1"/>
        </p:nvSpPr>
        <p:spPr>
          <a:xfrm>
            <a:off x="4343400" y="2804237"/>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5" name="Rectangle 14"/>
          <p:cNvSpPr/>
          <p:nvPr userDrawn="1"/>
        </p:nvSpPr>
        <p:spPr>
          <a:xfrm>
            <a:off x="4343400" y="3428630"/>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6" name="Rectangle 15"/>
          <p:cNvSpPr/>
          <p:nvPr userDrawn="1"/>
        </p:nvSpPr>
        <p:spPr>
          <a:xfrm>
            <a:off x="4343400" y="4053024"/>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8" name="Text Placeholder 5"/>
          <p:cNvSpPr>
            <a:spLocks noGrp="1"/>
          </p:cNvSpPr>
          <p:nvPr>
            <p:ph type="body" sz="quarter" idx="22" hasCustomPrompt="1"/>
          </p:nvPr>
        </p:nvSpPr>
        <p:spPr>
          <a:xfrm>
            <a:off x="4439234" y="1038318"/>
            <a:ext cx="1560945"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6207683" y="1038318"/>
            <a:ext cx="158651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7895087" y="1038318"/>
            <a:ext cx="158651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439234" y="1700179"/>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439234" y="2321314"/>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439234" y="2942449"/>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439234" y="3563584"/>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439234" y="4184719"/>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6213456" y="1697431"/>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6213456" y="2315605"/>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6213456" y="2951788"/>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6213456" y="3571413"/>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6213456" y="4190853"/>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7885850" y="1697431"/>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7885850" y="2315605"/>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7885850" y="2951788"/>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7885850" y="3571413"/>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7885850" y="4190853"/>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011774" y="3428471"/>
            <a:ext cx="333163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935573" y="932537"/>
            <a:ext cx="2874867"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948272" y="3574543"/>
            <a:ext cx="2864153" cy="2015378"/>
          </a:xfrm>
        </p:spPr>
        <p:txBody>
          <a:bodyPr anchor="t"/>
          <a:lstStyle>
            <a:lvl1pPr marL="0" indent="0" algn="just">
              <a:spcBef>
                <a:spcPts val="0"/>
              </a:spcBef>
              <a:buFontTx/>
              <a:buNone/>
              <a:defRPr>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37" name="Footer Placeholder 2"/>
          <p:cNvSpPr>
            <a:spLocks noGrp="1"/>
          </p:cNvSpPr>
          <p:nvPr>
            <p:ph type="ftr" sz="quarter" idx="10"/>
          </p:nvPr>
        </p:nvSpPr>
        <p:spPr>
          <a:xfrm>
            <a:off x="7446433" y="6411946"/>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38"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39" name="Rectangle 38"/>
          <p:cNvSpPr/>
          <p:nvPr userDrawn="1"/>
        </p:nvSpPr>
        <p:spPr>
          <a:xfrm>
            <a:off x="6096005" y="4677418"/>
            <a:ext cx="5160435" cy="6240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3" name="Rectangle 42"/>
          <p:cNvSpPr/>
          <p:nvPr userDrawn="1"/>
        </p:nvSpPr>
        <p:spPr>
          <a:xfrm>
            <a:off x="6096005" y="5301810"/>
            <a:ext cx="5160435" cy="6240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4" name="Rectangle 43"/>
          <p:cNvSpPr/>
          <p:nvPr userDrawn="1"/>
        </p:nvSpPr>
        <p:spPr>
          <a:xfrm>
            <a:off x="4343400" y="4677418"/>
            <a:ext cx="1752600" cy="6240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5" name="Rectangle 44"/>
          <p:cNvSpPr/>
          <p:nvPr userDrawn="1"/>
        </p:nvSpPr>
        <p:spPr>
          <a:xfrm>
            <a:off x="4343400" y="5301810"/>
            <a:ext cx="1752600" cy="6240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46" name="Text Placeholder 5"/>
          <p:cNvSpPr>
            <a:spLocks noGrp="1"/>
          </p:cNvSpPr>
          <p:nvPr>
            <p:ph type="body" sz="quarter" idx="40" hasCustomPrompt="1"/>
          </p:nvPr>
        </p:nvSpPr>
        <p:spPr>
          <a:xfrm>
            <a:off x="4439234" y="4802893"/>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47" name="Text Placeholder 5"/>
          <p:cNvSpPr>
            <a:spLocks noGrp="1"/>
          </p:cNvSpPr>
          <p:nvPr>
            <p:ph type="body" sz="quarter" idx="41" hasCustomPrompt="1"/>
          </p:nvPr>
        </p:nvSpPr>
        <p:spPr>
          <a:xfrm>
            <a:off x="4439234" y="5424029"/>
            <a:ext cx="1560945" cy="379671"/>
          </a:xfrm>
        </p:spPr>
        <p:txBody>
          <a:bodyPr anchor="ctr">
            <a:normAutofit/>
          </a:bodyPr>
          <a:lstStyle>
            <a:lvl1pPr marL="0" indent="0" algn="ctr">
              <a:lnSpc>
                <a:spcPct val="100000"/>
              </a:lnSpc>
              <a:spcBef>
                <a:spcPts val="0"/>
              </a:spcBef>
              <a:buFontTx/>
              <a:buNone/>
              <a:defRPr sz="1300" i="0">
                <a:solidFill>
                  <a:schemeClr val="tx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48" name="Text Placeholder 5"/>
          <p:cNvSpPr>
            <a:spLocks noGrp="1"/>
          </p:cNvSpPr>
          <p:nvPr>
            <p:ph type="body" sz="quarter" idx="42" hasCustomPrompt="1"/>
          </p:nvPr>
        </p:nvSpPr>
        <p:spPr>
          <a:xfrm>
            <a:off x="6213456" y="4810722"/>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49" name="Text Placeholder 5"/>
          <p:cNvSpPr>
            <a:spLocks noGrp="1"/>
          </p:cNvSpPr>
          <p:nvPr>
            <p:ph type="body" sz="quarter" idx="43" hasCustomPrompt="1"/>
          </p:nvPr>
        </p:nvSpPr>
        <p:spPr>
          <a:xfrm>
            <a:off x="6213456" y="5430163"/>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0" name="Text Placeholder 5"/>
          <p:cNvSpPr>
            <a:spLocks noGrp="1"/>
          </p:cNvSpPr>
          <p:nvPr>
            <p:ph type="body" sz="quarter" idx="44" hasCustomPrompt="1"/>
          </p:nvPr>
        </p:nvSpPr>
        <p:spPr>
          <a:xfrm>
            <a:off x="7885850" y="4810722"/>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1" name="Text Placeholder 5"/>
          <p:cNvSpPr>
            <a:spLocks noGrp="1"/>
          </p:cNvSpPr>
          <p:nvPr>
            <p:ph type="body" sz="quarter" idx="45" hasCustomPrompt="1"/>
          </p:nvPr>
        </p:nvSpPr>
        <p:spPr>
          <a:xfrm>
            <a:off x="7885850" y="5430163"/>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2" name="Text Placeholder 5"/>
          <p:cNvSpPr>
            <a:spLocks noGrp="1"/>
          </p:cNvSpPr>
          <p:nvPr>
            <p:ph type="body" sz="quarter" idx="46" hasCustomPrompt="1"/>
          </p:nvPr>
        </p:nvSpPr>
        <p:spPr>
          <a:xfrm>
            <a:off x="9558243" y="1038318"/>
            <a:ext cx="1586519"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sp>
        <p:nvSpPr>
          <p:cNvPr id="53" name="Text Placeholder 5"/>
          <p:cNvSpPr>
            <a:spLocks noGrp="1"/>
          </p:cNvSpPr>
          <p:nvPr>
            <p:ph type="body" sz="quarter" idx="47" hasCustomPrompt="1"/>
          </p:nvPr>
        </p:nvSpPr>
        <p:spPr>
          <a:xfrm>
            <a:off x="9549006" y="1697431"/>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48" hasCustomPrompt="1"/>
          </p:nvPr>
        </p:nvSpPr>
        <p:spPr>
          <a:xfrm>
            <a:off x="9549006" y="2315605"/>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5" name="Text Placeholder 5"/>
          <p:cNvSpPr>
            <a:spLocks noGrp="1"/>
          </p:cNvSpPr>
          <p:nvPr>
            <p:ph type="body" sz="quarter" idx="49" hasCustomPrompt="1"/>
          </p:nvPr>
        </p:nvSpPr>
        <p:spPr>
          <a:xfrm>
            <a:off x="9549006" y="2951788"/>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6" name="Text Placeholder 5"/>
          <p:cNvSpPr>
            <a:spLocks noGrp="1"/>
          </p:cNvSpPr>
          <p:nvPr>
            <p:ph type="body" sz="quarter" idx="50" hasCustomPrompt="1"/>
          </p:nvPr>
        </p:nvSpPr>
        <p:spPr>
          <a:xfrm>
            <a:off x="9549006" y="3571413"/>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7" name="Text Placeholder 5"/>
          <p:cNvSpPr>
            <a:spLocks noGrp="1"/>
          </p:cNvSpPr>
          <p:nvPr>
            <p:ph type="body" sz="quarter" idx="51" hasCustomPrompt="1"/>
          </p:nvPr>
        </p:nvSpPr>
        <p:spPr>
          <a:xfrm>
            <a:off x="9549006" y="4190853"/>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8" name="Text Placeholder 5"/>
          <p:cNvSpPr>
            <a:spLocks noGrp="1"/>
          </p:cNvSpPr>
          <p:nvPr>
            <p:ph type="body" sz="quarter" idx="52" hasCustomPrompt="1"/>
          </p:nvPr>
        </p:nvSpPr>
        <p:spPr>
          <a:xfrm>
            <a:off x="9549006" y="4810722"/>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59" name="Text Placeholder 5"/>
          <p:cNvSpPr>
            <a:spLocks noGrp="1"/>
          </p:cNvSpPr>
          <p:nvPr>
            <p:ph type="body" sz="quarter" idx="53" hasCustomPrompt="1"/>
          </p:nvPr>
        </p:nvSpPr>
        <p:spPr>
          <a:xfrm>
            <a:off x="9549006" y="5430163"/>
            <a:ext cx="1583965" cy="361554"/>
          </a:xfrm>
        </p:spPr>
        <p:txBody>
          <a:bodyPr anchor="ctr"/>
          <a:lstStyle>
            <a:lvl1pPr marL="0" indent="0" algn="ctr">
              <a:lnSpc>
                <a:spcPct val="100000"/>
              </a:lnSpc>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3273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9">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0">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 calcmode="lin" valueType="num">
                                      <p:cBhvr additive="base">
                                        <p:cTn id="1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1">
                                            <p:txEl>
                                              <p:pRg st="0" end="0"/>
                                            </p:txEl>
                                          </p:spTgt>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 calcmode="lin" valueType="num">
                                      <p:cBhvr additive="base">
                                        <p:cTn id="2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2">
                                            <p:txEl>
                                              <p:pRg st="0" end="0"/>
                                            </p:txEl>
                                          </p:spTgt>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decel="10000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 calcmode="lin" valueType="num">
                                      <p:cBhvr additive="base">
                                        <p:cTn id="3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ppt_x"/>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1000" fill="hold"/>
                                        <p:tgtEl>
                                          <p:spTgt spid="12"/>
                                        </p:tgtEl>
                                        <p:attrNameLst>
                                          <p:attrName>ppt_x</p:attrName>
                                        </p:attrNameLst>
                                      </p:cBhvr>
                                      <p:tavLst>
                                        <p:tav tm="0">
                                          <p:val>
                                            <p:strVal val="#ppt_x"/>
                                          </p:val>
                                        </p:tav>
                                        <p:tav tm="100000">
                                          <p:val>
                                            <p:strVal val="#ppt_x"/>
                                          </p:val>
                                        </p:tav>
                                      </p:tavLst>
                                    </p:anim>
                                    <p:anim calcmode="lin" valueType="num">
                                      <p:cBhvr additive="base">
                                        <p:cTn id="48" dur="1000" fill="hold"/>
                                        <p:tgtEl>
                                          <p:spTgt spid="12"/>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1000" fill="hold"/>
                                        <p:tgtEl>
                                          <p:spTgt spid="13"/>
                                        </p:tgtEl>
                                        <p:attrNameLst>
                                          <p:attrName>ppt_x</p:attrName>
                                        </p:attrNameLst>
                                      </p:cBhvr>
                                      <p:tavLst>
                                        <p:tav tm="0">
                                          <p:val>
                                            <p:strVal val="#ppt_x"/>
                                          </p:val>
                                        </p:tav>
                                        <p:tav tm="100000">
                                          <p:val>
                                            <p:strVal val="#ppt_x"/>
                                          </p:val>
                                        </p:tav>
                                      </p:tavLst>
                                    </p:anim>
                                    <p:anim calcmode="lin" valueType="num">
                                      <p:cBhvr additive="base">
                                        <p:cTn id="52" dur="1000" fill="hold"/>
                                        <p:tgtEl>
                                          <p:spTgt spid="13"/>
                                        </p:tgtEl>
                                        <p:attrNameLst>
                                          <p:attrName>ppt_y</p:attrName>
                                        </p:attrNameLst>
                                      </p:cBhvr>
                                      <p:tavLst>
                                        <p:tav tm="0">
                                          <p:val>
                                            <p:strVal val="0-#ppt_h/2"/>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ppt_x"/>
                                          </p:val>
                                        </p:tav>
                                        <p:tav tm="100000">
                                          <p:val>
                                            <p:strVal val="#ppt_x"/>
                                          </p:val>
                                        </p:tav>
                                      </p:tavLst>
                                    </p:anim>
                                    <p:anim calcmode="lin" valueType="num">
                                      <p:cBhvr additive="base">
                                        <p:cTn id="56" dur="10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1000" fill="hold"/>
                                        <p:tgtEl>
                                          <p:spTgt spid="15"/>
                                        </p:tgtEl>
                                        <p:attrNameLst>
                                          <p:attrName>ppt_x</p:attrName>
                                        </p:attrNameLst>
                                      </p:cBhvr>
                                      <p:tavLst>
                                        <p:tav tm="0">
                                          <p:val>
                                            <p:strVal val="#ppt_x"/>
                                          </p:val>
                                        </p:tav>
                                        <p:tav tm="100000">
                                          <p:val>
                                            <p:strVal val="#ppt_x"/>
                                          </p:val>
                                        </p:tav>
                                      </p:tavLst>
                                    </p:anim>
                                    <p:anim calcmode="lin" valueType="num">
                                      <p:cBhvr additive="base">
                                        <p:cTn id="60" dur="1000" fill="hold"/>
                                        <p:tgtEl>
                                          <p:spTgt spid="15"/>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1000" fill="hold"/>
                                        <p:tgtEl>
                                          <p:spTgt spid="16"/>
                                        </p:tgtEl>
                                        <p:attrNameLst>
                                          <p:attrName>ppt_x</p:attrName>
                                        </p:attrNameLst>
                                      </p:cBhvr>
                                      <p:tavLst>
                                        <p:tav tm="0">
                                          <p:val>
                                            <p:strVal val="#ppt_x"/>
                                          </p:val>
                                        </p:tav>
                                        <p:tav tm="100000">
                                          <p:val>
                                            <p:strVal val="#ppt_x"/>
                                          </p:val>
                                        </p:tav>
                                      </p:tavLst>
                                    </p:anim>
                                    <p:anim calcmode="lin" valueType="num">
                                      <p:cBhvr additive="base">
                                        <p:cTn id="64" dur="1000" fill="hold"/>
                                        <p:tgtEl>
                                          <p:spTgt spid="16"/>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1000" fill="hold"/>
                                        <p:tgtEl>
                                          <p:spTgt spid="5"/>
                                        </p:tgtEl>
                                        <p:attrNameLst>
                                          <p:attrName>ppt_x</p:attrName>
                                        </p:attrNameLst>
                                      </p:cBhvr>
                                      <p:tavLst>
                                        <p:tav tm="0">
                                          <p:val>
                                            <p:strVal val="#ppt_x"/>
                                          </p:val>
                                        </p:tav>
                                        <p:tav tm="100000">
                                          <p:val>
                                            <p:strVal val="#ppt_x"/>
                                          </p:val>
                                        </p:tav>
                                      </p:tavLst>
                                    </p:anim>
                                    <p:anim calcmode="lin" valueType="num">
                                      <p:cBhvr additive="base">
                                        <p:cTn id="68" dur="1000" fill="hold"/>
                                        <p:tgtEl>
                                          <p:spTgt spid="5"/>
                                        </p:tgtEl>
                                        <p:attrNameLst>
                                          <p:attrName>ppt_y</p:attrName>
                                        </p:attrNameLst>
                                      </p:cBhvr>
                                      <p:tavLst>
                                        <p:tav tm="0">
                                          <p:val>
                                            <p:strVal val="0-#ppt_h/2"/>
                                          </p:val>
                                        </p:tav>
                                        <p:tav tm="100000">
                                          <p:val>
                                            <p:strVal val="#ppt_y"/>
                                          </p:val>
                                        </p:tav>
                                      </p:tavLst>
                                    </p:anim>
                                  </p:childTnLst>
                                </p:cTn>
                              </p:par>
                              <p:par>
                                <p:cTn id="69" presetID="2" presetClass="entr" presetSubtype="1" decel="10000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1000" fill="hold"/>
                                        <p:tgtEl>
                                          <p:spTgt spid="6"/>
                                        </p:tgtEl>
                                        <p:attrNameLst>
                                          <p:attrName>ppt_x</p:attrName>
                                        </p:attrNameLst>
                                      </p:cBhvr>
                                      <p:tavLst>
                                        <p:tav tm="0">
                                          <p:val>
                                            <p:strVal val="#ppt_x"/>
                                          </p:val>
                                        </p:tav>
                                        <p:tav tm="100000">
                                          <p:val>
                                            <p:strVal val="#ppt_x"/>
                                          </p:val>
                                        </p:tav>
                                      </p:tavLst>
                                    </p:anim>
                                    <p:anim calcmode="lin" valueType="num">
                                      <p:cBhvr additive="base">
                                        <p:cTn id="72" dur="1000" fill="hold"/>
                                        <p:tgtEl>
                                          <p:spTgt spid="6"/>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1000" fill="hold"/>
                                        <p:tgtEl>
                                          <p:spTgt spid="7"/>
                                        </p:tgtEl>
                                        <p:attrNameLst>
                                          <p:attrName>ppt_x</p:attrName>
                                        </p:attrNameLst>
                                      </p:cBhvr>
                                      <p:tavLst>
                                        <p:tav tm="0">
                                          <p:val>
                                            <p:strVal val="#ppt_x"/>
                                          </p:val>
                                        </p:tav>
                                        <p:tav tm="100000">
                                          <p:val>
                                            <p:strVal val="#ppt_x"/>
                                          </p:val>
                                        </p:tav>
                                      </p:tavLst>
                                    </p:anim>
                                    <p:anim calcmode="lin" valueType="num">
                                      <p:cBhvr additive="base">
                                        <p:cTn id="76" dur="1000" fill="hold"/>
                                        <p:tgtEl>
                                          <p:spTgt spid="7"/>
                                        </p:tgtEl>
                                        <p:attrNameLst>
                                          <p:attrName>ppt_y</p:attrName>
                                        </p:attrNameLst>
                                      </p:cBhvr>
                                      <p:tavLst>
                                        <p:tav tm="0">
                                          <p:val>
                                            <p:strVal val="0-#ppt_h/2"/>
                                          </p:val>
                                        </p:tav>
                                        <p:tav tm="100000">
                                          <p:val>
                                            <p:strVal val="#ppt_y"/>
                                          </p:val>
                                        </p:tav>
                                      </p:tavLst>
                                    </p:anim>
                                  </p:childTnLst>
                                </p:cTn>
                              </p:par>
                              <p:par>
                                <p:cTn id="77" presetID="2" presetClass="entr" presetSubtype="1" decel="10000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1000" fill="hold"/>
                                        <p:tgtEl>
                                          <p:spTgt spid="8"/>
                                        </p:tgtEl>
                                        <p:attrNameLst>
                                          <p:attrName>ppt_x</p:attrName>
                                        </p:attrNameLst>
                                      </p:cBhvr>
                                      <p:tavLst>
                                        <p:tav tm="0">
                                          <p:val>
                                            <p:strVal val="#ppt_x"/>
                                          </p:val>
                                        </p:tav>
                                        <p:tav tm="100000">
                                          <p:val>
                                            <p:strVal val="#ppt_x"/>
                                          </p:val>
                                        </p:tav>
                                      </p:tavLst>
                                    </p:anim>
                                    <p:anim calcmode="lin" valueType="num">
                                      <p:cBhvr additive="base">
                                        <p:cTn id="80" dur="1000" fill="hold"/>
                                        <p:tgtEl>
                                          <p:spTgt spid="8"/>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1000" fill="hold"/>
                                        <p:tgtEl>
                                          <p:spTgt spid="9"/>
                                        </p:tgtEl>
                                        <p:attrNameLst>
                                          <p:attrName>ppt_x</p:attrName>
                                        </p:attrNameLst>
                                      </p:cBhvr>
                                      <p:tavLst>
                                        <p:tav tm="0">
                                          <p:val>
                                            <p:strVal val="#ppt_x"/>
                                          </p:val>
                                        </p:tav>
                                        <p:tav tm="100000">
                                          <p:val>
                                            <p:strVal val="#ppt_x"/>
                                          </p:val>
                                        </p:tav>
                                      </p:tavLst>
                                    </p:anim>
                                    <p:anim calcmode="lin" valueType="num">
                                      <p:cBhvr additive="base">
                                        <p:cTn id="84" dur="1000" fill="hold"/>
                                        <p:tgtEl>
                                          <p:spTgt spid="9"/>
                                        </p:tgtEl>
                                        <p:attrNameLst>
                                          <p:attrName>ppt_y</p:attrName>
                                        </p:attrNameLst>
                                      </p:cBhvr>
                                      <p:tavLst>
                                        <p:tav tm="0">
                                          <p:val>
                                            <p:strVal val="0-#ppt_h/2"/>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18">
                                            <p:txEl>
                                              <p:pRg st="0" end="0"/>
                                            </p:txEl>
                                          </p:spTgt>
                                        </p:tgtEl>
                                        <p:attrNameLst>
                                          <p:attrName>style.visibility</p:attrName>
                                        </p:attrNameLst>
                                      </p:cBhvr>
                                      <p:to>
                                        <p:strVal val="visible"/>
                                      </p:to>
                                    </p:set>
                                    <p:animEffect transition="in" filter="fade">
                                      <p:cBhvr>
                                        <p:cTn id="87" dur="1000"/>
                                        <p:tgtEl>
                                          <p:spTgt spid="18">
                                            <p:txEl>
                                              <p:pRg st="0" end="0"/>
                                            </p:txEl>
                                          </p:spTgt>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19">
                                            <p:txEl>
                                              <p:pRg st="0" end="0"/>
                                            </p:txEl>
                                          </p:spTgt>
                                        </p:tgtEl>
                                        <p:attrNameLst>
                                          <p:attrName>style.visibility</p:attrName>
                                        </p:attrNameLst>
                                      </p:cBhvr>
                                      <p:to>
                                        <p:strVal val="visible"/>
                                      </p:to>
                                    </p:set>
                                    <p:animEffect transition="in" filter="fade">
                                      <p:cBhvr>
                                        <p:cTn id="90" dur="1000"/>
                                        <p:tgtEl>
                                          <p:spTgt spid="19">
                                            <p:txEl>
                                              <p:pRg st="0" end="0"/>
                                            </p:txEl>
                                          </p:spTgt>
                                        </p:tgtEl>
                                      </p:cBhvr>
                                    </p:animEffect>
                                  </p:childTnLst>
                                </p:cTn>
                              </p:par>
                              <p:par>
                                <p:cTn id="91" presetID="10" presetClass="entr" presetSubtype="0" fill="hold" grpId="1" nodeType="withEffect">
                                  <p:stCondLst>
                                    <p:cond delay="0"/>
                                  </p:stCondLst>
                                  <p:childTnLst>
                                    <p:set>
                                      <p:cBhvr>
                                        <p:cTn id="92" dur="1" fill="hold">
                                          <p:stCondLst>
                                            <p:cond delay="0"/>
                                          </p:stCondLst>
                                        </p:cTn>
                                        <p:tgtEl>
                                          <p:spTgt spid="20">
                                            <p:txEl>
                                              <p:pRg st="0" end="0"/>
                                            </p:txEl>
                                          </p:spTgt>
                                        </p:tgtEl>
                                        <p:attrNameLst>
                                          <p:attrName>style.visibility</p:attrName>
                                        </p:attrNameLst>
                                      </p:cBhvr>
                                      <p:to>
                                        <p:strVal val="visible"/>
                                      </p:to>
                                    </p:set>
                                    <p:animEffect transition="in" filter="fade">
                                      <p:cBhvr>
                                        <p:cTn id="93" dur="1000"/>
                                        <p:tgtEl>
                                          <p:spTgt spid="20">
                                            <p:txEl>
                                              <p:pRg st="0" end="0"/>
                                            </p:txEl>
                                          </p:spTgt>
                                        </p:tgtEl>
                                      </p:cBhvr>
                                    </p:animEffect>
                                  </p:childTnLst>
                                </p:cTn>
                              </p:par>
                              <p:par>
                                <p:cTn id="94" presetID="10" presetClass="entr" presetSubtype="0" fill="hold" grpId="1" nodeType="withEffect">
                                  <p:stCondLst>
                                    <p:cond delay="0"/>
                                  </p:stCondLst>
                                  <p:childTnLst>
                                    <p:set>
                                      <p:cBhvr>
                                        <p:cTn id="95" dur="1" fill="hold">
                                          <p:stCondLst>
                                            <p:cond delay="0"/>
                                          </p:stCondLst>
                                        </p:cTn>
                                        <p:tgtEl>
                                          <p:spTgt spid="21">
                                            <p:txEl>
                                              <p:pRg st="0" end="0"/>
                                            </p:txEl>
                                          </p:spTgt>
                                        </p:tgtEl>
                                        <p:attrNameLst>
                                          <p:attrName>style.visibility</p:attrName>
                                        </p:attrNameLst>
                                      </p:cBhvr>
                                      <p:to>
                                        <p:strVal val="visible"/>
                                      </p:to>
                                    </p:set>
                                    <p:animEffect transition="in" filter="fade">
                                      <p:cBhvr>
                                        <p:cTn id="96" dur="1000"/>
                                        <p:tgtEl>
                                          <p:spTgt spid="21">
                                            <p:txEl>
                                              <p:pRg st="0" end="0"/>
                                            </p:txEl>
                                          </p:spTgt>
                                        </p:tgtEl>
                                      </p:cBhvr>
                                    </p:animEffect>
                                  </p:childTnLst>
                                </p:cTn>
                              </p:par>
                              <p:par>
                                <p:cTn id="97" presetID="10" presetClass="entr" presetSubtype="0" fill="hold" grpId="1" nodeType="withEffect">
                                  <p:stCondLst>
                                    <p:cond delay="0"/>
                                  </p:stCondLst>
                                  <p:childTnLst>
                                    <p:set>
                                      <p:cBhvr>
                                        <p:cTn id="98" dur="1" fill="hold">
                                          <p:stCondLst>
                                            <p:cond delay="0"/>
                                          </p:stCondLst>
                                        </p:cTn>
                                        <p:tgtEl>
                                          <p:spTgt spid="22">
                                            <p:txEl>
                                              <p:pRg st="0" end="0"/>
                                            </p:txEl>
                                          </p:spTgt>
                                        </p:tgtEl>
                                        <p:attrNameLst>
                                          <p:attrName>style.visibility</p:attrName>
                                        </p:attrNameLst>
                                      </p:cBhvr>
                                      <p:to>
                                        <p:strVal val="visible"/>
                                      </p:to>
                                    </p:set>
                                    <p:animEffect transition="in" filter="fade">
                                      <p:cBhvr>
                                        <p:cTn id="99" dur="1000"/>
                                        <p:tgtEl>
                                          <p:spTgt spid="22">
                                            <p:txEl>
                                              <p:pRg st="0" end="0"/>
                                            </p:txEl>
                                          </p:spTgt>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23">
                                            <p:txEl>
                                              <p:pRg st="0" end="0"/>
                                            </p:txEl>
                                          </p:spTgt>
                                        </p:tgtEl>
                                        <p:attrNameLst>
                                          <p:attrName>style.visibility</p:attrName>
                                        </p:attrNameLst>
                                      </p:cBhvr>
                                      <p:to>
                                        <p:strVal val="visible"/>
                                      </p:to>
                                    </p:set>
                                    <p:animEffect transition="in" filter="fade">
                                      <p:cBhvr>
                                        <p:cTn id="102" dur="1000"/>
                                        <p:tgtEl>
                                          <p:spTgt spid="23">
                                            <p:txEl>
                                              <p:pRg st="0" end="0"/>
                                            </p:txEl>
                                          </p:spTgt>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24">
                                            <p:txEl>
                                              <p:pRg st="0" end="0"/>
                                            </p:txEl>
                                          </p:spTgt>
                                        </p:tgtEl>
                                        <p:attrNameLst>
                                          <p:attrName>style.visibility</p:attrName>
                                        </p:attrNameLst>
                                      </p:cBhvr>
                                      <p:to>
                                        <p:strVal val="visible"/>
                                      </p:to>
                                    </p:set>
                                    <p:animEffect transition="in" filter="fade">
                                      <p:cBhvr>
                                        <p:cTn id="105" dur="1000"/>
                                        <p:tgtEl>
                                          <p:spTgt spid="24">
                                            <p:txEl>
                                              <p:pRg st="0" end="0"/>
                                            </p:txEl>
                                          </p:spTgt>
                                        </p:tgtEl>
                                      </p:cBhvr>
                                    </p:animEffect>
                                  </p:childTnLst>
                                </p:cTn>
                              </p:par>
                              <p:par>
                                <p:cTn id="106" presetID="10" presetClass="entr" presetSubtype="0" fill="hold" grpId="1" nodeType="withEffect">
                                  <p:stCondLst>
                                    <p:cond delay="0"/>
                                  </p:stCondLst>
                                  <p:childTnLst>
                                    <p:set>
                                      <p:cBhvr>
                                        <p:cTn id="107" dur="1" fill="hold">
                                          <p:stCondLst>
                                            <p:cond delay="0"/>
                                          </p:stCondLst>
                                        </p:cTn>
                                        <p:tgtEl>
                                          <p:spTgt spid="25">
                                            <p:txEl>
                                              <p:pRg st="0" end="0"/>
                                            </p:txEl>
                                          </p:spTgt>
                                        </p:tgtEl>
                                        <p:attrNameLst>
                                          <p:attrName>style.visibility</p:attrName>
                                        </p:attrNameLst>
                                      </p:cBhvr>
                                      <p:to>
                                        <p:strVal val="visible"/>
                                      </p:to>
                                    </p:set>
                                    <p:animEffect transition="in" filter="fade">
                                      <p:cBhvr>
                                        <p:cTn id="108" dur="1000"/>
                                        <p:tgtEl>
                                          <p:spTgt spid="25">
                                            <p:txEl>
                                              <p:pRg st="0" end="0"/>
                                            </p:txEl>
                                          </p:spTgt>
                                        </p:tgtEl>
                                      </p:cBhvr>
                                    </p:animEffect>
                                  </p:childTnLst>
                                </p:cTn>
                              </p:par>
                              <p:par>
                                <p:cTn id="109" presetID="10" presetClass="entr" presetSubtype="0" fill="hold" grpId="1"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000"/>
                                        <p:tgtEl>
                                          <p:spTgt spid="10"/>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fade">
                                      <p:cBhvr>
                                        <p:cTn id="114" dur="1000"/>
                                        <p:tgtEl>
                                          <p:spTgt spid="11"/>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1000"/>
                                        <p:tgtEl>
                                          <p:spTgt spid="12"/>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1000"/>
                                        <p:tgtEl>
                                          <p:spTgt spid="13"/>
                                        </p:tgtEl>
                                      </p:cBhvr>
                                    </p:animEffect>
                                  </p:childTnLst>
                                </p:cTn>
                              </p:par>
                              <p:par>
                                <p:cTn id="121" presetID="10" presetClass="entr" presetSubtype="0" fill="hold" grpId="1" nodeType="withEffect">
                                  <p:stCondLst>
                                    <p:cond delay="0"/>
                                  </p:stCondLst>
                                  <p:childTnLst>
                                    <p:set>
                                      <p:cBhvr>
                                        <p:cTn id="122" dur="1" fill="hold">
                                          <p:stCondLst>
                                            <p:cond delay="0"/>
                                          </p:stCondLst>
                                        </p:cTn>
                                        <p:tgtEl>
                                          <p:spTgt spid="14"/>
                                        </p:tgtEl>
                                        <p:attrNameLst>
                                          <p:attrName>style.visibility</p:attrName>
                                        </p:attrNameLst>
                                      </p:cBhvr>
                                      <p:to>
                                        <p:strVal val="visible"/>
                                      </p:to>
                                    </p:set>
                                    <p:animEffect transition="in" filter="fade">
                                      <p:cBhvr>
                                        <p:cTn id="123" dur="1000"/>
                                        <p:tgtEl>
                                          <p:spTgt spid="14"/>
                                        </p:tgtEl>
                                      </p:cBhvr>
                                    </p:animEffect>
                                  </p:childTnLst>
                                </p:cTn>
                              </p:par>
                              <p:par>
                                <p:cTn id="124" presetID="10" presetClass="entr" presetSubtype="0" fill="hold" grpId="1" nodeType="withEffect">
                                  <p:stCondLst>
                                    <p:cond delay="0"/>
                                  </p:stCondLst>
                                  <p:childTnLst>
                                    <p:set>
                                      <p:cBhvr>
                                        <p:cTn id="125" dur="1" fill="hold">
                                          <p:stCondLst>
                                            <p:cond delay="0"/>
                                          </p:stCondLst>
                                        </p:cTn>
                                        <p:tgtEl>
                                          <p:spTgt spid="15"/>
                                        </p:tgtEl>
                                        <p:attrNameLst>
                                          <p:attrName>style.visibility</p:attrName>
                                        </p:attrNameLst>
                                      </p:cBhvr>
                                      <p:to>
                                        <p:strVal val="visible"/>
                                      </p:to>
                                    </p:set>
                                    <p:animEffect transition="in" filter="fade">
                                      <p:cBhvr>
                                        <p:cTn id="126" dur="1000"/>
                                        <p:tgtEl>
                                          <p:spTgt spid="15"/>
                                        </p:tgtEl>
                                      </p:cBhvr>
                                    </p:animEffect>
                                  </p:childTnLst>
                                </p:cTn>
                              </p:par>
                              <p:par>
                                <p:cTn id="127" presetID="10" presetClass="entr" presetSubtype="0" fill="hold" grpId="1" nodeType="with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1000"/>
                                        <p:tgtEl>
                                          <p:spTgt spid="16"/>
                                        </p:tgtEl>
                                      </p:cBhvr>
                                    </p:animEffect>
                                  </p:childTnLst>
                                </p:cTn>
                              </p:par>
                              <p:par>
                                <p:cTn id="130" presetID="10" presetClass="entr" presetSubtype="0" fill="hold" grpId="1" nodeType="with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1000"/>
                                        <p:tgtEl>
                                          <p:spTgt spid="5"/>
                                        </p:tgtEl>
                                      </p:cBhvr>
                                    </p:animEffect>
                                  </p:childTnLst>
                                </p:cTn>
                              </p:par>
                              <p:par>
                                <p:cTn id="133" presetID="10" presetClass="entr" presetSubtype="0" fill="hold" grpId="1" nodeType="with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fade">
                                      <p:cBhvr>
                                        <p:cTn id="135" dur="1000"/>
                                        <p:tgtEl>
                                          <p:spTgt spid="6"/>
                                        </p:tgtEl>
                                      </p:cBhvr>
                                    </p:animEffect>
                                  </p:childTnLst>
                                </p:cTn>
                              </p:par>
                              <p:par>
                                <p:cTn id="136" presetID="10" presetClass="entr" presetSubtype="0" fill="hold" grpId="1" nodeType="with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fade">
                                      <p:cBhvr>
                                        <p:cTn id="138" dur="1000"/>
                                        <p:tgtEl>
                                          <p:spTgt spid="7"/>
                                        </p:tgtEl>
                                      </p:cBhvr>
                                    </p:animEffect>
                                  </p:childTnLst>
                                </p:cTn>
                              </p:par>
                              <p:par>
                                <p:cTn id="139" presetID="10" presetClass="entr" presetSubtype="0" fill="hold" grpId="1" nodeType="with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1000"/>
                                        <p:tgtEl>
                                          <p:spTgt spid="8"/>
                                        </p:tgtEl>
                                      </p:cBhvr>
                                    </p:animEffect>
                                  </p:childTnLst>
                                </p:cTn>
                              </p:par>
                              <p:par>
                                <p:cTn id="142" presetID="10" presetClass="entr" presetSubtype="0" fill="hold" grpId="1" nodeType="withEffect">
                                  <p:stCondLst>
                                    <p:cond delay="0"/>
                                  </p:stCondLst>
                                  <p:childTnLst>
                                    <p:set>
                                      <p:cBhvr>
                                        <p:cTn id="143" dur="1" fill="hold">
                                          <p:stCondLst>
                                            <p:cond delay="0"/>
                                          </p:stCondLst>
                                        </p:cTn>
                                        <p:tgtEl>
                                          <p:spTgt spid="9"/>
                                        </p:tgtEl>
                                        <p:attrNameLst>
                                          <p:attrName>style.visibility</p:attrName>
                                        </p:attrNameLst>
                                      </p:cBhvr>
                                      <p:to>
                                        <p:strVal val="visible"/>
                                      </p:to>
                                    </p:set>
                                    <p:animEffect transition="in" filter="fade">
                                      <p:cBhvr>
                                        <p:cTn id="144" dur="1000"/>
                                        <p:tgtEl>
                                          <p:spTgt spid="9"/>
                                        </p:tgtEl>
                                      </p:cBhvr>
                                    </p:animEffect>
                                  </p:childTnLst>
                                </p:cTn>
                              </p:par>
                              <p:par>
                                <p:cTn id="145" presetID="2" presetClass="entr" presetSubtype="1" decel="100000" fill="hold" grpId="0" nodeType="withEffect">
                                  <p:stCondLst>
                                    <p:cond delay="0"/>
                                  </p:stCondLst>
                                  <p:childTnLst>
                                    <p:set>
                                      <p:cBhvr>
                                        <p:cTn id="146" dur="1" fill="hold">
                                          <p:stCondLst>
                                            <p:cond delay="0"/>
                                          </p:stCondLst>
                                        </p:cTn>
                                        <p:tgtEl>
                                          <p:spTgt spid="46">
                                            <p:txEl>
                                              <p:pRg st="0" end="0"/>
                                            </p:txEl>
                                          </p:spTgt>
                                        </p:tgtEl>
                                        <p:attrNameLst>
                                          <p:attrName>style.visibility</p:attrName>
                                        </p:attrNameLst>
                                      </p:cBhvr>
                                      <p:to>
                                        <p:strVal val="visible"/>
                                      </p:to>
                                    </p:set>
                                    <p:anim calcmode="lin" valueType="num">
                                      <p:cBhvr additive="base">
                                        <p:cTn id="147"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48" dur="1000" fill="hold"/>
                                        <p:tgtEl>
                                          <p:spTgt spid="46">
                                            <p:txEl>
                                              <p:pRg st="0" end="0"/>
                                            </p:txEl>
                                          </p:spTgt>
                                        </p:tgtEl>
                                        <p:attrNameLst>
                                          <p:attrName>ppt_y</p:attrName>
                                        </p:attrNameLst>
                                      </p:cBhvr>
                                      <p:tavLst>
                                        <p:tav tm="0">
                                          <p:val>
                                            <p:strVal val="0-#ppt_h/2"/>
                                          </p:val>
                                        </p:tav>
                                        <p:tav tm="100000">
                                          <p:val>
                                            <p:strVal val="#ppt_y"/>
                                          </p:val>
                                        </p:tav>
                                      </p:tavLst>
                                    </p:anim>
                                  </p:childTnLst>
                                </p:cTn>
                              </p:par>
                              <p:par>
                                <p:cTn id="149" presetID="2" presetClass="entr" presetSubtype="1" decel="100000" fill="hold" grpId="0" nodeType="withEffect">
                                  <p:stCondLst>
                                    <p:cond delay="0"/>
                                  </p:stCondLst>
                                  <p:childTnLst>
                                    <p:set>
                                      <p:cBhvr>
                                        <p:cTn id="150" dur="1" fill="hold">
                                          <p:stCondLst>
                                            <p:cond delay="0"/>
                                          </p:stCondLst>
                                        </p:cTn>
                                        <p:tgtEl>
                                          <p:spTgt spid="47">
                                            <p:txEl>
                                              <p:pRg st="0" end="0"/>
                                            </p:txEl>
                                          </p:spTgt>
                                        </p:tgtEl>
                                        <p:attrNameLst>
                                          <p:attrName>style.visibility</p:attrName>
                                        </p:attrNameLst>
                                      </p:cBhvr>
                                      <p:to>
                                        <p:strVal val="visible"/>
                                      </p:to>
                                    </p:set>
                                    <p:anim calcmode="lin" valueType="num">
                                      <p:cBhvr additive="base">
                                        <p:cTn id="151"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152" dur="1000" fill="hold"/>
                                        <p:tgtEl>
                                          <p:spTgt spid="47">
                                            <p:txEl>
                                              <p:pRg st="0" end="0"/>
                                            </p:txEl>
                                          </p:spTgt>
                                        </p:tgtEl>
                                        <p:attrNameLst>
                                          <p:attrName>ppt_y</p:attrName>
                                        </p:attrNameLst>
                                      </p:cBhvr>
                                      <p:tavLst>
                                        <p:tav tm="0">
                                          <p:val>
                                            <p:strVal val="0-#ppt_h/2"/>
                                          </p:val>
                                        </p:tav>
                                        <p:tav tm="100000">
                                          <p:val>
                                            <p:strVal val="#ppt_y"/>
                                          </p:val>
                                        </p:tav>
                                      </p:tavLst>
                                    </p:anim>
                                  </p:childTnLst>
                                </p:cTn>
                              </p:par>
                              <p:par>
                                <p:cTn id="153" presetID="2" presetClass="entr" presetSubtype="1" decel="100000"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 calcmode="lin" valueType="num">
                                      <p:cBhvr additive="base">
                                        <p:cTn id="155" dur="1000" fill="hold"/>
                                        <p:tgtEl>
                                          <p:spTgt spid="44"/>
                                        </p:tgtEl>
                                        <p:attrNameLst>
                                          <p:attrName>ppt_x</p:attrName>
                                        </p:attrNameLst>
                                      </p:cBhvr>
                                      <p:tavLst>
                                        <p:tav tm="0">
                                          <p:val>
                                            <p:strVal val="#ppt_x"/>
                                          </p:val>
                                        </p:tav>
                                        <p:tav tm="100000">
                                          <p:val>
                                            <p:strVal val="#ppt_x"/>
                                          </p:val>
                                        </p:tav>
                                      </p:tavLst>
                                    </p:anim>
                                    <p:anim calcmode="lin" valueType="num">
                                      <p:cBhvr additive="base">
                                        <p:cTn id="156" dur="1000" fill="hold"/>
                                        <p:tgtEl>
                                          <p:spTgt spid="44"/>
                                        </p:tgtEl>
                                        <p:attrNameLst>
                                          <p:attrName>ppt_y</p:attrName>
                                        </p:attrNameLst>
                                      </p:cBhvr>
                                      <p:tavLst>
                                        <p:tav tm="0">
                                          <p:val>
                                            <p:strVal val="0-#ppt_h/2"/>
                                          </p:val>
                                        </p:tav>
                                        <p:tav tm="100000">
                                          <p:val>
                                            <p:strVal val="#ppt_y"/>
                                          </p:val>
                                        </p:tav>
                                      </p:tavLst>
                                    </p:anim>
                                  </p:childTnLst>
                                </p:cTn>
                              </p:par>
                              <p:par>
                                <p:cTn id="157" presetID="2" presetClass="entr" presetSubtype="1" decel="100000" fill="hold" grpId="0" nodeType="withEffect">
                                  <p:stCondLst>
                                    <p:cond delay="0"/>
                                  </p:stCondLst>
                                  <p:childTnLst>
                                    <p:set>
                                      <p:cBhvr>
                                        <p:cTn id="158" dur="1" fill="hold">
                                          <p:stCondLst>
                                            <p:cond delay="0"/>
                                          </p:stCondLst>
                                        </p:cTn>
                                        <p:tgtEl>
                                          <p:spTgt spid="45"/>
                                        </p:tgtEl>
                                        <p:attrNameLst>
                                          <p:attrName>style.visibility</p:attrName>
                                        </p:attrNameLst>
                                      </p:cBhvr>
                                      <p:to>
                                        <p:strVal val="visible"/>
                                      </p:to>
                                    </p:set>
                                    <p:anim calcmode="lin" valueType="num">
                                      <p:cBhvr additive="base">
                                        <p:cTn id="159" dur="1000" fill="hold"/>
                                        <p:tgtEl>
                                          <p:spTgt spid="45"/>
                                        </p:tgtEl>
                                        <p:attrNameLst>
                                          <p:attrName>ppt_x</p:attrName>
                                        </p:attrNameLst>
                                      </p:cBhvr>
                                      <p:tavLst>
                                        <p:tav tm="0">
                                          <p:val>
                                            <p:strVal val="#ppt_x"/>
                                          </p:val>
                                        </p:tav>
                                        <p:tav tm="100000">
                                          <p:val>
                                            <p:strVal val="#ppt_x"/>
                                          </p:val>
                                        </p:tav>
                                      </p:tavLst>
                                    </p:anim>
                                    <p:anim calcmode="lin" valueType="num">
                                      <p:cBhvr additive="base">
                                        <p:cTn id="160" dur="1000" fill="hold"/>
                                        <p:tgtEl>
                                          <p:spTgt spid="45"/>
                                        </p:tgtEl>
                                        <p:attrNameLst>
                                          <p:attrName>ppt_y</p:attrName>
                                        </p:attrNameLst>
                                      </p:cBhvr>
                                      <p:tavLst>
                                        <p:tav tm="0">
                                          <p:val>
                                            <p:strVal val="0-#ppt_h/2"/>
                                          </p:val>
                                        </p:tav>
                                        <p:tav tm="100000">
                                          <p:val>
                                            <p:strVal val="#ppt_y"/>
                                          </p:val>
                                        </p:tav>
                                      </p:tavLst>
                                    </p:anim>
                                  </p:childTnLst>
                                </p:cTn>
                              </p:par>
                              <p:par>
                                <p:cTn id="161" presetID="2" presetClass="entr" presetSubtype="1" decel="100000" fill="hold" grpId="0" nodeType="withEffect">
                                  <p:stCondLst>
                                    <p:cond delay="0"/>
                                  </p:stCondLst>
                                  <p:childTnLst>
                                    <p:set>
                                      <p:cBhvr>
                                        <p:cTn id="162" dur="1" fill="hold">
                                          <p:stCondLst>
                                            <p:cond delay="0"/>
                                          </p:stCondLst>
                                        </p:cTn>
                                        <p:tgtEl>
                                          <p:spTgt spid="39"/>
                                        </p:tgtEl>
                                        <p:attrNameLst>
                                          <p:attrName>style.visibility</p:attrName>
                                        </p:attrNameLst>
                                      </p:cBhvr>
                                      <p:to>
                                        <p:strVal val="visible"/>
                                      </p:to>
                                    </p:set>
                                    <p:anim calcmode="lin" valueType="num">
                                      <p:cBhvr additive="base">
                                        <p:cTn id="163" dur="1000" fill="hold"/>
                                        <p:tgtEl>
                                          <p:spTgt spid="39"/>
                                        </p:tgtEl>
                                        <p:attrNameLst>
                                          <p:attrName>ppt_x</p:attrName>
                                        </p:attrNameLst>
                                      </p:cBhvr>
                                      <p:tavLst>
                                        <p:tav tm="0">
                                          <p:val>
                                            <p:strVal val="#ppt_x"/>
                                          </p:val>
                                        </p:tav>
                                        <p:tav tm="100000">
                                          <p:val>
                                            <p:strVal val="#ppt_x"/>
                                          </p:val>
                                        </p:tav>
                                      </p:tavLst>
                                    </p:anim>
                                    <p:anim calcmode="lin" valueType="num">
                                      <p:cBhvr additive="base">
                                        <p:cTn id="164" dur="1000" fill="hold"/>
                                        <p:tgtEl>
                                          <p:spTgt spid="39"/>
                                        </p:tgtEl>
                                        <p:attrNameLst>
                                          <p:attrName>ppt_y</p:attrName>
                                        </p:attrNameLst>
                                      </p:cBhvr>
                                      <p:tavLst>
                                        <p:tav tm="0">
                                          <p:val>
                                            <p:strVal val="0-#ppt_h/2"/>
                                          </p:val>
                                        </p:tav>
                                        <p:tav tm="100000">
                                          <p:val>
                                            <p:strVal val="#ppt_y"/>
                                          </p:val>
                                        </p:tav>
                                      </p:tavLst>
                                    </p:anim>
                                  </p:childTnLst>
                                </p:cTn>
                              </p:par>
                              <p:par>
                                <p:cTn id="165" presetID="2" presetClass="entr" presetSubtype="1" decel="100000" fill="hold" grpId="0" nodeType="withEffect">
                                  <p:stCondLst>
                                    <p:cond delay="0"/>
                                  </p:stCondLst>
                                  <p:childTnLst>
                                    <p:set>
                                      <p:cBhvr>
                                        <p:cTn id="166" dur="1" fill="hold">
                                          <p:stCondLst>
                                            <p:cond delay="0"/>
                                          </p:stCondLst>
                                        </p:cTn>
                                        <p:tgtEl>
                                          <p:spTgt spid="43"/>
                                        </p:tgtEl>
                                        <p:attrNameLst>
                                          <p:attrName>style.visibility</p:attrName>
                                        </p:attrNameLst>
                                      </p:cBhvr>
                                      <p:to>
                                        <p:strVal val="visible"/>
                                      </p:to>
                                    </p:set>
                                    <p:anim calcmode="lin" valueType="num">
                                      <p:cBhvr additive="base">
                                        <p:cTn id="167" dur="1000" fill="hold"/>
                                        <p:tgtEl>
                                          <p:spTgt spid="43"/>
                                        </p:tgtEl>
                                        <p:attrNameLst>
                                          <p:attrName>ppt_x</p:attrName>
                                        </p:attrNameLst>
                                      </p:cBhvr>
                                      <p:tavLst>
                                        <p:tav tm="0">
                                          <p:val>
                                            <p:strVal val="#ppt_x"/>
                                          </p:val>
                                        </p:tav>
                                        <p:tav tm="100000">
                                          <p:val>
                                            <p:strVal val="#ppt_x"/>
                                          </p:val>
                                        </p:tav>
                                      </p:tavLst>
                                    </p:anim>
                                    <p:anim calcmode="lin" valueType="num">
                                      <p:cBhvr additive="base">
                                        <p:cTn id="168" dur="1000" fill="hold"/>
                                        <p:tgtEl>
                                          <p:spTgt spid="43"/>
                                        </p:tgtEl>
                                        <p:attrNameLst>
                                          <p:attrName>ppt_y</p:attrName>
                                        </p:attrNameLst>
                                      </p:cBhvr>
                                      <p:tavLst>
                                        <p:tav tm="0">
                                          <p:val>
                                            <p:strVal val="0-#ppt_h/2"/>
                                          </p:val>
                                        </p:tav>
                                        <p:tav tm="100000">
                                          <p:val>
                                            <p:strVal val="#ppt_y"/>
                                          </p:val>
                                        </p:tav>
                                      </p:tavLst>
                                    </p:anim>
                                  </p:childTnLst>
                                </p:cTn>
                              </p:par>
                              <p:par>
                                <p:cTn id="169" presetID="10" presetClass="entr" presetSubtype="0" fill="hold" grpId="1" nodeType="withEffect">
                                  <p:stCondLst>
                                    <p:cond delay="0"/>
                                  </p:stCondLst>
                                  <p:childTnLst>
                                    <p:set>
                                      <p:cBhvr>
                                        <p:cTn id="170" dur="1" fill="hold">
                                          <p:stCondLst>
                                            <p:cond delay="0"/>
                                          </p:stCondLst>
                                        </p:cTn>
                                        <p:tgtEl>
                                          <p:spTgt spid="46">
                                            <p:txEl>
                                              <p:pRg st="0" end="0"/>
                                            </p:txEl>
                                          </p:spTgt>
                                        </p:tgtEl>
                                        <p:attrNameLst>
                                          <p:attrName>style.visibility</p:attrName>
                                        </p:attrNameLst>
                                      </p:cBhvr>
                                      <p:to>
                                        <p:strVal val="visible"/>
                                      </p:to>
                                    </p:set>
                                    <p:animEffect transition="in" filter="fade">
                                      <p:cBhvr>
                                        <p:cTn id="171" dur="1000"/>
                                        <p:tgtEl>
                                          <p:spTgt spid="46">
                                            <p:txEl>
                                              <p:pRg st="0" end="0"/>
                                            </p:txEl>
                                          </p:spTgt>
                                        </p:tgtEl>
                                      </p:cBhvr>
                                    </p:animEffect>
                                  </p:childTnLst>
                                </p:cTn>
                              </p:par>
                              <p:par>
                                <p:cTn id="172" presetID="10" presetClass="entr" presetSubtype="0" fill="hold" grpId="1" nodeType="withEffect">
                                  <p:stCondLst>
                                    <p:cond delay="0"/>
                                  </p:stCondLst>
                                  <p:childTnLst>
                                    <p:set>
                                      <p:cBhvr>
                                        <p:cTn id="173" dur="1" fill="hold">
                                          <p:stCondLst>
                                            <p:cond delay="0"/>
                                          </p:stCondLst>
                                        </p:cTn>
                                        <p:tgtEl>
                                          <p:spTgt spid="47">
                                            <p:txEl>
                                              <p:pRg st="0" end="0"/>
                                            </p:txEl>
                                          </p:spTgt>
                                        </p:tgtEl>
                                        <p:attrNameLst>
                                          <p:attrName>style.visibility</p:attrName>
                                        </p:attrNameLst>
                                      </p:cBhvr>
                                      <p:to>
                                        <p:strVal val="visible"/>
                                      </p:to>
                                    </p:set>
                                    <p:animEffect transition="in" filter="fade">
                                      <p:cBhvr>
                                        <p:cTn id="174" dur="1000"/>
                                        <p:tgtEl>
                                          <p:spTgt spid="47">
                                            <p:txEl>
                                              <p:pRg st="0" end="0"/>
                                            </p:txEl>
                                          </p:spTgt>
                                        </p:tgtEl>
                                      </p:cBhvr>
                                    </p:animEffect>
                                  </p:childTnLst>
                                </p:cTn>
                              </p:par>
                              <p:par>
                                <p:cTn id="175" presetID="10" presetClass="entr" presetSubtype="0" fill="hold" grpId="1" nodeType="withEffect">
                                  <p:stCondLst>
                                    <p:cond delay="0"/>
                                  </p:stCondLst>
                                  <p:childTnLst>
                                    <p:set>
                                      <p:cBhvr>
                                        <p:cTn id="176" dur="1" fill="hold">
                                          <p:stCondLst>
                                            <p:cond delay="0"/>
                                          </p:stCondLst>
                                        </p:cTn>
                                        <p:tgtEl>
                                          <p:spTgt spid="44"/>
                                        </p:tgtEl>
                                        <p:attrNameLst>
                                          <p:attrName>style.visibility</p:attrName>
                                        </p:attrNameLst>
                                      </p:cBhvr>
                                      <p:to>
                                        <p:strVal val="visible"/>
                                      </p:to>
                                    </p:set>
                                    <p:animEffect transition="in" filter="fade">
                                      <p:cBhvr>
                                        <p:cTn id="177" dur="1000"/>
                                        <p:tgtEl>
                                          <p:spTgt spid="44"/>
                                        </p:tgtEl>
                                      </p:cBhvr>
                                    </p:animEffect>
                                  </p:childTnLst>
                                </p:cTn>
                              </p:par>
                              <p:par>
                                <p:cTn id="178" presetID="10" presetClass="entr" presetSubtype="0" fill="hold" grpId="1" nodeType="withEffect">
                                  <p:stCondLst>
                                    <p:cond delay="0"/>
                                  </p:stCondLst>
                                  <p:childTnLst>
                                    <p:set>
                                      <p:cBhvr>
                                        <p:cTn id="179" dur="1" fill="hold">
                                          <p:stCondLst>
                                            <p:cond delay="0"/>
                                          </p:stCondLst>
                                        </p:cTn>
                                        <p:tgtEl>
                                          <p:spTgt spid="45"/>
                                        </p:tgtEl>
                                        <p:attrNameLst>
                                          <p:attrName>style.visibility</p:attrName>
                                        </p:attrNameLst>
                                      </p:cBhvr>
                                      <p:to>
                                        <p:strVal val="visible"/>
                                      </p:to>
                                    </p:set>
                                    <p:animEffect transition="in" filter="fade">
                                      <p:cBhvr>
                                        <p:cTn id="180" dur="1000"/>
                                        <p:tgtEl>
                                          <p:spTgt spid="45"/>
                                        </p:tgtEl>
                                      </p:cBhvr>
                                    </p:animEffect>
                                  </p:childTnLst>
                                </p:cTn>
                              </p:par>
                              <p:par>
                                <p:cTn id="181" presetID="10" presetClass="entr" presetSubtype="0" fill="hold" grpId="1" nodeType="withEffect">
                                  <p:stCondLst>
                                    <p:cond delay="0"/>
                                  </p:stCondLst>
                                  <p:childTnLst>
                                    <p:set>
                                      <p:cBhvr>
                                        <p:cTn id="182" dur="1" fill="hold">
                                          <p:stCondLst>
                                            <p:cond delay="0"/>
                                          </p:stCondLst>
                                        </p:cTn>
                                        <p:tgtEl>
                                          <p:spTgt spid="39"/>
                                        </p:tgtEl>
                                        <p:attrNameLst>
                                          <p:attrName>style.visibility</p:attrName>
                                        </p:attrNameLst>
                                      </p:cBhvr>
                                      <p:to>
                                        <p:strVal val="visible"/>
                                      </p:to>
                                    </p:set>
                                    <p:animEffect transition="in" filter="fade">
                                      <p:cBhvr>
                                        <p:cTn id="183" dur="1000"/>
                                        <p:tgtEl>
                                          <p:spTgt spid="39"/>
                                        </p:tgtEl>
                                      </p:cBhvr>
                                    </p:animEffect>
                                  </p:childTnLst>
                                </p:cTn>
                              </p:par>
                              <p:par>
                                <p:cTn id="184" presetID="10" presetClass="entr" presetSubtype="0" fill="hold" grpId="1" nodeType="withEffect">
                                  <p:stCondLst>
                                    <p:cond delay="0"/>
                                  </p:stCondLst>
                                  <p:childTnLst>
                                    <p:set>
                                      <p:cBhvr>
                                        <p:cTn id="185" dur="1" fill="hold">
                                          <p:stCondLst>
                                            <p:cond delay="0"/>
                                          </p:stCondLst>
                                        </p:cTn>
                                        <p:tgtEl>
                                          <p:spTgt spid="43"/>
                                        </p:tgtEl>
                                        <p:attrNameLst>
                                          <p:attrName>style.visibility</p:attrName>
                                        </p:attrNameLst>
                                      </p:cBhvr>
                                      <p:to>
                                        <p:strVal val="visible"/>
                                      </p:to>
                                    </p:set>
                                    <p:animEffect transition="in" filter="fade">
                                      <p:cBhvr>
                                        <p:cTn id="186" dur="1000"/>
                                        <p:tgtEl>
                                          <p:spTgt spid="43"/>
                                        </p:tgtEl>
                                      </p:cBhvr>
                                    </p:animEffect>
                                  </p:childTnLst>
                                </p:cTn>
                              </p:par>
                              <p:par>
                                <p:cTn id="187" presetID="2" presetClass="entr" presetSubtype="1" decel="100000" fill="hold" grpId="0" nodeType="withEffect">
                                  <p:stCondLst>
                                    <p:cond delay="0"/>
                                  </p:stCondLst>
                                  <p:childTnLst>
                                    <p:set>
                                      <p:cBhvr>
                                        <p:cTn id="188" dur="1" fill="hold">
                                          <p:stCondLst>
                                            <p:cond delay="0"/>
                                          </p:stCondLst>
                                        </p:cTn>
                                        <p:tgtEl>
                                          <p:spTgt spid="52">
                                            <p:txEl>
                                              <p:pRg st="0" end="0"/>
                                            </p:txEl>
                                          </p:spTgt>
                                        </p:tgtEl>
                                        <p:attrNameLst>
                                          <p:attrName>style.visibility</p:attrName>
                                        </p:attrNameLst>
                                      </p:cBhvr>
                                      <p:to>
                                        <p:strVal val="visible"/>
                                      </p:to>
                                    </p:set>
                                    <p:anim calcmode="lin" valueType="num">
                                      <p:cBhvr additive="base">
                                        <p:cTn id="189" dur="10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190" dur="1000" fill="hold"/>
                                        <p:tgtEl>
                                          <p:spTgt spid="52">
                                            <p:txEl>
                                              <p:pRg st="0" end="0"/>
                                            </p:txEl>
                                          </p:spTgt>
                                        </p:tgtEl>
                                        <p:attrNameLst>
                                          <p:attrName>ppt_y</p:attrName>
                                        </p:attrNameLst>
                                      </p:cBhvr>
                                      <p:tavLst>
                                        <p:tav tm="0">
                                          <p:val>
                                            <p:strVal val="0-#ppt_h/2"/>
                                          </p:val>
                                        </p:tav>
                                        <p:tav tm="100000">
                                          <p:val>
                                            <p:strVal val="#ppt_y"/>
                                          </p:val>
                                        </p:tav>
                                      </p:tavLst>
                                    </p:anim>
                                  </p:childTnLst>
                                </p:cTn>
                              </p:par>
                              <p:par>
                                <p:cTn id="191" presetID="10" presetClass="entr" presetSubtype="0" fill="hold" grpId="1" nodeType="withEffect">
                                  <p:stCondLst>
                                    <p:cond delay="0"/>
                                  </p:stCondLst>
                                  <p:childTnLst>
                                    <p:set>
                                      <p:cBhvr>
                                        <p:cTn id="192" dur="1" fill="hold">
                                          <p:stCondLst>
                                            <p:cond delay="0"/>
                                          </p:stCondLst>
                                        </p:cTn>
                                        <p:tgtEl>
                                          <p:spTgt spid="52">
                                            <p:txEl>
                                              <p:pRg st="0" end="0"/>
                                            </p:txEl>
                                          </p:spTgt>
                                        </p:tgtEl>
                                        <p:attrNameLst>
                                          <p:attrName>style.visibility</p:attrName>
                                        </p:attrNameLst>
                                      </p:cBhvr>
                                      <p:to>
                                        <p:strVal val="visible"/>
                                      </p:to>
                                    </p:set>
                                    <p:animEffect transition="in" filter="fade">
                                      <p:cBhvr>
                                        <p:cTn id="193" dur="1000"/>
                                        <p:tgtEl>
                                          <p:spTgt spid="52">
                                            <p:txEl>
                                              <p:pRg st="0" end="0"/>
                                            </p:txEl>
                                          </p:spTgt>
                                        </p:tgtEl>
                                      </p:cBhvr>
                                    </p:animEffect>
                                  </p:childTnLst>
                                </p:cTn>
                              </p:par>
                            </p:childTnLst>
                          </p:cTn>
                        </p:par>
                        <p:par>
                          <p:cTn id="194" fill="hold">
                            <p:stCondLst>
                              <p:cond delay="1000"/>
                            </p:stCondLst>
                            <p:childTnLst>
                              <p:par>
                                <p:cTn id="195" presetID="10" presetClass="entr" presetSubtype="0" fill="hold" grpId="0" nodeType="afterEffect">
                                  <p:stCondLst>
                                    <p:cond delay="0"/>
                                  </p:stCondLst>
                                  <p:childTnLst>
                                    <p:set>
                                      <p:cBhvr>
                                        <p:cTn id="196" dur="1" fill="hold">
                                          <p:stCondLst>
                                            <p:cond delay="0"/>
                                          </p:stCondLst>
                                        </p:cTn>
                                        <p:tgtEl>
                                          <p:spTgt spid="26">
                                            <p:txEl>
                                              <p:pRg st="0" end="0"/>
                                            </p:txEl>
                                          </p:spTgt>
                                        </p:tgtEl>
                                        <p:attrNameLst>
                                          <p:attrName>style.visibility</p:attrName>
                                        </p:attrNameLst>
                                      </p:cBhvr>
                                      <p:to>
                                        <p:strVal val="visible"/>
                                      </p:to>
                                    </p:set>
                                    <p:animEffect transition="in" filter="fade">
                                      <p:cBhvr>
                                        <p:cTn id="197" dur="500"/>
                                        <p:tgtEl>
                                          <p:spTgt spid="26">
                                            <p:txEl>
                                              <p:pRg st="0" end="0"/>
                                            </p:txEl>
                                          </p:spTgt>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27">
                                            <p:txEl>
                                              <p:pRg st="0" end="0"/>
                                            </p:txEl>
                                          </p:spTgt>
                                        </p:tgtEl>
                                        <p:attrNameLst>
                                          <p:attrName>style.visibility</p:attrName>
                                        </p:attrNameLst>
                                      </p:cBhvr>
                                      <p:to>
                                        <p:strVal val="visible"/>
                                      </p:to>
                                    </p:set>
                                    <p:animEffect transition="in" filter="fade">
                                      <p:cBhvr>
                                        <p:cTn id="200" dur="500"/>
                                        <p:tgtEl>
                                          <p:spTgt spid="27">
                                            <p:txEl>
                                              <p:pRg st="0" end="0"/>
                                            </p:txEl>
                                          </p:spTgt>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8">
                                            <p:txEl>
                                              <p:pRg st="0" end="0"/>
                                            </p:txEl>
                                          </p:spTgt>
                                        </p:tgtEl>
                                        <p:attrNameLst>
                                          <p:attrName>style.visibility</p:attrName>
                                        </p:attrNameLst>
                                      </p:cBhvr>
                                      <p:to>
                                        <p:strVal val="visible"/>
                                      </p:to>
                                    </p:set>
                                    <p:animEffect transition="in" filter="fade">
                                      <p:cBhvr>
                                        <p:cTn id="203" dur="500"/>
                                        <p:tgtEl>
                                          <p:spTgt spid="28">
                                            <p:txEl>
                                              <p:pRg st="0" end="0"/>
                                            </p:txEl>
                                          </p:spTgt>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9">
                                            <p:txEl>
                                              <p:pRg st="0" end="0"/>
                                            </p:txEl>
                                          </p:spTgt>
                                        </p:tgtEl>
                                        <p:attrNameLst>
                                          <p:attrName>style.visibility</p:attrName>
                                        </p:attrNameLst>
                                      </p:cBhvr>
                                      <p:to>
                                        <p:strVal val="visible"/>
                                      </p:to>
                                    </p:set>
                                    <p:animEffect transition="in" filter="fade">
                                      <p:cBhvr>
                                        <p:cTn id="206" dur="500"/>
                                        <p:tgtEl>
                                          <p:spTgt spid="29">
                                            <p:txEl>
                                              <p:pRg st="0" end="0"/>
                                            </p:txEl>
                                          </p:spTgt>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30">
                                            <p:txEl>
                                              <p:pRg st="0" end="0"/>
                                            </p:txEl>
                                          </p:spTgt>
                                        </p:tgtEl>
                                        <p:attrNameLst>
                                          <p:attrName>style.visibility</p:attrName>
                                        </p:attrNameLst>
                                      </p:cBhvr>
                                      <p:to>
                                        <p:strVal val="visible"/>
                                      </p:to>
                                    </p:set>
                                    <p:animEffect transition="in" filter="fade">
                                      <p:cBhvr>
                                        <p:cTn id="209" dur="500"/>
                                        <p:tgtEl>
                                          <p:spTgt spid="30">
                                            <p:txEl>
                                              <p:pRg st="0" end="0"/>
                                            </p:txEl>
                                          </p:spTgt>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31">
                                            <p:txEl>
                                              <p:pRg st="0" end="0"/>
                                            </p:txEl>
                                          </p:spTgt>
                                        </p:tgtEl>
                                        <p:attrNameLst>
                                          <p:attrName>style.visibility</p:attrName>
                                        </p:attrNameLst>
                                      </p:cBhvr>
                                      <p:to>
                                        <p:strVal val="visible"/>
                                      </p:to>
                                    </p:set>
                                    <p:animEffect transition="in" filter="fade">
                                      <p:cBhvr>
                                        <p:cTn id="212" dur="500"/>
                                        <p:tgtEl>
                                          <p:spTgt spid="31">
                                            <p:txEl>
                                              <p:pRg st="0" end="0"/>
                                            </p:txEl>
                                          </p:spTgt>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32">
                                            <p:txEl>
                                              <p:pRg st="0" end="0"/>
                                            </p:txEl>
                                          </p:spTgt>
                                        </p:tgtEl>
                                        <p:attrNameLst>
                                          <p:attrName>style.visibility</p:attrName>
                                        </p:attrNameLst>
                                      </p:cBhvr>
                                      <p:to>
                                        <p:strVal val="visible"/>
                                      </p:to>
                                    </p:set>
                                    <p:animEffect transition="in" filter="fade">
                                      <p:cBhvr>
                                        <p:cTn id="215" dur="500"/>
                                        <p:tgtEl>
                                          <p:spTgt spid="32">
                                            <p:txEl>
                                              <p:pRg st="0" end="0"/>
                                            </p:txEl>
                                          </p:spTgt>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33">
                                            <p:txEl>
                                              <p:pRg st="0" end="0"/>
                                            </p:txEl>
                                          </p:spTgt>
                                        </p:tgtEl>
                                        <p:attrNameLst>
                                          <p:attrName>style.visibility</p:attrName>
                                        </p:attrNameLst>
                                      </p:cBhvr>
                                      <p:to>
                                        <p:strVal val="visible"/>
                                      </p:to>
                                    </p:set>
                                    <p:animEffect transition="in" filter="fade">
                                      <p:cBhvr>
                                        <p:cTn id="218" dur="500"/>
                                        <p:tgtEl>
                                          <p:spTgt spid="33">
                                            <p:txEl>
                                              <p:pRg st="0" end="0"/>
                                            </p:txEl>
                                          </p:spTgt>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34">
                                            <p:txEl>
                                              <p:pRg st="0" end="0"/>
                                            </p:txEl>
                                          </p:spTgt>
                                        </p:tgtEl>
                                        <p:attrNameLst>
                                          <p:attrName>style.visibility</p:attrName>
                                        </p:attrNameLst>
                                      </p:cBhvr>
                                      <p:to>
                                        <p:strVal val="visible"/>
                                      </p:to>
                                    </p:set>
                                    <p:animEffect transition="in" filter="fade">
                                      <p:cBhvr>
                                        <p:cTn id="221" dur="500"/>
                                        <p:tgtEl>
                                          <p:spTgt spid="34">
                                            <p:txEl>
                                              <p:pRg st="0" end="0"/>
                                            </p:txEl>
                                          </p:spTgt>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35">
                                            <p:txEl>
                                              <p:pRg st="0" end="0"/>
                                            </p:txEl>
                                          </p:spTgt>
                                        </p:tgtEl>
                                        <p:attrNameLst>
                                          <p:attrName>style.visibility</p:attrName>
                                        </p:attrNameLst>
                                      </p:cBhvr>
                                      <p:to>
                                        <p:strVal val="visible"/>
                                      </p:to>
                                    </p:set>
                                    <p:animEffect transition="in" filter="fade">
                                      <p:cBhvr>
                                        <p:cTn id="224" dur="500"/>
                                        <p:tgtEl>
                                          <p:spTgt spid="35">
                                            <p:txEl>
                                              <p:pRg st="0" end="0"/>
                                            </p:txEl>
                                          </p:spTgt>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48">
                                            <p:txEl>
                                              <p:pRg st="0" end="0"/>
                                            </p:txEl>
                                          </p:spTgt>
                                        </p:tgtEl>
                                        <p:attrNameLst>
                                          <p:attrName>style.visibility</p:attrName>
                                        </p:attrNameLst>
                                      </p:cBhvr>
                                      <p:to>
                                        <p:strVal val="visible"/>
                                      </p:to>
                                    </p:set>
                                    <p:animEffect transition="in" filter="fade">
                                      <p:cBhvr>
                                        <p:cTn id="227" dur="500"/>
                                        <p:tgtEl>
                                          <p:spTgt spid="48">
                                            <p:txEl>
                                              <p:pRg st="0" end="0"/>
                                            </p:txEl>
                                          </p:spTgt>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49">
                                            <p:txEl>
                                              <p:pRg st="0" end="0"/>
                                            </p:txEl>
                                          </p:spTgt>
                                        </p:tgtEl>
                                        <p:attrNameLst>
                                          <p:attrName>style.visibility</p:attrName>
                                        </p:attrNameLst>
                                      </p:cBhvr>
                                      <p:to>
                                        <p:strVal val="visible"/>
                                      </p:to>
                                    </p:set>
                                    <p:animEffect transition="in" filter="fade">
                                      <p:cBhvr>
                                        <p:cTn id="230" dur="500"/>
                                        <p:tgtEl>
                                          <p:spTgt spid="49">
                                            <p:txEl>
                                              <p:pRg st="0" end="0"/>
                                            </p:txEl>
                                          </p:spTgt>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50">
                                            <p:txEl>
                                              <p:pRg st="0" end="0"/>
                                            </p:txEl>
                                          </p:spTgt>
                                        </p:tgtEl>
                                        <p:attrNameLst>
                                          <p:attrName>style.visibility</p:attrName>
                                        </p:attrNameLst>
                                      </p:cBhvr>
                                      <p:to>
                                        <p:strVal val="visible"/>
                                      </p:to>
                                    </p:set>
                                    <p:animEffect transition="in" filter="fade">
                                      <p:cBhvr>
                                        <p:cTn id="233" dur="500"/>
                                        <p:tgtEl>
                                          <p:spTgt spid="50">
                                            <p:txEl>
                                              <p:pRg st="0" end="0"/>
                                            </p:txEl>
                                          </p:spTgt>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51">
                                            <p:txEl>
                                              <p:pRg st="0" end="0"/>
                                            </p:txEl>
                                          </p:spTgt>
                                        </p:tgtEl>
                                        <p:attrNameLst>
                                          <p:attrName>style.visibility</p:attrName>
                                        </p:attrNameLst>
                                      </p:cBhvr>
                                      <p:to>
                                        <p:strVal val="visible"/>
                                      </p:to>
                                    </p:set>
                                    <p:animEffect transition="in" filter="fade">
                                      <p:cBhvr>
                                        <p:cTn id="236" dur="500"/>
                                        <p:tgtEl>
                                          <p:spTgt spid="51">
                                            <p:txEl>
                                              <p:pRg st="0" end="0"/>
                                            </p:txEl>
                                          </p:spTgt>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53">
                                            <p:txEl>
                                              <p:pRg st="0" end="0"/>
                                            </p:txEl>
                                          </p:spTgt>
                                        </p:tgtEl>
                                        <p:attrNameLst>
                                          <p:attrName>style.visibility</p:attrName>
                                        </p:attrNameLst>
                                      </p:cBhvr>
                                      <p:to>
                                        <p:strVal val="visible"/>
                                      </p:to>
                                    </p:set>
                                    <p:animEffect transition="in" filter="fade">
                                      <p:cBhvr>
                                        <p:cTn id="239" dur="500"/>
                                        <p:tgtEl>
                                          <p:spTgt spid="53">
                                            <p:txEl>
                                              <p:pRg st="0" end="0"/>
                                            </p:txEl>
                                          </p:spTgt>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54">
                                            <p:txEl>
                                              <p:pRg st="0" end="0"/>
                                            </p:txEl>
                                          </p:spTgt>
                                        </p:tgtEl>
                                        <p:attrNameLst>
                                          <p:attrName>style.visibility</p:attrName>
                                        </p:attrNameLst>
                                      </p:cBhvr>
                                      <p:to>
                                        <p:strVal val="visible"/>
                                      </p:to>
                                    </p:set>
                                    <p:animEffect transition="in" filter="fade">
                                      <p:cBhvr>
                                        <p:cTn id="242" dur="500"/>
                                        <p:tgtEl>
                                          <p:spTgt spid="54">
                                            <p:txEl>
                                              <p:pRg st="0" end="0"/>
                                            </p:txEl>
                                          </p:spTgt>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55">
                                            <p:txEl>
                                              <p:pRg st="0" end="0"/>
                                            </p:txEl>
                                          </p:spTgt>
                                        </p:tgtEl>
                                        <p:attrNameLst>
                                          <p:attrName>style.visibility</p:attrName>
                                        </p:attrNameLst>
                                      </p:cBhvr>
                                      <p:to>
                                        <p:strVal val="visible"/>
                                      </p:to>
                                    </p:set>
                                    <p:animEffect transition="in" filter="fade">
                                      <p:cBhvr>
                                        <p:cTn id="245" dur="500"/>
                                        <p:tgtEl>
                                          <p:spTgt spid="55">
                                            <p:txEl>
                                              <p:pRg st="0" end="0"/>
                                            </p:txEl>
                                          </p:spTgt>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56">
                                            <p:txEl>
                                              <p:pRg st="0" end="0"/>
                                            </p:txEl>
                                          </p:spTgt>
                                        </p:tgtEl>
                                        <p:attrNameLst>
                                          <p:attrName>style.visibility</p:attrName>
                                        </p:attrNameLst>
                                      </p:cBhvr>
                                      <p:to>
                                        <p:strVal val="visible"/>
                                      </p:to>
                                    </p:set>
                                    <p:animEffect transition="in" filter="fade">
                                      <p:cBhvr>
                                        <p:cTn id="248" dur="500"/>
                                        <p:tgtEl>
                                          <p:spTgt spid="56">
                                            <p:txEl>
                                              <p:pRg st="0" end="0"/>
                                            </p:txEl>
                                          </p:spTgt>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57">
                                            <p:txEl>
                                              <p:pRg st="0" end="0"/>
                                            </p:txEl>
                                          </p:spTgt>
                                        </p:tgtEl>
                                        <p:attrNameLst>
                                          <p:attrName>style.visibility</p:attrName>
                                        </p:attrNameLst>
                                      </p:cBhvr>
                                      <p:to>
                                        <p:strVal val="visible"/>
                                      </p:to>
                                    </p:set>
                                    <p:animEffect transition="in" filter="fade">
                                      <p:cBhvr>
                                        <p:cTn id="251" dur="500"/>
                                        <p:tgtEl>
                                          <p:spTgt spid="57">
                                            <p:txEl>
                                              <p:pRg st="0" end="0"/>
                                            </p:txEl>
                                          </p:spTgt>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58">
                                            <p:txEl>
                                              <p:pRg st="0" end="0"/>
                                            </p:txEl>
                                          </p:spTgt>
                                        </p:tgtEl>
                                        <p:attrNameLst>
                                          <p:attrName>style.visibility</p:attrName>
                                        </p:attrNameLst>
                                      </p:cBhvr>
                                      <p:to>
                                        <p:strVal val="visible"/>
                                      </p:to>
                                    </p:set>
                                    <p:animEffect transition="in" filter="fade">
                                      <p:cBhvr>
                                        <p:cTn id="254" dur="500"/>
                                        <p:tgtEl>
                                          <p:spTgt spid="58">
                                            <p:txEl>
                                              <p:pRg st="0" end="0"/>
                                            </p:txEl>
                                          </p:spTgt>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59">
                                            <p:txEl>
                                              <p:pRg st="0" end="0"/>
                                            </p:txEl>
                                          </p:spTgt>
                                        </p:tgtEl>
                                        <p:attrNameLst>
                                          <p:attrName>style.visibility</p:attrName>
                                        </p:attrNameLst>
                                      </p:cBhvr>
                                      <p:to>
                                        <p:strVal val="visible"/>
                                      </p:to>
                                    </p:set>
                                    <p:animEffect transition="in" filter="fade">
                                      <p:cBhvr>
                                        <p:cTn id="257" dur="500"/>
                                        <p:tgtEl>
                                          <p:spTgt spid="59">
                                            <p:txEl>
                                              <p:pRg st="0" end="0"/>
                                            </p:txEl>
                                          </p:spTgt>
                                        </p:tgtEl>
                                      </p:cBhvr>
                                    </p:animEffect>
                                  </p:childTnLst>
                                </p:cTn>
                              </p:par>
                            </p:childTnLst>
                          </p:cTn>
                        </p:par>
                        <p:par>
                          <p:cTn id="258" fill="hold">
                            <p:stCondLst>
                              <p:cond delay="1500"/>
                            </p:stCondLst>
                            <p:childTnLst>
                              <p:par>
                                <p:cTn id="259" presetID="22" presetClass="entr" presetSubtype="2" fill="hold" nodeType="afterEffect">
                                  <p:stCondLst>
                                    <p:cond delay="0"/>
                                  </p:stCondLst>
                                  <p:childTnLst>
                                    <p:set>
                                      <p:cBhvr>
                                        <p:cTn id="260" dur="1" fill="hold">
                                          <p:stCondLst>
                                            <p:cond delay="0"/>
                                          </p:stCondLst>
                                        </p:cTn>
                                        <p:tgtEl>
                                          <p:spTgt spid="40"/>
                                        </p:tgtEl>
                                        <p:attrNameLst>
                                          <p:attrName>style.visibility</p:attrName>
                                        </p:attrNameLst>
                                      </p:cBhvr>
                                      <p:to>
                                        <p:strVal val="visible"/>
                                      </p:to>
                                    </p:set>
                                    <p:animEffect transition="in" filter="wipe(right)">
                                      <p:cBhvr>
                                        <p:cTn id="261" dur="500"/>
                                        <p:tgtEl>
                                          <p:spTgt spid="40"/>
                                        </p:tgtEl>
                                      </p:cBhvr>
                                    </p:animEffect>
                                  </p:childTnLst>
                                </p:cTn>
                              </p:par>
                              <p:par>
                                <p:cTn id="262" presetID="2" presetClass="entr" presetSubtype="1" decel="100000" fill="hold" grpId="0" nodeType="withEffect">
                                  <p:stCondLst>
                                    <p:cond delay="250"/>
                                  </p:stCondLst>
                                  <p:iterate type="wd">
                                    <p:tmPct val="10000"/>
                                  </p:iterate>
                                  <p:childTnLst>
                                    <p:set>
                                      <p:cBhvr>
                                        <p:cTn id="263" dur="1" fill="hold">
                                          <p:stCondLst>
                                            <p:cond delay="0"/>
                                          </p:stCondLst>
                                        </p:cTn>
                                        <p:tgtEl>
                                          <p:spTgt spid="41"/>
                                        </p:tgtEl>
                                        <p:attrNameLst>
                                          <p:attrName>style.visibility</p:attrName>
                                        </p:attrNameLst>
                                      </p:cBhvr>
                                      <p:to>
                                        <p:strVal val="visible"/>
                                      </p:to>
                                    </p:set>
                                    <p:anim calcmode="lin" valueType="num">
                                      <p:cBhvr additive="base">
                                        <p:cTn id="264" dur="1000" fill="hold"/>
                                        <p:tgtEl>
                                          <p:spTgt spid="41"/>
                                        </p:tgtEl>
                                        <p:attrNameLst>
                                          <p:attrName>ppt_x</p:attrName>
                                        </p:attrNameLst>
                                      </p:cBhvr>
                                      <p:tavLst>
                                        <p:tav tm="0">
                                          <p:val>
                                            <p:strVal val="#ppt_x"/>
                                          </p:val>
                                        </p:tav>
                                        <p:tav tm="100000">
                                          <p:val>
                                            <p:strVal val="#ppt_x"/>
                                          </p:val>
                                        </p:tav>
                                      </p:tavLst>
                                    </p:anim>
                                    <p:anim calcmode="lin" valueType="num">
                                      <p:cBhvr additive="base">
                                        <p:cTn id="265" dur="1000" fill="hold"/>
                                        <p:tgtEl>
                                          <p:spTgt spid="41"/>
                                        </p:tgtEl>
                                        <p:attrNameLst>
                                          <p:attrName>ppt_y</p:attrName>
                                        </p:attrNameLst>
                                      </p:cBhvr>
                                      <p:tavLst>
                                        <p:tav tm="0">
                                          <p:val>
                                            <p:strVal val="0-#ppt_h/2"/>
                                          </p:val>
                                        </p:tav>
                                        <p:tav tm="100000">
                                          <p:val>
                                            <p:strVal val="#ppt_y"/>
                                          </p:val>
                                        </p:tav>
                                      </p:tavLst>
                                    </p:anim>
                                  </p:childTnLst>
                                </p:cTn>
                              </p:par>
                            </p:childTnLst>
                          </p:cTn>
                        </p:par>
                        <p:par>
                          <p:cTn id="266" fill="hold">
                            <p:stCondLst>
                              <p:cond delay="3050"/>
                            </p:stCondLst>
                            <p:childTnLst>
                              <p:par>
                                <p:cTn id="267" presetID="10" presetClass="entr" presetSubtype="0" fill="hold" grpId="0" nodeType="afterEffect">
                                  <p:stCondLst>
                                    <p:cond delay="250"/>
                                  </p:stCondLst>
                                  <p:childTnLst>
                                    <p:set>
                                      <p:cBhvr>
                                        <p:cTn id="268" dur="1" fill="hold">
                                          <p:stCondLst>
                                            <p:cond delay="0"/>
                                          </p:stCondLst>
                                        </p:cTn>
                                        <p:tgtEl>
                                          <p:spTgt spid="42"/>
                                        </p:tgtEl>
                                        <p:attrNameLst>
                                          <p:attrName>style.visibility</p:attrName>
                                        </p:attrNameLst>
                                      </p:cBhvr>
                                      <p:to>
                                        <p:strVal val="visible"/>
                                      </p:to>
                                    </p:set>
                                    <p:animEffect transition="in" filter="fade">
                                      <p:cBhvr>
                                        <p:cTn id="26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build="p">
        <p:tmplLst>
          <p:tmpl lvl="1">
            <p:tnLst>
              <p:par>
                <p:cTn presetID="2" presetClass="entr" presetSubtype="1"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ppt_x"/>
                          </p:val>
                        </p:tav>
                        <p:tav tm="100000">
                          <p:val>
                            <p:strVal val="#ppt_x"/>
                          </p:val>
                        </p:tav>
                      </p:tavLst>
                    </p:anim>
                    <p:anim calcmode="lin" valueType="num">
                      <p:cBhvr additive="base">
                        <p:cTn dur="1000" fill="hold"/>
                        <p:tgtEl>
                          <p:spTgt spid="18"/>
                        </p:tgtEl>
                        <p:attrNameLst>
                          <p:attrName>ppt_y</p:attrName>
                        </p:attrNameLst>
                      </p:cBhvr>
                      <p:tavLst>
                        <p:tav tm="0">
                          <p:val>
                            <p:strVal val="0-#ppt_h/2"/>
                          </p:val>
                        </p:tav>
                        <p:tav tm="100000">
                          <p:val>
                            <p:strVal val="#ppt_y"/>
                          </p:val>
                        </p:tav>
                      </p:tavLst>
                    </p:anim>
                  </p:childTnLst>
                </p:cTn>
              </p:par>
            </p:tnLst>
          </p:tmpl>
        </p:tmplLst>
      </p:bldP>
      <p:bldP spid="18" grpId="1"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0"/>
                        <p:tgtEl>
                          <p:spTgt spid="18"/>
                        </p:tgtEl>
                      </p:cBhvr>
                    </p:animEffect>
                  </p:childTnLst>
                </p:cTn>
              </p:par>
            </p:tnLst>
          </p:tmpl>
        </p:tmplLst>
      </p:bldP>
      <p:bldP spid="19" grpId="0" build="p">
        <p:tmplLst>
          <p:tmpl lvl="1">
            <p:tnLst>
              <p:par>
                <p:cTn presetID="2" presetClass="entr" presetSubtype="1"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19" grpId="1"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P spid="20" grpId="0" build="p">
        <p:tmplLst>
          <p:tmpl lvl="1">
            <p:tnLst>
              <p:par>
                <p:cTn presetID="2" presetClass="entr" presetSubtype="1"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ppt_x"/>
                          </p:val>
                        </p:tav>
                        <p:tav tm="100000">
                          <p:val>
                            <p:strVal val="#ppt_x"/>
                          </p:val>
                        </p:tav>
                      </p:tavLst>
                    </p:anim>
                    <p:anim calcmode="lin" valueType="num">
                      <p:cBhvr additive="base">
                        <p:cTn dur="1000" fill="hold"/>
                        <p:tgtEl>
                          <p:spTgt spid="20"/>
                        </p:tgtEl>
                        <p:attrNameLst>
                          <p:attrName>ppt_y</p:attrName>
                        </p:attrNameLst>
                      </p:cBhvr>
                      <p:tavLst>
                        <p:tav tm="0">
                          <p:val>
                            <p:strVal val="0-#ppt_h/2"/>
                          </p:val>
                        </p:tav>
                        <p:tav tm="100000">
                          <p:val>
                            <p:strVal val="#ppt_y"/>
                          </p:val>
                        </p:tav>
                      </p:tavLst>
                    </p:anim>
                  </p:childTnLst>
                </p:cTn>
              </p:par>
            </p:tnLst>
          </p:tmpl>
        </p:tmplLst>
      </p:bldP>
      <p:bldP spid="20" grpId="1"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0"/>
                        <p:tgtEl>
                          <p:spTgt spid="20"/>
                        </p:tgtEl>
                      </p:cBhvr>
                    </p:animEffect>
                  </p:childTnLst>
                </p:cTn>
              </p:par>
            </p:tnLst>
          </p:tmpl>
        </p:tmplLst>
      </p:bldP>
      <p:bldP spid="21" grpId="0" build="p">
        <p:tmplLst>
          <p:tmpl lvl="1">
            <p:tnLst>
              <p:par>
                <p:cTn presetID="2" presetClass="entr" presetSubtype="1"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0-#ppt_h/2"/>
                          </p:val>
                        </p:tav>
                        <p:tav tm="100000">
                          <p:val>
                            <p:strVal val="#ppt_y"/>
                          </p:val>
                        </p:tav>
                      </p:tavLst>
                    </p:anim>
                  </p:childTnLst>
                </p:cTn>
              </p:par>
            </p:tnLst>
          </p:tmpl>
        </p:tmplLst>
      </p:bldP>
      <p:bldP spid="21" grpId="1"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2" grpId="0" build="p">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0-#ppt_h/2"/>
                          </p:val>
                        </p:tav>
                        <p:tav tm="100000">
                          <p:val>
                            <p:strVal val="#ppt_y"/>
                          </p:val>
                        </p:tav>
                      </p:tavLst>
                    </p:anim>
                  </p:childTnLst>
                </p:cTn>
              </p:par>
            </p:tnLst>
          </p:tmpl>
        </p:tmplLst>
      </p:bldP>
      <p:bldP spid="22" grpId="1"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P spid="23" grpId="0" build="p">
        <p:tmplLst>
          <p:tmpl lvl="1">
            <p:tnLst>
              <p:par>
                <p:cTn presetID="2" presetClass="entr" presetSubtype="1"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0-#ppt_h/2"/>
                          </p:val>
                        </p:tav>
                        <p:tav tm="100000">
                          <p:val>
                            <p:strVal val="#ppt_y"/>
                          </p:val>
                        </p:tav>
                      </p:tavLst>
                    </p:anim>
                  </p:childTnLst>
                </p:cTn>
              </p:par>
            </p:tnLst>
          </p:tmpl>
        </p:tmplLst>
      </p:bldP>
      <p:bldP spid="23" grpId="1"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2" presetClass="entr" presetSubtype="1"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0-#ppt_h/2"/>
                          </p:val>
                        </p:tav>
                        <p:tav tm="100000">
                          <p:val>
                            <p:strVal val="#ppt_y"/>
                          </p:val>
                        </p:tav>
                      </p:tavLst>
                    </p:anim>
                  </p:childTnLst>
                </p:cTn>
              </p:par>
            </p:tnLst>
          </p:tmpl>
        </p:tmplLst>
      </p:bldP>
      <p:bldP spid="24" grpId="1"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P spid="25" grpId="0" build="p">
        <p:tmplLst>
          <p:tmpl lvl="1">
            <p:tnLst>
              <p:par>
                <p:cTn presetID="2" presetClass="entr" presetSubtype="1"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ppt_x"/>
                          </p:val>
                        </p:tav>
                        <p:tav tm="100000">
                          <p:val>
                            <p:strVal val="#ppt_x"/>
                          </p:val>
                        </p:tav>
                      </p:tavLst>
                    </p:anim>
                    <p:anim calcmode="lin" valueType="num">
                      <p:cBhvr additive="base">
                        <p:cTn dur="1000" fill="hold"/>
                        <p:tgtEl>
                          <p:spTgt spid="25"/>
                        </p:tgtEl>
                        <p:attrNameLst>
                          <p:attrName>ppt_y</p:attrName>
                        </p:attrNameLst>
                      </p:cBhvr>
                      <p:tavLst>
                        <p:tav tm="0">
                          <p:val>
                            <p:strVal val="0-#ppt_h/2"/>
                          </p:val>
                        </p:tav>
                        <p:tav tm="100000">
                          <p:val>
                            <p:strVal val="#ppt_y"/>
                          </p:val>
                        </p:tav>
                      </p:tavLst>
                    </p:anim>
                  </p:childTnLst>
                </p:cTn>
              </p:par>
            </p:tnLst>
          </p:tmpl>
        </p:tmplLst>
      </p:bldP>
      <p:bldP spid="25" grpId="1"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childTnLst>
                </p:cTn>
              </p:par>
            </p:tnLst>
          </p:tmpl>
        </p:tmplLst>
      </p:bldP>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1" grpId="0"/>
      <p:bldP spid="42" grpId="0">
        <p:tmplLst>
          <p:tmpl>
            <p:tnLst>
              <p:par>
                <p:cTn presetID="10" presetClass="entr" presetSubtype="0" fill="hold" nodeType="after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39" grpId="0" animBg="1"/>
      <p:bldP spid="39" grpId="1" animBg="1"/>
      <p:bldP spid="43" grpId="0" animBg="1"/>
      <p:bldP spid="43" grpId="1" animBg="1"/>
      <p:bldP spid="44" grpId="0" animBg="1"/>
      <p:bldP spid="44" grpId="1" animBg="1"/>
      <p:bldP spid="45" grpId="0" animBg="1"/>
      <p:bldP spid="45" grpId="1" animBg="1"/>
      <p:bldP spid="46" grpId="0" build="p">
        <p:tmplLst>
          <p:tmpl lvl="1">
            <p:tnLst>
              <p:par>
                <p:cTn presetID="2" presetClass="entr" presetSubtype="1" decel="10000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fill="hold"/>
                        <p:tgtEl>
                          <p:spTgt spid="46"/>
                        </p:tgtEl>
                        <p:attrNameLst>
                          <p:attrName>ppt_x</p:attrName>
                        </p:attrNameLst>
                      </p:cBhvr>
                      <p:tavLst>
                        <p:tav tm="0">
                          <p:val>
                            <p:strVal val="#ppt_x"/>
                          </p:val>
                        </p:tav>
                        <p:tav tm="100000">
                          <p:val>
                            <p:strVal val="#ppt_x"/>
                          </p:val>
                        </p:tav>
                      </p:tavLst>
                    </p:anim>
                    <p:anim calcmode="lin" valueType="num">
                      <p:cBhvr additive="base">
                        <p:cTn dur="1000" fill="hold"/>
                        <p:tgtEl>
                          <p:spTgt spid="46"/>
                        </p:tgtEl>
                        <p:attrNameLst>
                          <p:attrName>ppt_y</p:attrName>
                        </p:attrNameLst>
                      </p:cBhvr>
                      <p:tavLst>
                        <p:tav tm="0">
                          <p:val>
                            <p:strVal val="0-#ppt_h/2"/>
                          </p:val>
                        </p:tav>
                        <p:tav tm="100000">
                          <p:val>
                            <p:strVal val="#ppt_y"/>
                          </p:val>
                        </p:tav>
                      </p:tavLst>
                    </p:anim>
                  </p:childTnLst>
                </p:cTn>
              </p:par>
            </p:tnLst>
          </p:tmpl>
        </p:tmplLst>
      </p:bldP>
      <p:bldP spid="46" grpId="1"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1000"/>
                        <p:tgtEl>
                          <p:spTgt spid="46"/>
                        </p:tgtEl>
                      </p:cBhvr>
                    </p:animEffect>
                  </p:childTnLst>
                </p:cTn>
              </p:par>
            </p:tnLst>
          </p:tmpl>
        </p:tmplLst>
      </p:bldP>
      <p:bldP spid="47" grpId="0" build="p">
        <p:tmplLst>
          <p:tmpl lvl="1">
            <p:tnLst>
              <p:par>
                <p:cTn presetID="2" presetClass="entr" presetSubtype="1"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fill="hold"/>
                        <p:tgtEl>
                          <p:spTgt spid="47"/>
                        </p:tgtEl>
                        <p:attrNameLst>
                          <p:attrName>ppt_x</p:attrName>
                        </p:attrNameLst>
                      </p:cBhvr>
                      <p:tavLst>
                        <p:tav tm="0">
                          <p:val>
                            <p:strVal val="#ppt_x"/>
                          </p:val>
                        </p:tav>
                        <p:tav tm="100000">
                          <p:val>
                            <p:strVal val="#ppt_x"/>
                          </p:val>
                        </p:tav>
                      </p:tavLst>
                    </p:anim>
                    <p:anim calcmode="lin" valueType="num">
                      <p:cBhvr additive="base">
                        <p:cTn dur="1000" fill="hold"/>
                        <p:tgtEl>
                          <p:spTgt spid="47"/>
                        </p:tgtEl>
                        <p:attrNameLst>
                          <p:attrName>ppt_y</p:attrName>
                        </p:attrNameLst>
                      </p:cBhvr>
                      <p:tavLst>
                        <p:tav tm="0">
                          <p:val>
                            <p:strVal val="0-#ppt_h/2"/>
                          </p:val>
                        </p:tav>
                        <p:tav tm="100000">
                          <p:val>
                            <p:strVal val="#ppt_y"/>
                          </p:val>
                        </p:tav>
                      </p:tavLst>
                    </p:anim>
                  </p:childTnLst>
                </p:cTn>
              </p:par>
            </p:tnLst>
          </p:tmpl>
        </p:tmplLst>
      </p:bldP>
      <p:bldP spid="47" grpId="1"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1000"/>
                        <p:tgtEl>
                          <p:spTgt spid="47"/>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2" presetClass="entr" presetSubtype="1"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ppt_x"/>
                          </p:val>
                        </p:tav>
                        <p:tav tm="100000">
                          <p:val>
                            <p:strVal val="#ppt_x"/>
                          </p:val>
                        </p:tav>
                      </p:tavLst>
                    </p:anim>
                    <p:anim calcmode="lin" valueType="num">
                      <p:cBhvr additive="base">
                        <p:cTn dur="1000" fill="hold"/>
                        <p:tgtEl>
                          <p:spTgt spid="52"/>
                        </p:tgtEl>
                        <p:attrNameLst>
                          <p:attrName>ppt_y</p:attrName>
                        </p:attrNameLst>
                      </p:cBhvr>
                      <p:tavLst>
                        <p:tav tm="0">
                          <p:val>
                            <p:strVal val="0-#ppt_h/2"/>
                          </p:val>
                        </p:tav>
                        <p:tav tm="100000">
                          <p:val>
                            <p:strVal val="#ppt_y"/>
                          </p:val>
                        </p:tav>
                      </p:tavLst>
                    </p:anim>
                  </p:childTnLst>
                </p:cTn>
              </p:par>
            </p:tnLst>
          </p:tmpl>
        </p:tmplLst>
      </p:bldP>
      <p:bldP spid="52" grpId="1"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10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and text only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5" name="Title 1"/>
          <p:cNvSpPr>
            <a:spLocks noGrp="1"/>
          </p:cNvSpPr>
          <p:nvPr>
            <p:ph type="title" hasCustomPrompt="1"/>
          </p:nvPr>
        </p:nvSpPr>
        <p:spPr>
          <a:xfrm>
            <a:off x="935574" y="932537"/>
            <a:ext cx="3407833"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48273" y="3574543"/>
            <a:ext cx="3395133"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18624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itle and text only 2">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74" y="932537"/>
            <a:ext cx="3407833"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48273" y="3574543"/>
            <a:ext cx="3395133" cy="2015378"/>
          </a:xfrm>
        </p:spPr>
        <p:txBody>
          <a:bodyPr anchor="t"/>
          <a:lstStyle>
            <a:lvl1pPr marL="0" indent="0" algn="just">
              <a:spcBef>
                <a:spcPts val="0"/>
              </a:spcBef>
              <a:buFontTx/>
              <a:buNone/>
              <a:defRPr>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7" name="Footer Placeholder 2"/>
          <p:cNvSpPr>
            <a:spLocks noGrp="1"/>
          </p:cNvSpPr>
          <p:nvPr>
            <p:ph type="ftr" sz="quarter" idx="10"/>
          </p:nvPr>
        </p:nvSpPr>
        <p:spPr>
          <a:xfrm>
            <a:off x="7446433" y="6411946"/>
            <a:ext cx="4521200" cy="365125"/>
          </a:xfrm>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8" name="Slide Number Placeholder 3"/>
          <p:cNvSpPr>
            <a:spLocks noGrp="1"/>
          </p:cNvSpPr>
          <p:nvPr>
            <p:ph type="sldNum" sz="quarter" idx="11"/>
          </p:nvPr>
        </p:nvSpPr>
        <p:spPr>
          <a:xfrm>
            <a:off x="11171767" y="5919158"/>
            <a:ext cx="812800" cy="675343"/>
          </a:xfrm>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Tree>
    <p:extLst>
      <p:ext uri="{BB962C8B-B14F-4D97-AF65-F5344CB8AC3E}">
        <p14:creationId xmlns:p14="http://schemas.microsoft.com/office/powerpoint/2010/main" val="9197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and text only 3">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10" name="Title 1"/>
          <p:cNvSpPr>
            <a:spLocks noGrp="1"/>
          </p:cNvSpPr>
          <p:nvPr>
            <p:ph type="title" hasCustomPrompt="1"/>
          </p:nvPr>
        </p:nvSpPr>
        <p:spPr>
          <a:xfrm>
            <a:off x="7440089" y="932537"/>
            <a:ext cx="3456517" cy="2432655"/>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7452789" y="3574543"/>
            <a:ext cx="3443635" cy="2015378"/>
          </a:xfrm>
        </p:spPr>
        <p:txBody>
          <a:bodyPr anchor="t"/>
          <a:lstStyle>
            <a:lvl1pPr marL="0" indent="0" algn="just">
              <a:spcBef>
                <a:spcPts val="0"/>
              </a:spcBef>
              <a:buFontTx/>
              <a:buNone/>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3710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13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15073" y="2180503"/>
            <a:ext cx="8161867" cy="2496994"/>
          </a:xfrm>
        </p:spPr>
        <p:txBody>
          <a:bodyPr anchor="ctr">
            <a:normAutofit/>
          </a:bodyPr>
          <a:lstStyle>
            <a:lvl1pPr algn="ctr">
              <a:lnSpc>
                <a:spcPct val="130000"/>
              </a:lnSpc>
              <a:defRPr sz="2900">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133460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earch">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3514341" y="3147254"/>
            <a:ext cx="3657696" cy="56350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grpSp>
        <p:nvGrpSpPr>
          <p:cNvPr id="7" name="Group 6"/>
          <p:cNvGrpSpPr/>
          <p:nvPr userDrawn="1"/>
        </p:nvGrpSpPr>
        <p:grpSpPr>
          <a:xfrm rot="2700000">
            <a:off x="3713516" y="3307453"/>
            <a:ext cx="380049" cy="243097"/>
            <a:chOff x="4700814" y="3860800"/>
            <a:chExt cx="907506" cy="580572"/>
          </a:xfrm>
        </p:grpSpPr>
        <p:sp>
          <p:nvSpPr>
            <p:cNvPr id="5" name="Circle: Hollow 4"/>
            <p:cNvSpPr/>
            <p:nvPr userDrawn="1"/>
          </p:nvSpPr>
          <p:spPr>
            <a:xfrm>
              <a:off x="4700814" y="3860800"/>
              <a:ext cx="580572" cy="580572"/>
            </a:xfrm>
            <a:prstGeom prst="donut">
              <a:avLst>
                <a:gd name="adj" fmla="val 1064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304785"/>
              <a:endParaRPr kumimoji="1" lang="ja-JP" altLang="en-US" sz="1200">
                <a:solidFill>
                  <a:srgbClr val="3C3C3C"/>
                </a:solidFill>
              </a:endParaRPr>
            </a:p>
          </p:txBody>
        </p:sp>
        <p:sp>
          <p:nvSpPr>
            <p:cNvPr id="6" name="Rectangle: Rounded Corners 5"/>
            <p:cNvSpPr/>
            <p:nvPr userDrawn="1"/>
          </p:nvSpPr>
          <p:spPr>
            <a:xfrm>
              <a:off x="5225143" y="4107542"/>
              <a:ext cx="383177" cy="91077"/>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grpSp>
      <p:sp>
        <p:nvSpPr>
          <p:cNvPr id="12" name="Text Placeholder 5"/>
          <p:cNvSpPr>
            <a:spLocks noGrp="1"/>
          </p:cNvSpPr>
          <p:nvPr>
            <p:ph type="body" sz="quarter" idx="12" hasCustomPrompt="1"/>
          </p:nvPr>
        </p:nvSpPr>
        <p:spPr>
          <a:xfrm>
            <a:off x="4287128" y="3171718"/>
            <a:ext cx="2770434" cy="502082"/>
          </a:xfrm>
        </p:spPr>
        <p:txBody>
          <a:bodyPr anchor="ctr">
            <a:normAutofit/>
          </a:bodyPr>
          <a:lstStyle>
            <a:lvl1pPr marL="0" indent="0" algn="just">
              <a:lnSpc>
                <a:spcPct val="100000"/>
              </a:lnSpc>
              <a:spcBef>
                <a:spcPts val="0"/>
              </a:spcBef>
              <a:buFontTx/>
              <a:buNone/>
              <a:defRPr sz="1600">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13" name="Rectangle 12"/>
          <p:cNvSpPr/>
          <p:nvPr userDrawn="1"/>
        </p:nvSpPr>
        <p:spPr>
          <a:xfrm>
            <a:off x="7293921" y="3147254"/>
            <a:ext cx="1485249" cy="56350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7" tIns="30482" rIns="60957" bIns="30482"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4" name="Text Placeholder 5"/>
          <p:cNvSpPr>
            <a:spLocks noGrp="1"/>
          </p:cNvSpPr>
          <p:nvPr>
            <p:ph type="body" sz="quarter" idx="22" hasCustomPrompt="1"/>
          </p:nvPr>
        </p:nvSpPr>
        <p:spPr>
          <a:xfrm>
            <a:off x="7399156" y="3239170"/>
            <a:ext cx="1269173" cy="379671"/>
          </a:xfrm>
        </p:spPr>
        <p:txBody>
          <a:bodyPr anchor="ctr">
            <a:normAutofit/>
          </a:bodyPr>
          <a:lstStyle>
            <a:lvl1pPr marL="0" indent="0" algn="ctr">
              <a:lnSpc>
                <a:spcPct val="100000"/>
              </a:lnSpc>
              <a:spcBef>
                <a:spcPts val="0"/>
              </a:spcBef>
              <a:buFontTx/>
              <a:buNone/>
              <a:defRPr sz="1600" i="0">
                <a:solidFill>
                  <a:schemeClr val="bg1"/>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Word</a:t>
            </a:r>
            <a:endParaRPr kumimoji="1" lang="ja-JP" altLang="en-US" dirty="0"/>
          </a:p>
        </p:txBody>
      </p:sp>
      <p:grpSp>
        <p:nvGrpSpPr>
          <p:cNvPr id="17" name="Group 16"/>
          <p:cNvGrpSpPr/>
          <p:nvPr userDrawn="1"/>
        </p:nvGrpSpPr>
        <p:grpSpPr>
          <a:xfrm rot="20515710">
            <a:off x="10285876" y="7215083"/>
            <a:ext cx="319314" cy="671390"/>
            <a:chOff x="3991428" y="1654628"/>
            <a:chExt cx="478971" cy="1006929"/>
          </a:xfrm>
          <a:solidFill>
            <a:schemeClr val="bg1"/>
          </a:solidFill>
        </p:grpSpPr>
        <p:sp>
          <p:nvSpPr>
            <p:cNvPr id="15" name="Isosceles Triangle 14"/>
            <p:cNvSpPr/>
            <p:nvPr userDrawn="1"/>
          </p:nvSpPr>
          <p:spPr>
            <a:xfrm>
              <a:off x="3991428" y="1654628"/>
              <a:ext cx="478971" cy="725714"/>
            </a:xfrm>
            <a:custGeom>
              <a:avLst/>
              <a:gdLst>
                <a:gd name="connsiteX0" fmla="*/ 0 w 478971"/>
                <a:gd name="connsiteY0" fmla="*/ 725714 h 725714"/>
                <a:gd name="connsiteX1" fmla="*/ 239486 w 478971"/>
                <a:gd name="connsiteY1" fmla="*/ 0 h 725714"/>
                <a:gd name="connsiteX2" fmla="*/ 478971 w 478971"/>
                <a:gd name="connsiteY2" fmla="*/ 725714 h 725714"/>
                <a:gd name="connsiteX3" fmla="*/ 0 w 478971"/>
                <a:gd name="connsiteY3" fmla="*/ 725714 h 725714"/>
                <a:gd name="connsiteX0" fmla="*/ 0 w 478971"/>
                <a:gd name="connsiteY0" fmla="*/ 725714 h 726622"/>
                <a:gd name="connsiteX1" fmla="*/ 239486 w 478971"/>
                <a:gd name="connsiteY1" fmla="*/ 0 h 726622"/>
                <a:gd name="connsiteX2" fmla="*/ 478971 w 478971"/>
                <a:gd name="connsiteY2" fmla="*/ 725714 h 726622"/>
                <a:gd name="connsiteX3" fmla="*/ 237672 w 478971"/>
                <a:gd name="connsiteY3" fmla="*/ 726622 h 726622"/>
                <a:gd name="connsiteX4" fmla="*/ 0 w 478971"/>
                <a:gd name="connsiteY4" fmla="*/ 725714 h 726622"/>
                <a:gd name="connsiteX0" fmla="*/ 0 w 478971"/>
                <a:gd name="connsiteY0" fmla="*/ 725714 h 725714"/>
                <a:gd name="connsiteX1" fmla="*/ 239486 w 478971"/>
                <a:gd name="connsiteY1" fmla="*/ 0 h 725714"/>
                <a:gd name="connsiteX2" fmla="*/ 478971 w 478971"/>
                <a:gd name="connsiteY2" fmla="*/ 725714 h 725714"/>
                <a:gd name="connsiteX3" fmla="*/ 231322 w 478971"/>
                <a:gd name="connsiteY3" fmla="*/ 637722 h 725714"/>
                <a:gd name="connsiteX4" fmla="*/ 0 w 478971"/>
                <a:gd name="connsiteY4" fmla="*/ 725714 h 72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71" h="725714">
                  <a:moveTo>
                    <a:pt x="0" y="725714"/>
                  </a:moveTo>
                  <a:lnTo>
                    <a:pt x="239486" y="0"/>
                  </a:lnTo>
                  <a:lnTo>
                    <a:pt x="478971" y="725714"/>
                  </a:lnTo>
                  <a:lnTo>
                    <a:pt x="231322" y="637722"/>
                  </a:lnTo>
                  <a:lnTo>
                    <a:pt x="0" y="7257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sp>
          <p:nvSpPr>
            <p:cNvPr id="16" name="Rectangle 15"/>
            <p:cNvSpPr/>
            <p:nvPr userDrawn="1"/>
          </p:nvSpPr>
          <p:spPr>
            <a:xfrm>
              <a:off x="4175757" y="2255156"/>
              <a:ext cx="110312" cy="406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304785"/>
              <a:endParaRPr kumimoji="1" lang="ja-JP" altLang="en-US" sz="1200">
                <a:solidFill>
                  <a:prstClr val="white"/>
                </a:solidFill>
              </a:endParaRPr>
            </a:p>
          </p:txBody>
        </p:sp>
      </p:grpSp>
    </p:spTree>
    <p:extLst>
      <p:ext uri="{BB962C8B-B14F-4D97-AF65-F5344CB8AC3E}">
        <p14:creationId xmlns:p14="http://schemas.microsoft.com/office/powerpoint/2010/main" val="267406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500"/>
                                        <p:tgtEl>
                                          <p:spTgt spid="14">
                                            <p:txEl>
                                              <p:pRg st="0" end="0"/>
                                            </p:txEl>
                                          </p:spTgt>
                                        </p:tgtEl>
                                      </p:cBhvr>
                                    </p:animEffect>
                                  </p:childTnLst>
                                </p:cTn>
                              </p:par>
                            </p:childTnLst>
                          </p:cTn>
                        </p:par>
                        <p:par>
                          <p:cTn id="17" fill="hold">
                            <p:stCondLst>
                              <p:cond delay="500"/>
                            </p:stCondLst>
                            <p:childTnLst>
                              <p:par>
                                <p:cTn id="18" presetID="1" presetClass="entr" presetSubtype="0" fill="hold" grpId="0" nodeType="afterEffect">
                                  <p:stCondLst>
                                    <p:cond delay="1000"/>
                                  </p:stCondLst>
                                  <p:iterate type="lt">
                                    <p:tmAbs val="100"/>
                                  </p:iterate>
                                  <p:childTnLst>
                                    <p:set>
                                      <p:cBhvr>
                                        <p:cTn id="19" dur="1" fill="hold">
                                          <p:stCondLst>
                                            <p:cond delay="0"/>
                                          </p:stCondLst>
                                        </p:cTn>
                                        <p:tgtEl>
                                          <p:spTgt spid="12">
                                            <p:txEl>
                                              <p:pRg st="0" end="0"/>
                                            </p:txEl>
                                          </p:spTgt>
                                        </p:tgtEl>
                                        <p:attrNameLst>
                                          <p:attrName>style.visibility</p:attrName>
                                        </p:attrNameLst>
                                      </p:cBhvr>
                                      <p:to>
                                        <p:strVal val="visible"/>
                                      </p:to>
                                    </p:set>
                                  </p:childTnLst>
                                </p:cTn>
                              </p:par>
                            </p:childTnLst>
                          </p:cTn>
                        </p:par>
                        <p:par>
                          <p:cTn id="20" fill="hold">
                            <p:stCondLst>
                              <p:cond delay="2601"/>
                            </p:stCondLst>
                            <p:childTnLst>
                              <p:par>
                                <p:cTn id="21" presetID="42" presetClass="path" presetSubtype="0" decel="100000" fill="hold" nodeType="afterEffect">
                                  <p:stCondLst>
                                    <p:cond delay="500"/>
                                  </p:stCondLst>
                                  <p:childTnLst>
                                    <p:animMotion origin="layout" path="M 4.44444E-6 -2.19478E-6 L -0.14575 -0.54638 " pathEditMode="relative" rAng="0" ptsTypes="AA">
                                      <p:cBhvr>
                                        <p:cTn id="22" dur="1000" fill="hold"/>
                                        <p:tgtEl>
                                          <p:spTgt spid="17"/>
                                        </p:tgtEl>
                                        <p:attrNameLst>
                                          <p:attrName>ppt_x</p:attrName>
                                          <p:attrName>ppt_y</p:attrName>
                                        </p:attrNameLst>
                                      </p:cBhvr>
                                      <p:rCtr x="-7231" y="-26671"/>
                                    </p:animMotion>
                                  </p:childTnLst>
                                </p:cTn>
                              </p:par>
                            </p:childTnLst>
                          </p:cTn>
                        </p:par>
                        <p:par>
                          <p:cTn id="23" fill="hold">
                            <p:stCondLst>
                              <p:cond delay="4101"/>
                            </p:stCondLst>
                            <p:childTnLst>
                              <p:par>
                                <p:cTn id="24" presetID="1" presetClass="emph" presetSubtype="2" fill="hold" nodeType="afterEffect">
                                  <p:stCondLst>
                                    <p:cond delay="0"/>
                                  </p:stCondLst>
                                  <p:childTnLst>
                                    <p:animClr clrSpc="rgb" dir="cw">
                                      <p:cBhvr>
                                        <p:cTn id="25" dur="250" fill="hold"/>
                                        <p:tgtEl>
                                          <p:spTgt spid="13"/>
                                        </p:tgtEl>
                                        <p:attrNameLst>
                                          <p:attrName>fillcolor</p:attrName>
                                        </p:attrNameLst>
                                      </p:cBhvr>
                                      <p:to>
                                        <a:schemeClr val="bg2"/>
                                      </p:to>
                                    </p:animClr>
                                    <p:set>
                                      <p:cBhvr>
                                        <p:cTn id="26" dur="250" fill="hold"/>
                                        <p:tgtEl>
                                          <p:spTgt spid="13"/>
                                        </p:tgtEl>
                                        <p:attrNameLst>
                                          <p:attrName>fill.type</p:attrName>
                                        </p:attrNameLst>
                                      </p:cBhvr>
                                      <p:to>
                                        <p:strVal val="solid"/>
                                      </p:to>
                                    </p:set>
                                    <p:set>
                                      <p:cBhvr>
                                        <p:cTn id="27" dur="250" fill="hold"/>
                                        <p:tgtEl>
                                          <p:spTgt spid="13"/>
                                        </p:tgtEl>
                                        <p:attrNameLst>
                                          <p:attrName>fill.on</p:attrName>
                                        </p:attrNameLst>
                                      </p:cBhvr>
                                      <p:to>
                                        <p:strVal val="true"/>
                                      </p:to>
                                    </p:set>
                                  </p:childTnLst>
                                </p:cTn>
                              </p:par>
                            </p:childTnLst>
                          </p:cTn>
                        </p:par>
                        <p:par>
                          <p:cTn id="28" fill="hold">
                            <p:stCondLst>
                              <p:cond delay="4351"/>
                            </p:stCondLst>
                            <p:childTnLst>
                              <p:par>
                                <p:cTn id="29" presetID="1" presetClass="emph" presetSubtype="2" fill="hold" nodeType="afterEffect">
                                  <p:stCondLst>
                                    <p:cond delay="0"/>
                                  </p:stCondLst>
                                  <p:childTnLst>
                                    <p:animClr clrSpc="rgb" dir="cw">
                                      <p:cBhvr>
                                        <p:cTn id="30" dur="250" fill="hold"/>
                                        <p:tgtEl>
                                          <p:spTgt spid="13"/>
                                        </p:tgtEl>
                                        <p:attrNameLst>
                                          <p:attrName>fillcolor</p:attrName>
                                        </p:attrNameLst>
                                      </p:cBhvr>
                                      <p:to>
                                        <a:schemeClr val="accent2"/>
                                      </p:to>
                                    </p:animClr>
                                    <p:set>
                                      <p:cBhvr>
                                        <p:cTn id="31" dur="250" fill="hold"/>
                                        <p:tgtEl>
                                          <p:spTgt spid="13"/>
                                        </p:tgtEl>
                                        <p:attrNameLst>
                                          <p:attrName>fill.type</p:attrName>
                                        </p:attrNameLst>
                                      </p:cBhvr>
                                      <p:to>
                                        <p:strVal val="solid"/>
                                      </p:to>
                                    </p:set>
                                    <p:set>
                                      <p:cBhvr>
                                        <p:cTn id="32" dur="25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tmplLst>
          <p:tmpl lvl="1">
            <p:tnLst>
              <p:par>
                <p:cTn presetID="1" presetClass="entr" presetSubtype="0" fill="hold" nodeType="afterEffect">
                  <p:stCondLst>
                    <p:cond delay="1000"/>
                  </p:stCondLst>
                  <p:iterate type="lt">
                    <p:tmAbs val="100"/>
                  </p:iterate>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Tree>
    <p:extLst>
      <p:ext uri="{BB962C8B-B14F-4D97-AF65-F5344CB8AC3E}">
        <p14:creationId xmlns:p14="http://schemas.microsoft.com/office/powerpoint/2010/main" val="132640658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solidFill>
            <a:schemeClr val="accent5">
              <a:lumMod val="40000"/>
              <a:lumOff val="60000"/>
            </a:schemeClr>
          </a:solidFill>
        </p:spPr>
        <p:txBody>
          <a:bodyPr/>
          <a:lstStyle>
            <a:lvl1pPr marL="0" marR="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4" name="Title 1"/>
          <p:cNvSpPr>
            <a:spLocks noGrp="1"/>
          </p:cNvSpPr>
          <p:nvPr>
            <p:ph type="title" hasCustomPrompt="1"/>
          </p:nvPr>
        </p:nvSpPr>
        <p:spPr>
          <a:xfrm>
            <a:off x="935573" y="2925657"/>
            <a:ext cx="10320867" cy="905070"/>
          </a:xfrm>
        </p:spPr>
        <p:txBody>
          <a:bodyPr anchor="b">
            <a:normAutofit/>
          </a:bodyPr>
          <a:lstStyle>
            <a:lvl1pPr algn="ctr">
              <a:defRPr sz="5300" spc="0">
                <a:solidFill>
                  <a:schemeClr val="bg1"/>
                </a:solidFill>
              </a:defRPr>
            </a:lvl1pPr>
          </a:lstStyle>
          <a:p>
            <a:r>
              <a:rPr kumimoji="1" lang="en-US" altLang="ja-JP" dirty="0"/>
              <a:t>Presentation title</a:t>
            </a:r>
            <a:endParaRPr kumimoji="1" lang="ja-JP" altLang="en-US" dirty="0"/>
          </a:p>
        </p:txBody>
      </p:sp>
      <p:sp>
        <p:nvSpPr>
          <p:cNvPr id="5" name="Text Placeholder 5"/>
          <p:cNvSpPr>
            <a:spLocks noGrp="1"/>
          </p:cNvSpPr>
          <p:nvPr>
            <p:ph type="body" sz="quarter" idx="15" hasCustomPrompt="1"/>
          </p:nvPr>
        </p:nvSpPr>
        <p:spPr>
          <a:xfrm>
            <a:off x="2015068" y="3801496"/>
            <a:ext cx="8161866" cy="297009"/>
          </a:xfrm>
        </p:spPr>
        <p:txBody>
          <a:bodyPr anchor="t">
            <a:normAutofit/>
          </a:bodyPr>
          <a:lstStyle>
            <a:lvl1pPr marL="0" indent="0" algn="ctr">
              <a:lnSpc>
                <a:spcPct val="100000"/>
              </a:lnSpc>
              <a:spcBef>
                <a:spcPts val="0"/>
              </a:spcBef>
              <a:buFontTx/>
              <a:buNone/>
              <a:defRPr sz="1300">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
        <p:nvSpPr>
          <p:cNvPr id="6" name="Text Placeholder 5"/>
          <p:cNvSpPr>
            <a:spLocks noGrp="1"/>
          </p:cNvSpPr>
          <p:nvPr>
            <p:ph type="body" sz="quarter" idx="16" hasCustomPrompt="1"/>
          </p:nvPr>
        </p:nvSpPr>
        <p:spPr>
          <a:xfrm>
            <a:off x="2015068" y="5510702"/>
            <a:ext cx="8161866" cy="1043515"/>
          </a:xfrm>
        </p:spPr>
        <p:txBody>
          <a:bodyPr anchor="b">
            <a:normAutofit/>
          </a:bodyPr>
          <a:lstStyle>
            <a:lvl1pPr marL="0" indent="0" algn="ctr">
              <a:lnSpc>
                <a:spcPct val="130000"/>
              </a:lnSpc>
              <a:spcBef>
                <a:spcPts val="0"/>
              </a:spcBef>
              <a:buFontTx/>
              <a:buNone/>
              <a:defRPr sz="1100">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093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7" presetClass="entr" presetSubtype="10" fill="hold" grpId="0" nodeType="afterEffect">
                                  <p:stCondLst>
                                    <p:cond delay="50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2550"/>
                            </p:stCondLst>
                            <p:childTnLst>
                              <p:par>
                                <p:cTn id="14" presetID="10" presetClass="entr" presetSubtype="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33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tmplLst>
          <p:tmpl>
            <p:tnLst>
              <p:par>
                <p:cTn presetID="10" presetClass="entr" presetSubtype="0" fill="hold" nodeType="after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347468" y="1680199"/>
            <a:ext cx="3497062" cy="3497602"/>
          </a:xfrm>
          <a:solidFill>
            <a:schemeClr val="accent5">
              <a:lumMod val="40000"/>
              <a:lumOff val="60000"/>
            </a:schemeClr>
          </a:solidFill>
        </p:spPr>
        <p:txBody>
          <a:bodyPr anchor="b">
            <a:noAutofit/>
          </a:bodyPr>
          <a:lstStyle>
            <a:lvl1pPr marL="0" indent="0" algn="just">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 </a:t>
            </a:r>
            <a:endParaRPr kumimoji="1" lang="ja-JP" altLang="en-US" dirty="0"/>
          </a:p>
        </p:txBody>
      </p:sp>
      <p:sp>
        <p:nvSpPr>
          <p:cNvPr id="4" name="Text Placeholder 5"/>
          <p:cNvSpPr>
            <a:spLocks noGrp="1"/>
          </p:cNvSpPr>
          <p:nvPr>
            <p:ph type="body" sz="quarter" idx="19" hasCustomPrompt="1"/>
          </p:nvPr>
        </p:nvSpPr>
        <p:spPr>
          <a:xfrm rot="18900000">
            <a:off x="4619625" y="1952315"/>
            <a:ext cx="2952763" cy="2953219"/>
          </a:xfrm>
          <a:solidFill>
            <a:schemeClr val="tx1"/>
          </a:solidFill>
        </p:spPr>
        <p:txBody>
          <a:bodyPr anchor="b">
            <a:noAutofit/>
          </a:bodyPr>
          <a:lstStyle>
            <a:lvl1pPr marL="0" indent="0" algn="just">
              <a:lnSpc>
                <a:spcPct val="100000"/>
              </a:lnSpc>
              <a:spcBef>
                <a:spcPts val="0"/>
              </a:spcBef>
              <a:buFontTx/>
              <a:buNone/>
              <a:defRPr sz="1900">
                <a:solidFill>
                  <a:schemeClr val="tx2"/>
                </a:solidFill>
                <a:latin typeface="+mj-lt"/>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 </a:t>
            </a:r>
            <a:endParaRPr kumimoji="1" lang="ja-JP" altLang="en-US" dirty="0"/>
          </a:p>
        </p:txBody>
      </p:sp>
      <p:sp>
        <p:nvSpPr>
          <p:cNvPr id="6" name="Title 1"/>
          <p:cNvSpPr>
            <a:spLocks noGrp="1"/>
          </p:cNvSpPr>
          <p:nvPr>
            <p:ph type="title" hasCustomPrompt="1"/>
          </p:nvPr>
        </p:nvSpPr>
        <p:spPr>
          <a:xfrm>
            <a:off x="4623062" y="2337160"/>
            <a:ext cx="2945889" cy="1091310"/>
          </a:xfrm>
        </p:spPr>
        <p:txBody>
          <a:bodyPr anchor="b">
            <a:normAutofit/>
          </a:bodyPr>
          <a:lstStyle>
            <a:lvl1pPr algn="ctr">
              <a:defRPr sz="3200" spc="0">
                <a:solidFill>
                  <a:schemeClr val="bg1"/>
                </a:solidFill>
              </a:defRPr>
            </a:lvl1pPr>
          </a:lstStyle>
          <a:p>
            <a:r>
              <a:rPr kumimoji="1" lang="en-US" altLang="ja-JP" dirty="0"/>
              <a:t>Title</a:t>
            </a:r>
            <a:endParaRPr kumimoji="1" lang="ja-JP" altLang="en-US" dirty="0"/>
          </a:p>
        </p:txBody>
      </p:sp>
      <p:sp>
        <p:nvSpPr>
          <p:cNvPr id="7" name="Text Placeholder 5"/>
          <p:cNvSpPr>
            <a:spLocks noGrp="1"/>
          </p:cNvSpPr>
          <p:nvPr>
            <p:ph type="body" sz="quarter" idx="15" hasCustomPrompt="1"/>
          </p:nvPr>
        </p:nvSpPr>
        <p:spPr>
          <a:xfrm>
            <a:off x="4623062" y="3472475"/>
            <a:ext cx="2945889" cy="642960"/>
          </a:xfrm>
        </p:spPr>
        <p:txBody>
          <a:bodyPr anchor="t">
            <a:normAutofit/>
          </a:bodyPr>
          <a:lstStyle>
            <a:lvl1pPr marL="0" indent="0" algn="ctr">
              <a:lnSpc>
                <a:spcPct val="100000"/>
              </a:lnSpc>
              <a:spcBef>
                <a:spcPts val="0"/>
              </a:spcBef>
              <a:buFontTx/>
              <a:buNone/>
              <a:defRPr sz="1300">
                <a:solidFill>
                  <a:schemeClr val="bg1"/>
                </a:solidFill>
              </a:defRPr>
            </a:lvl1pPr>
            <a:lvl2pPr marL="457114" indent="0">
              <a:buNone/>
              <a:defRPr sz="1200"/>
            </a:lvl2pPr>
            <a:lvl3pPr marL="914234" indent="0">
              <a:buNone/>
              <a:defRPr sz="1200"/>
            </a:lvl3pPr>
            <a:lvl4pPr marL="1371348" indent="0">
              <a:buNone/>
              <a:defRPr sz="1200"/>
            </a:lvl4pPr>
            <a:lvl5pPr marL="182846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2952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2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par>
                          <p:cTn id="19" fill="hold">
                            <p:stCondLst>
                              <p:cond delay="1250"/>
                            </p:stCondLst>
                            <p:childTnLst>
                              <p:par>
                                <p:cTn id="20" presetID="17" presetClass="entr" presetSubtype="1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childTnLst>
                                </p:cTn>
                              </p:par>
                            </p:childTnLst>
                          </p:cTn>
                        </p:par>
                        <p:par>
                          <p:cTn id="24" fill="hold">
                            <p:stCondLst>
                              <p:cond delay="1950"/>
                            </p:stCondLst>
                            <p:childTnLst>
                              <p:par>
                                <p:cTn id="25" presetID="10" presetClass="entr" presetSubtype="0" fill="hold" grpId="0" nodeType="afterEffect">
                                  <p:stCondLst>
                                    <p:cond delay="2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1"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0-#ppt_h/2"/>
                          </p:val>
                        </p:tav>
                        <p:tav tm="100000">
                          <p:val>
                            <p:strVal val="#ppt_y"/>
                          </p:val>
                        </p:tav>
                      </p:tavLst>
                    </p:anim>
                  </p:childTnLst>
                </p:cTn>
              </p:par>
            </p:tnLst>
          </p:tmpl>
        </p:tmplLst>
      </p:bldP>
      <p:bldP spid="3" grpId="1"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4" grpId="0" animBg="1">
        <p:tmplLst>
          <p:tmpl>
            <p:tnLst>
              <p:par>
                <p:cTn presetID="2" presetClass="entr" presetSubtype="1" decel="10000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ppt_x"/>
                          </p:val>
                        </p:tav>
                        <p:tav tm="100000">
                          <p:val>
                            <p:strVal val="#ppt_x"/>
                          </p:val>
                        </p:tav>
                      </p:tavLst>
                    </p:anim>
                    <p:anim calcmode="lin" valueType="num">
                      <p:cBhvr additive="base">
                        <p:cTn dur="1000" fill="hold"/>
                        <p:tgtEl>
                          <p:spTgt spid="4"/>
                        </p:tgtEl>
                        <p:attrNameLst>
                          <p:attrName>ppt_y</p:attrName>
                        </p:attrNameLst>
                      </p:cBhvr>
                      <p:tavLst>
                        <p:tav tm="0">
                          <p:val>
                            <p:strVal val="0-#ppt_h/2"/>
                          </p:val>
                        </p:tav>
                        <p:tav tm="100000">
                          <p:val>
                            <p:strVal val="#ppt_y"/>
                          </p:val>
                        </p:tav>
                      </p:tavLst>
                    </p:anim>
                  </p:childTnLst>
                </p:cTn>
              </p:par>
            </p:tnLst>
          </p:tmpl>
        </p:tmplLst>
      </p:bldP>
      <p:bldP spid="4" grpId="1" animBg="1">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6" grpId="0"/>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50"/>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362" indent="0">
              <a:buNone/>
              <a:defRPr sz="3700"/>
            </a:lvl2pPr>
            <a:lvl3pPr marL="1218725" indent="0">
              <a:buNone/>
              <a:defRPr sz="3200"/>
            </a:lvl3pPr>
            <a:lvl4pPr marL="1828087" indent="0">
              <a:buNone/>
              <a:defRPr sz="2700"/>
            </a:lvl4pPr>
            <a:lvl5pPr marL="2437449" indent="0">
              <a:buNone/>
              <a:defRPr sz="2700"/>
            </a:lvl5pPr>
            <a:lvl6pPr marL="3046805" indent="0">
              <a:buNone/>
              <a:defRPr sz="2700"/>
            </a:lvl6pPr>
            <a:lvl7pPr marL="3656168" indent="0">
              <a:buNone/>
              <a:defRPr sz="2700"/>
            </a:lvl7pPr>
            <a:lvl8pPr marL="4265529" indent="0">
              <a:buNone/>
              <a:defRPr sz="2700"/>
            </a:lvl8pPr>
            <a:lvl9pPr marL="4874887" indent="0">
              <a:buNone/>
              <a:defRPr sz="2700"/>
            </a:lvl9pPr>
          </a:lstStyle>
          <a:p>
            <a:endParaRPr lang="en-US"/>
          </a:p>
        </p:txBody>
      </p:sp>
      <p:sp>
        <p:nvSpPr>
          <p:cNvPr id="4" name="Text Placeholder 3"/>
          <p:cNvSpPr>
            <a:spLocks noGrp="1"/>
          </p:cNvSpPr>
          <p:nvPr>
            <p:ph type="body" sz="half" idx="2"/>
          </p:nvPr>
        </p:nvSpPr>
        <p:spPr>
          <a:xfrm>
            <a:off x="2389717" y="5367395"/>
            <a:ext cx="7315200" cy="804863"/>
          </a:xfrm>
        </p:spPr>
        <p:txBody>
          <a:bodyPr/>
          <a:lstStyle>
            <a:lvl1pPr marL="0" indent="0">
              <a:buNone/>
              <a:defRPr sz="1900"/>
            </a:lvl1pPr>
            <a:lvl2pPr marL="609362" indent="0">
              <a:buNone/>
              <a:defRPr sz="1600"/>
            </a:lvl2pPr>
            <a:lvl3pPr marL="1218725" indent="0">
              <a:buNone/>
              <a:defRPr sz="1300"/>
            </a:lvl3pPr>
            <a:lvl4pPr marL="1828087" indent="0">
              <a:buNone/>
              <a:defRPr sz="1200"/>
            </a:lvl4pPr>
            <a:lvl5pPr marL="2437449" indent="0">
              <a:buNone/>
              <a:defRPr sz="1200"/>
            </a:lvl5pPr>
            <a:lvl6pPr marL="3046805" indent="0">
              <a:buNone/>
              <a:defRPr sz="1200"/>
            </a:lvl6pPr>
            <a:lvl7pPr marL="3656168" indent="0">
              <a:buNone/>
              <a:defRPr sz="1200"/>
            </a:lvl7pPr>
            <a:lvl8pPr marL="4265529" indent="0">
              <a:buNone/>
              <a:defRPr sz="1200"/>
            </a:lvl8pPr>
            <a:lvl9pPr marL="487488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8031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9FB41AE7-07AD-43D7-9418-6D32BE5E3192}"/>
              </a:ext>
            </a:extLst>
          </p:cNvPr>
          <p:cNvSpPr>
            <a:spLocks noGrp="1"/>
          </p:cNvSpPr>
          <p:nvPr>
            <p:ph type="pic" sz="quarter" idx="15"/>
          </p:nvPr>
        </p:nvSpPr>
        <p:spPr>
          <a:xfrm>
            <a:off x="-71014"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7"/>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bg1"/>
                </a:solidFill>
                <a:latin typeface="+mj-lt"/>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3492250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35" y="0"/>
            <a:ext cx="4919153" cy="6858000"/>
          </a:xfrm>
          <a:solidFill>
            <a:schemeClr val="bg1">
              <a:lumMod val="5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B42DCA22-1DF2-42CB-8741-F0CE575EAFE9}"/>
              </a:ext>
            </a:extLst>
          </p:cNvPr>
          <p:cNvSpPr>
            <a:spLocks noGrp="1"/>
          </p:cNvSpPr>
          <p:nvPr>
            <p:ph type="title"/>
          </p:nvPr>
        </p:nvSpPr>
        <p:spPr>
          <a:xfrm>
            <a:off x="437810" y="1676400"/>
            <a:ext cx="5196241" cy="3352800"/>
          </a:xfrm>
        </p:spPr>
        <p:txBody>
          <a:bodyPr>
            <a:normAutofit/>
          </a:bodyPr>
          <a:lstStyle>
            <a:lvl1pPr>
              <a:defRPr sz="4400" b="1" spc="300">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CDD89F3-6B87-4C54-83B9-A6481CB4FC3A}"/>
              </a:ext>
            </a:extLst>
          </p:cNvPr>
          <p:cNvSpPr>
            <a:spLocks noGrp="1"/>
          </p:cNvSpPr>
          <p:nvPr>
            <p:ph idx="1"/>
          </p:nvPr>
        </p:nvSpPr>
        <p:spPr>
          <a:xfrm>
            <a:off x="7639400" y="365125"/>
            <a:ext cx="4114801"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phic 10">
            <a:extLst>
              <a:ext uri="{FF2B5EF4-FFF2-40B4-BE49-F238E27FC236}">
                <a16:creationId xmlns:a16="http://schemas.microsoft.com/office/drawing/2014/main" id="{479D679C-E90D-4916-BCE6-71C32B831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6" name="Footer Placeholder 5">
            <a:extLst>
              <a:ext uri="{FF2B5EF4-FFF2-40B4-BE49-F238E27FC236}">
                <a16:creationId xmlns:a16="http://schemas.microsoft.com/office/drawing/2014/main" id="{39C200B3-102B-4BB6-AEB0-D99EE027F096}"/>
              </a:ext>
            </a:extLst>
          </p:cNvPr>
          <p:cNvSpPr>
            <a:spLocks noGrp="1"/>
          </p:cNvSpPr>
          <p:nvPr>
            <p:ph type="ftr" sz="quarter" idx="16"/>
          </p:nvPr>
        </p:nvSpPr>
        <p:spPr/>
        <p:txBody>
          <a:bodyPr/>
          <a:lstStyle/>
          <a:p>
            <a:r>
              <a:rPr lang="en-US" dirty="0">
                <a:solidFill>
                  <a:prstClr val="white"/>
                </a:solidFill>
              </a:rPr>
              <a:t>Add a Footer</a:t>
            </a:r>
          </a:p>
        </p:txBody>
      </p:sp>
      <p:sp>
        <p:nvSpPr>
          <p:cNvPr id="7" name="Slide Number Placeholder 6">
            <a:extLst>
              <a:ext uri="{FF2B5EF4-FFF2-40B4-BE49-F238E27FC236}">
                <a16:creationId xmlns:a16="http://schemas.microsoft.com/office/drawing/2014/main" id="{8B450C90-6D4A-4D50-B15D-91C587AABC61}"/>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607551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35" y="0"/>
            <a:ext cx="9927771" cy="6858000"/>
          </a:xfrm>
          <a:solidFill>
            <a:schemeClr val="bg1">
              <a:lumMod val="50000"/>
            </a:schemeClr>
          </a:solidFill>
        </p:spPr>
        <p:txBody>
          <a:bodyPr/>
          <a:lstStyle/>
          <a:p>
            <a:r>
              <a:rPr lang="en-US"/>
              <a:t>Click icon to add picture</a:t>
            </a:r>
            <a:endParaRPr lang="en-US" dirty="0"/>
          </a:p>
        </p:txBody>
      </p:sp>
      <p:grpSp>
        <p:nvGrpSpPr>
          <p:cNvPr id="12" name="Group 11">
            <a:extLst>
              <a:ext uri="{FF2B5EF4-FFF2-40B4-BE49-F238E27FC236}">
                <a16:creationId xmlns:a16="http://schemas.microsoft.com/office/drawing/2014/main" id="{99325050-38BE-4AB2-B450-8DC9C0EDD386}"/>
              </a:ext>
            </a:extLst>
          </p:cNvPr>
          <p:cNvGrpSpPr/>
          <p:nvPr userDrawn="1"/>
        </p:nvGrpSpPr>
        <p:grpSpPr>
          <a:xfrm>
            <a:off x="883522" y="408327"/>
            <a:ext cx="5276606" cy="5768636"/>
            <a:chOff x="883522" y="408327"/>
            <a:chExt cx="5276606" cy="5768636"/>
          </a:xfrm>
        </p:grpSpPr>
        <p:sp>
          <p:nvSpPr>
            <p:cNvPr id="13" name="Rectangle 12">
              <a:extLst>
                <a:ext uri="{FF2B5EF4-FFF2-40B4-BE49-F238E27FC236}">
                  <a16:creationId xmlns:a16="http://schemas.microsoft.com/office/drawing/2014/main" id="{3D68A4CE-A5FD-4656-82E1-43D586CC441E}"/>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pic>
          <p:nvPicPr>
            <p:cNvPr id="15" name="Graphic 14">
              <a:extLst>
                <a:ext uri="{FF2B5EF4-FFF2-40B4-BE49-F238E27FC236}">
                  <a16:creationId xmlns:a16="http://schemas.microsoft.com/office/drawing/2014/main" id="{E66B1E37-8CEC-44ED-A239-C755B72AC6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4" name="Rectangle 13">
              <a:extLst>
                <a:ext uri="{FF2B5EF4-FFF2-40B4-BE49-F238E27FC236}">
                  <a16:creationId xmlns:a16="http://schemas.microsoft.com/office/drawing/2014/main" id="{B7E28405-97F5-4E03-86F1-FAE2FEA6CFF8}"/>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grpSp>
      <p:sp>
        <p:nvSpPr>
          <p:cNvPr id="16" name="Title 1">
            <a:extLst>
              <a:ext uri="{FF2B5EF4-FFF2-40B4-BE49-F238E27FC236}">
                <a16:creationId xmlns:a16="http://schemas.microsoft.com/office/drawing/2014/main" id="{719FCC9B-E3B8-49CF-BD22-D553FFAAE5D5}"/>
              </a:ext>
            </a:extLst>
          </p:cNvPr>
          <p:cNvSpPr>
            <a:spLocks noGrp="1"/>
          </p:cNvSpPr>
          <p:nvPr>
            <p:ph type="title"/>
          </p:nvPr>
        </p:nvSpPr>
        <p:spPr>
          <a:xfrm>
            <a:off x="838206" y="1501775"/>
            <a:ext cx="4351911" cy="2384466"/>
          </a:xfrm>
        </p:spPr>
        <p:txBody>
          <a:bodyPr>
            <a:normAutofit/>
          </a:bodyPr>
          <a:lstStyle>
            <a:lvl1pPr algn="ctr">
              <a:defRPr sz="4400" b="1" spc="300">
                <a:solidFill>
                  <a:schemeClr val="bg1"/>
                </a:solidFill>
                <a:latin typeface="+mj-lt"/>
              </a:defRPr>
            </a:lvl1pPr>
          </a:lstStyle>
          <a:p>
            <a:r>
              <a:rPr lang="en-US"/>
              <a:t>Click to edit Master title style</a:t>
            </a:r>
            <a:endParaRPr lang="en-US" dirty="0"/>
          </a:p>
        </p:txBody>
      </p:sp>
      <p:sp>
        <p:nvSpPr>
          <p:cNvPr id="17" name="Text Placeholder 2">
            <a:extLst>
              <a:ext uri="{FF2B5EF4-FFF2-40B4-BE49-F238E27FC236}">
                <a16:creationId xmlns:a16="http://schemas.microsoft.com/office/drawing/2014/main" id="{4F21EA87-CE67-4A1E-B2E0-513F775C76A7}"/>
              </a:ext>
            </a:extLst>
          </p:cNvPr>
          <p:cNvSpPr>
            <a:spLocks noGrp="1"/>
          </p:cNvSpPr>
          <p:nvPr>
            <p:ph type="body" idx="13" hasCustomPrompt="1"/>
          </p:nvPr>
        </p:nvSpPr>
        <p:spPr>
          <a:xfrm>
            <a:off x="838200" y="3886247"/>
            <a:ext cx="4351910" cy="296437"/>
          </a:xfrm>
        </p:spPr>
        <p:txBody>
          <a:bodyPr lIns="0" rIns="0">
            <a:noAutofit/>
          </a:bodyPr>
          <a:lstStyle>
            <a:lvl1pPr marL="0" indent="0" algn="ctr">
              <a:buNone/>
              <a:defRPr sz="2000" spc="600">
                <a:solidFill>
                  <a:schemeClr val="bg1"/>
                </a:solidFill>
                <a:latin typeface="+mj-lt"/>
              </a:defRPr>
            </a:lvl1pPr>
            <a:lvl2pPr marL="457152" indent="0">
              <a:buNone/>
              <a:defRPr sz="2000">
                <a:solidFill>
                  <a:schemeClr val="tx1">
                    <a:tint val="75000"/>
                  </a:schemeClr>
                </a:solidFill>
              </a:defRPr>
            </a:lvl2pPr>
            <a:lvl3pPr marL="914310" indent="0">
              <a:buNone/>
              <a:defRPr sz="1800">
                <a:solidFill>
                  <a:schemeClr val="tx1">
                    <a:tint val="75000"/>
                  </a:schemeClr>
                </a:solidFill>
              </a:defRPr>
            </a:lvl3pPr>
            <a:lvl4pPr marL="1371462"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4" indent="0">
              <a:buNone/>
              <a:defRPr sz="1600">
                <a:solidFill>
                  <a:schemeClr val="tx1">
                    <a:tint val="75000"/>
                  </a:schemeClr>
                </a:solidFill>
              </a:defRPr>
            </a:lvl7pPr>
            <a:lvl8pPr marL="3200077"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6AADF661-E593-4423-A8A8-F22C94390782}"/>
              </a:ext>
            </a:extLst>
          </p:cNvPr>
          <p:cNvSpPr>
            <a:spLocks noGrp="1"/>
          </p:cNvSpPr>
          <p:nvPr>
            <p:ph type="ftr" sz="quarter" idx="16"/>
          </p:nvPr>
        </p:nvSpPr>
        <p:spPr/>
        <p:txBody>
          <a:bodyPr/>
          <a:lstStyle/>
          <a:p>
            <a:r>
              <a:rPr lang="en-US" dirty="0">
                <a:solidFill>
                  <a:prstClr val="white"/>
                </a:solidFill>
              </a:rPr>
              <a:t>Add a Footer</a:t>
            </a:r>
          </a:p>
        </p:txBody>
      </p:sp>
      <p:sp>
        <p:nvSpPr>
          <p:cNvPr id="3" name="Slide Number Placeholder 2">
            <a:extLst>
              <a:ext uri="{FF2B5EF4-FFF2-40B4-BE49-F238E27FC236}">
                <a16:creationId xmlns:a16="http://schemas.microsoft.com/office/drawing/2014/main" id="{F8BD6A50-BDFC-4B4C-9D3B-53B545F53188}"/>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80609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B599FEC8-12D0-4EB5-8573-C891D56C84E0}"/>
              </a:ext>
            </a:extLst>
          </p:cNvPr>
          <p:cNvSpPr>
            <a:spLocks noGrp="1"/>
          </p:cNvSpPr>
          <p:nvPr>
            <p:ph type="pic" sz="quarter" idx="15"/>
          </p:nvPr>
        </p:nvSpPr>
        <p:spPr>
          <a:xfrm>
            <a:off x="-71014"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101" y="1742989"/>
            <a:ext cx="4351911" cy="3352800"/>
          </a:xfrm>
        </p:spPr>
        <p:txBody>
          <a:bodyPr>
            <a:normAutofit/>
          </a:bodyPr>
          <a:lstStyle>
            <a:lvl1pPr algn="ctr">
              <a:defRPr sz="4400" b="1" spc="300">
                <a:solidFill>
                  <a:schemeClr val="bg1"/>
                </a:solidFill>
                <a:latin typeface="+mj-lt"/>
              </a:defRPr>
            </a:lvl1p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74491700-C4EB-4143-ACD3-DE153BF9DD99}"/>
              </a:ext>
            </a:extLst>
          </p:cNvPr>
          <p:cNvSpPr>
            <a:spLocks noGrp="1"/>
          </p:cNvSpPr>
          <p:nvPr>
            <p:ph type="body" idx="13" hasCustomPrompt="1"/>
          </p:nvPr>
        </p:nvSpPr>
        <p:spPr>
          <a:xfrm>
            <a:off x="4506094" y="4127461"/>
            <a:ext cx="4351910" cy="296437"/>
          </a:xfrm>
        </p:spPr>
        <p:txBody>
          <a:bodyPr lIns="0" rIns="0">
            <a:noAutofit/>
          </a:bodyPr>
          <a:lstStyle>
            <a:lvl1pPr marL="0" indent="0" algn="ctr">
              <a:buNone/>
              <a:defRPr sz="2000" spc="600">
                <a:solidFill>
                  <a:schemeClr val="bg1"/>
                </a:solidFill>
                <a:latin typeface="+mj-lt"/>
              </a:defRPr>
            </a:lvl1pPr>
            <a:lvl2pPr marL="457152" indent="0">
              <a:buNone/>
              <a:defRPr sz="2000">
                <a:solidFill>
                  <a:schemeClr val="tx1">
                    <a:tint val="75000"/>
                  </a:schemeClr>
                </a:solidFill>
              </a:defRPr>
            </a:lvl2pPr>
            <a:lvl3pPr marL="914310" indent="0">
              <a:buNone/>
              <a:defRPr sz="1800">
                <a:solidFill>
                  <a:schemeClr val="tx1">
                    <a:tint val="75000"/>
                  </a:schemeClr>
                </a:solidFill>
              </a:defRPr>
            </a:lvl3pPr>
            <a:lvl4pPr marL="1371462"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4" indent="0">
              <a:buNone/>
              <a:defRPr sz="1600">
                <a:solidFill>
                  <a:schemeClr val="tx1">
                    <a:tint val="75000"/>
                  </a:schemeClr>
                </a:solidFill>
              </a:defRPr>
            </a:lvl7pPr>
            <a:lvl8pPr marL="3200077"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dirty="0">
                <a:solidFill>
                  <a:prstClr val="white"/>
                </a:solidFill>
              </a:rPr>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1031872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3A4379-5E89-42FE-AA5C-BEA0CDFCDD6F}"/>
              </a:ext>
            </a:extLst>
          </p:cNvPr>
          <p:cNvSpPr/>
          <p:nvPr userDrawn="1"/>
        </p:nvSpPr>
        <p:spPr>
          <a:xfrm>
            <a:off x="4887685"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8" y="1061133"/>
            <a:ext cx="3464717" cy="823912"/>
          </a:xfrm>
          <a:ln>
            <a:noFill/>
          </a:ln>
        </p:spPr>
        <p:txBody>
          <a:bodyPr anchor="ctr"/>
          <a:lstStyle>
            <a:lvl1pPr marL="0" indent="0" algn="ctr">
              <a:buNone/>
              <a:defRPr sz="2400" b="1">
                <a:solidFill>
                  <a:schemeClr val="bg1"/>
                </a:solidFill>
                <a:latin typeface="+mj-lt"/>
              </a:defRPr>
            </a:lvl1pPr>
            <a:lvl2pPr marL="457152" indent="0">
              <a:buNone/>
              <a:defRPr sz="2000" b="1"/>
            </a:lvl2pPr>
            <a:lvl3pPr marL="914310" indent="0">
              <a:buNone/>
              <a:defRPr sz="1800" b="1"/>
            </a:lvl3pPr>
            <a:lvl4pPr marL="1371462" indent="0">
              <a:buNone/>
              <a:defRPr sz="1600" b="1"/>
            </a:lvl4pPr>
            <a:lvl5pPr marL="1828619" indent="0">
              <a:buNone/>
              <a:defRPr sz="1600" b="1"/>
            </a:lvl5pPr>
            <a:lvl6pPr marL="2285772" indent="0">
              <a:buNone/>
              <a:defRPr sz="1600" b="1"/>
            </a:lvl6pPr>
            <a:lvl7pPr marL="2742924" indent="0">
              <a:buNone/>
              <a:defRPr sz="1600" b="1"/>
            </a:lvl7pPr>
            <a:lvl8pPr marL="3200077"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8"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367F380C-58A9-4490-AC57-579A90290F36}"/>
              </a:ext>
            </a:extLst>
          </p:cNvPr>
          <p:cNvSpPr>
            <a:spLocks noGrp="1"/>
          </p:cNvSpPr>
          <p:nvPr>
            <p:ph type="body" idx="13"/>
          </p:nvPr>
        </p:nvSpPr>
        <p:spPr>
          <a:xfrm>
            <a:off x="8153400" y="1061133"/>
            <a:ext cx="3464717" cy="823912"/>
          </a:xfrm>
          <a:ln>
            <a:noFill/>
          </a:ln>
        </p:spPr>
        <p:txBody>
          <a:bodyPr anchor="ctr"/>
          <a:lstStyle>
            <a:lvl1pPr marL="0" indent="0" algn="ctr">
              <a:buNone/>
              <a:defRPr sz="2400" b="1">
                <a:solidFill>
                  <a:schemeClr val="bg1"/>
                </a:solidFill>
                <a:latin typeface="+mj-lt"/>
              </a:defRPr>
            </a:lvl1pPr>
            <a:lvl2pPr marL="457152" indent="0">
              <a:buNone/>
              <a:defRPr sz="2000" b="1"/>
            </a:lvl2pPr>
            <a:lvl3pPr marL="914310" indent="0">
              <a:buNone/>
              <a:defRPr sz="1800" b="1"/>
            </a:lvl3pPr>
            <a:lvl4pPr marL="1371462" indent="0">
              <a:buNone/>
              <a:defRPr sz="1600" b="1"/>
            </a:lvl4pPr>
            <a:lvl5pPr marL="1828619" indent="0">
              <a:buNone/>
              <a:defRPr sz="1600" b="1"/>
            </a:lvl5pPr>
            <a:lvl6pPr marL="2285772" indent="0">
              <a:buNone/>
              <a:defRPr sz="1600" b="1"/>
            </a:lvl6pPr>
            <a:lvl7pPr marL="2742924" indent="0">
              <a:buNone/>
              <a:defRPr sz="1600" b="1"/>
            </a:lvl7pPr>
            <a:lvl8pPr marL="3200077" indent="0">
              <a:buNone/>
              <a:defRPr sz="1600" b="1"/>
            </a:lvl8pPr>
            <a:lvl9pPr marL="3657234"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DA285A94-0E4E-47DC-8E61-41F684F37003}"/>
              </a:ext>
            </a:extLst>
          </p:cNvPr>
          <p:cNvSpPr>
            <a:spLocks noGrp="1"/>
          </p:cNvSpPr>
          <p:nvPr>
            <p:ph sz="half" idx="14"/>
          </p:nvPr>
        </p:nvSpPr>
        <p:spPr>
          <a:xfrm>
            <a:off x="8153400"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90"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6" name="Picture Placeholder 13">
            <a:extLst>
              <a:ext uri="{FF2B5EF4-FFF2-40B4-BE49-F238E27FC236}">
                <a16:creationId xmlns:a16="http://schemas.microsoft.com/office/drawing/2014/main" id="{354FBDC8-CD65-4972-A821-C25297B1A8AB}"/>
              </a:ext>
            </a:extLst>
          </p:cNvPr>
          <p:cNvSpPr>
            <a:spLocks noGrp="1"/>
          </p:cNvSpPr>
          <p:nvPr>
            <p:ph type="pic" sz="quarter" idx="15"/>
          </p:nvPr>
        </p:nvSpPr>
        <p:spPr>
          <a:xfrm>
            <a:off x="4659088" y="489291"/>
            <a:ext cx="2873833" cy="592092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solidFill>
                  <a:prstClr val="white"/>
                </a:solidFill>
              </a:rPr>
              <a:t>Add a Footer</a:t>
            </a: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0783665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D40C7A-92CE-46D6-B056-C75D73663328}"/>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5" name="Rectangle 4">
            <a:extLst>
              <a:ext uri="{FF2B5EF4-FFF2-40B4-BE49-F238E27FC236}">
                <a16:creationId xmlns:a16="http://schemas.microsoft.com/office/drawing/2014/main" id="{C2877C5F-FF39-4400-9C13-0D7F04A0C78F}"/>
              </a:ext>
            </a:extLst>
          </p:cNvPr>
          <p:cNvSpPr/>
          <p:nvPr userDrawn="1"/>
        </p:nvSpPr>
        <p:spPr>
          <a:xfrm>
            <a:off x="6727372" y="54430"/>
            <a:ext cx="1238278" cy="6553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3" name="Picture Placeholder 2">
            <a:extLst>
              <a:ext uri="{FF2B5EF4-FFF2-40B4-BE49-F238E27FC236}">
                <a16:creationId xmlns:a16="http://schemas.microsoft.com/office/drawing/2014/main" id="{CAE90E16-AEC5-4F82-85B0-DDEA26AA939A}"/>
              </a:ext>
            </a:extLst>
          </p:cNvPr>
          <p:cNvSpPr>
            <a:spLocks noGrp="1"/>
          </p:cNvSpPr>
          <p:nvPr>
            <p:ph type="pic" idx="1"/>
          </p:nvPr>
        </p:nvSpPr>
        <p:spPr>
          <a:xfrm>
            <a:off x="7097490" y="0"/>
            <a:ext cx="5094515" cy="6858000"/>
          </a:xfrm>
          <a:solidFill>
            <a:schemeClr val="bg1">
              <a:lumMod val="50000"/>
            </a:schemeClr>
          </a:solidFill>
        </p:spPr>
        <p:txBody>
          <a:bodyPr/>
          <a:lstStyle>
            <a:lvl1pPr marL="0" indent="0">
              <a:buNone/>
              <a:defRPr sz="3200"/>
            </a:lvl1pPr>
            <a:lvl2pPr marL="457152" indent="0">
              <a:buNone/>
              <a:defRPr sz="2800"/>
            </a:lvl2pPr>
            <a:lvl3pPr marL="914310" indent="0">
              <a:buNone/>
              <a:defRPr sz="2400"/>
            </a:lvl3pPr>
            <a:lvl4pPr marL="1371462" indent="0">
              <a:buNone/>
              <a:defRPr sz="2000"/>
            </a:lvl4pPr>
            <a:lvl5pPr marL="1828619" indent="0">
              <a:buNone/>
              <a:defRPr sz="2000"/>
            </a:lvl5pPr>
            <a:lvl6pPr marL="2285772" indent="0">
              <a:buNone/>
              <a:defRPr sz="2000"/>
            </a:lvl6pPr>
            <a:lvl7pPr marL="2742924" indent="0">
              <a:buNone/>
              <a:defRPr sz="2000"/>
            </a:lvl7pPr>
            <a:lvl8pPr marL="3200077" indent="0">
              <a:buNone/>
              <a:defRPr sz="2000"/>
            </a:lvl8pPr>
            <a:lvl9pPr marL="3657234" indent="0">
              <a:buNone/>
              <a:defRPr sz="2000"/>
            </a:lvl9pPr>
          </a:lstStyle>
          <a:p>
            <a:r>
              <a:rPr lang="en-US"/>
              <a:t>Click icon to add picture</a:t>
            </a:r>
            <a:endParaRPr lang="en-US" dirty="0"/>
          </a:p>
        </p:txBody>
      </p:sp>
      <p:sp>
        <p:nvSpPr>
          <p:cNvPr id="13" name="Rectangle 12">
            <a:extLst>
              <a:ext uri="{FF2B5EF4-FFF2-40B4-BE49-F238E27FC236}">
                <a16:creationId xmlns:a16="http://schemas.microsoft.com/office/drawing/2014/main" id="{EA1A2116-206B-49CD-9ECC-078E4F72904C}"/>
              </a:ext>
            </a:extLst>
          </p:cNvPr>
          <p:cNvSpPr/>
          <p:nvPr userDrawn="1"/>
        </p:nvSpPr>
        <p:spPr>
          <a:xfrm>
            <a:off x="979719"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4" name="Rectangle 13">
            <a:extLst>
              <a:ext uri="{FF2B5EF4-FFF2-40B4-BE49-F238E27FC236}">
                <a16:creationId xmlns:a16="http://schemas.microsoft.com/office/drawing/2014/main" id="{A69E75A6-06C5-49D0-9164-3098CE0E53D8}"/>
              </a:ext>
            </a:extLst>
          </p:cNvPr>
          <p:cNvSpPr/>
          <p:nvPr userDrawn="1"/>
        </p:nvSpPr>
        <p:spPr>
          <a:xfrm>
            <a:off x="957943" y="655467"/>
            <a:ext cx="5769428"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r>
              <a:rPr lang="en-US" dirty="0">
                <a:solidFill>
                  <a:prstClr val="white"/>
                </a:solidFill>
              </a:rPr>
              <a:t>Add a Footer</a:t>
            </a:r>
          </a:p>
        </p:txBody>
      </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957945" y="2546857"/>
            <a:ext cx="5138057" cy="3396749"/>
          </a:xfrm>
        </p:spPr>
        <p:txBody>
          <a:bodyPr/>
          <a:lstStyle>
            <a:lvl1pPr marL="0" indent="0">
              <a:lnSpc>
                <a:spcPct val="150000"/>
              </a:lnSpc>
              <a:buNone/>
              <a:defRPr sz="1600">
                <a:solidFill>
                  <a:schemeClr val="bg1"/>
                </a:solidFill>
              </a:defRPr>
            </a:lvl1pPr>
            <a:lvl2pPr marL="457152" indent="0">
              <a:buNone/>
              <a:defRPr sz="1400"/>
            </a:lvl2pPr>
            <a:lvl3pPr marL="914310" indent="0">
              <a:buNone/>
              <a:defRPr sz="1200"/>
            </a:lvl3pPr>
            <a:lvl4pPr marL="1371462" indent="0">
              <a:buNone/>
              <a:defRPr sz="1000"/>
            </a:lvl4pPr>
            <a:lvl5pPr marL="1828619" indent="0">
              <a:buNone/>
              <a:defRPr sz="1000"/>
            </a:lvl5pPr>
            <a:lvl6pPr marL="2285772" indent="0">
              <a:buNone/>
              <a:defRPr sz="1000"/>
            </a:lvl6pPr>
            <a:lvl7pPr marL="2742924" indent="0">
              <a:buNone/>
              <a:defRPr sz="1000"/>
            </a:lvl7pPr>
            <a:lvl8pPr marL="3200077" indent="0">
              <a:buNone/>
              <a:defRPr sz="1000"/>
            </a:lvl8pPr>
            <a:lvl9pPr marL="3657234"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957945" y="1480457"/>
            <a:ext cx="5138057" cy="979308"/>
          </a:xfrm>
        </p:spPr>
        <p:txBody>
          <a:bodyPr anchor="b"/>
          <a:lstStyle>
            <a:lvl1pPr>
              <a:defRPr sz="3200" b="1">
                <a:solidFill>
                  <a:schemeClr val="bg1"/>
                </a:solidFill>
                <a:latin typeface="+mn-lt"/>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7216894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0CBD5E02-927B-4DF7-8968-617C1C8F0F0E}"/>
              </a:ext>
            </a:extLst>
          </p:cNvPr>
          <p:cNvSpPr>
            <a:spLocks noGrp="1"/>
          </p:cNvSpPr>
          <p:nvPr>
            <p:ph type="pic" sz="quarter" idx="15"/>
          </p:nvPr>
        </p:nvSpPr>
        <p:spPr>
          <a:xfrm>
            <a:off x="1" y="0"/>
            <a:ext cx="7249885" cy="6858000"/>
          </a:xfrm>
          <a:solidFill>
            <a:schemeClr val="bg1">
              <a:lumMod val="50000"/>
            </a:schemeClr>
          </a:solid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flipH="1">
            <a:off x="4115990" y="252563"/>
            <a:ext cx="7433283" cy="5995838"/>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510545" y="916446"/>
            <a:ext cx="6117771"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510545" y="1962673"/>
            <a:ext cx="6117771" cy="3676128"/>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535816" y="1555002"/>
            <a:ext cx="6076915" cy="407670"/>
          </a:xfrm>
        </p:spPr>
        <p:txBody>
          <a:bodyPr lIns="0" rIns="0">
            <a:noAutofit/>
          </a:bodyPr>
          <a:lstStyle>
            <a:lvl1pPr marL="0" indent="0">
              <a:buNone/>
              <a:defRPr sz="2000" spc="600">
                <a:solidFill>
                  <a:schemeClr val="bg1"/>
                </a:solidFill>
                <a:latin typeface="+mj-lt"/>
              </a:defRPr>
            </a:lvl1pPr>
            <a:lvl2pPr marL="457152" indent="0">
              <a:buNone/>
              <a:defRPr sz="2000">
                <a:solidFill>
                  <a:schemeClr val="tx1">
                    <a:tint val="75000"/>
                  </a:schemeClr>
                </a:solidFill>
              </a:defRPr>
            </a:lvl2pPr>
            <a:lvl3pPr marL="914310" indent="0">
              <a:buNone/>
              <a:defRPr sz="1800">
                <a:solidFill>
                  <a:schemeClr val="tx1">
                    <a:tint val="75000"/>
                  </a:schemeClr>
                </a:solidFill>
              </a:defRPr>
            </a:lvl3pPr>
            <a:lvl4pPr marL="1371462"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4" indent="0">
              <a:buNone/>
              <a:defRPr sz="1600">
                <a:solidFill>
                  <a:schemeClr val="tx1">
                    <a:tint val="75000"/>
                  </a:schemeClr>
                </a:solidFill>
              </a:defRPr>
            </a:lvl7pPr>
            <a:lvl8pPr marL="3200077"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EDIT MASTER TEXT STYLES</a:t>
            </a:r>
          </a:p>
        </p:txBody>
      </p:sp>
      <p:sp>
        <p:nvSpPr>
          <p:cNvPr id="4" name="Footer Placeholder 3">
            <a:extLst>
              <a:ext uri="{FF2B5EF4-FFF2-40B4-BE49-F238E27FC236}">
                <a16:creationId xmlns:a16="http://schemas.microsoft.com/office/drawing/2014/main" id="{7BFE929D-DC77-46CA-82A0-DBC67BEA93A1}"/>
              </a:ext>
            </a:extLst>
          </p:cNvPr>
          <p:cNvSpPr>
            <a:spLocks noGrp="1"/>
          </p:cNvSpPr>
          <p:nvPr>
            <p:ph type="ftr" sz="quarter" idx="16"/>
          </p:nvPr>
        </p:nvSpPr>
        <p:spPr/>
        <p:txBody>
          <a:bodyPr/>
          <a:lstStyle/>
          <a:p>
            <a:r>
              <a:rPr lang="en-US" dirty="0">
                <a:solidFill>
                  <a:prstClr val="white"/>
                </a:solidFill>
              </a:rPr>
              <a:t>Add a Footer</a:t>
            </a:r>
          </a:p>
        </p:txBody>
      </p:sp>
      <p:sp>
        <p:nvSpPr>
          <p:cNvPr id="6" name="Slide Number Placeholder 5">
            <a:extLst>
              <a:ext uri="{FF2B5EF4-FFF2-40B4-BE49-F238E27FC236}">
                <a16:creationId xmlns:a16="http://schemas.microsoft.com/office/drawing/2014/main" id="{04A17937-35A7-4492-BF9B-0912A22FF3FD}"/>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1729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6400197" y="470641"/>
            <a:ext cx="5220309" cy="5916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a:off x="657066" y="435130"/>
            <a:ext cx="5134751" cy="6215741"/>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99167" y="1099008"/>
            <a:ext cx="4226024"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9167" y="2145240"/>
            <a:ext cx="4226024" cy="3857329"/>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611804" y="1737565"/>
            <a:ext cx="4197802" cy="407670"/>
          </a:xfrm>
        </p:spPr>
        <p:txBody>
          <a:bodyPr lIns="0" rIns="0">
            <a:noAutofit/>
          </a:bodyPr>
          <a:lstStyle>
            <a:lvl1pPr marL="0" indent="0">
              <a:buNone/>
              <a:defRPr sz="2000" spc="600">
                <a:solidFill>
                  <a:schemeClr val="bg1"/>
                </a:solidFill>
                <a:latin typeface="+mj-lt"/>
              </a:defRPr>
            </a:lvl1pPr>
            <a:lvl2pPr marL="457152" indent="0">
              <a:buNone/>
              <a:defRPr sz="2000">
                <a:solidFill>
                  <a:schemeClr val="tx1">
                    <a:tint val="75000"/>
                  </a:schemeClr>
                </a:solidFill>
              </a:defRPr>
            </a:lvl2pPr>
            <a:lvl3pPr marL="914310" indent="0">
              <a:buNone/>
              <a:defRPr sz="1800">
                <a:solidFill>
                  <a:schemeClr val="tx1">
                    <a:tint val="75000"/>
                  </a:schemeClr>
                </a:solidFill>
              </a:defRPr>
            </a:lvl3pPr>
            <a:lvl4pPr marL="1371462"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4" indent="0">
              <a:buNone/>
              <a:defRPr sz="1600">
                <a:solidFill>
                  <a:schemeClr val="tx1">
                    <a:tint val="75000"/>
                  </a:schemeClr>
                </a:solidFill>
              </a:defRPr>
            </a:lvl7pPr>
            <a:lvl8pPr marL="3200077"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EDIT MASTER STYLES</a:t>
            </a:r>
          </a:p>
        </p:txBody>
      </p:sp>
      <p:sp>
        <p:nvSpPr>
          <p:cNvPr id="4" name="Footer Placeholder 3">
            <a:extLst>
              <a:ext uri="{FF2B5EF4-FFF2-40B4-BE49-F238E27FC236}">
                <a16:creationId xmlns:a16="http://schemas.microsoft.com/office/drawing/2014/main" id="{15311BA1-4F61-4FA7-9C20-685B3689CAEF}"/>
              </a:ext>
            </a:extLst>
          </p:cNvPr>
          <p:cNvSpPr>
            <a:spLocks noGrp="1"/>
          </p:cNvSpPr>
          <p:nvPr>
            <p:ph type="ftr" sz="quarter" idx="17"/>
          </p:nvPr>
        </p:nvSpPr>
        <p:spPr/>
        <p:txBody>
          <a:bodyPr/>
          <a:lstStyle/>
          <a:p>
            <a:r>
              <a:rPr lang="en-US" dirty="0">
                <a:solidFill>
                  <a:prstClr val="white"/>
                </a:solidFill>
              </a:rPr>
              <a:t>Add a Footer</a:t>
            </a:r>
          </a:p>
        </p:txBody>
      </p:sp>
      <p:sp>
        <p:nvSpPr>
          <p:cNvPr id="8" name="Slide Number Placeholder 7">
            <a:extLst>
              <a:ext uri="{FF2B5EF4-FFF2-40B4-BE49-F238E27FC236}">
                <a16:creationId xmlns:a16="http://schemas.microsoft.com/office/drawing/2014/main" id="{8EF357A5-40C6-41A4-B1BE-0AF78D459AC3}"/>
              </a:ext>
            </a:extLst>
          </p:cNvPr>
          <p:cNvSpPr>
            <a:spLocks noGrp="1"/>
          </p:cNvSpPr>
          <p:nvPr>
            <p:ph type="sldNum" sz="quarter" idx="18"/>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3233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Lar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a:solidFill>
            <a:schemeClr val="bg1">
              <a:lumMod val="50000"/>
            </a:schemeClr>
          </a:solidFill>
        </p:spPr>
        <p:txBody>
          <a:bodyPr/>
          <a:lstStyle/>
          <a:p>
            <a:r>
              <a:rPr lang="en-US"/>
              <a:t>Click icon to add picture</a:t>
            </a:r>
            <a:endParaRPr lang="en-US" dirty="0"/>
          </a:p>
        </p:txBody>
      </p:sp>
      <p:sp>
        <p:nvSpPr>
          <p:cNvPr id="2" name="Footer Placeholder 1">
            <a:extLst>
              <a:ext uri="{FF2B5EF4-FFF2-40B4-BE49-F238E27FC236}">
                <a16:creationId xmlns:a16="http://schemas.microsoft.com/office/drawing/2014/main" id="{D56B8994-D221-4700-A133-4FCBC9C9406C}"/>
              </a:ext>
            </a:extLst>
          </p:cNvPr>
          <p:cNvSpPr>
            <a:spLocks noGrp="1"/>
          </p:cNvSpPr>
          <p:nvPr>
            <p:ph type="ftr" sz="quarter" idx="11"/>
          </p:nvPr>
        </p:nvSpPr>
        <p:spPr/>
        <p:txBody>
          <a:bodyPr/>
          <a:lstStyle/>
          <a:p>
            <a:r>
              <a:rPr lang="en-US" dirty="0">
                <a:solidFill>
                  <a:prstClr val="white"/>
                </a:solidFill>
              </a:rPr>
              <a:t>Add a Footer</a:t>
            </a:r>
          </a:p>
        </p:txBody>
      </p:sp>
      <p:sp>
        <p:nvSpPr>
          <p:cNvPr id="4" name="Slide Number Placeholder 3">
            <a:extLst>
              <a:ext uri="{FF2B5EF4-FFF2-40B4-BE49-F238E27FC236}">
                <a16:creationId xmlns:a16="http://schemas.microsoft.com/office/drawing/2014/main" id="{CCBE36DC-B3F9-4725-94B8-EAD411EC2417}"/>
              </a:ext>
            </a:extLst>
          </p:cNvPr>
          <p:cNvSpPr>
            <a:spLocks noGrp="1"/>
          </p:cNvSpPr>
          <p:nvPr>
            <p:ph type="sldNum" sz="quarter" idx="12"/>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5" name="Title 4">
            <a:extLst>
              <a:ext uri="{FF2B5EF4-FFF2-40B4-BE49-F238E27FC236}">
                <a16:creationId xmlns:a16="http://schemas.microsoft.com/office/drawing/2014/main" id="{AF50108F-20E3-412D-860B-14CB11988FE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550515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7"/>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bg1"/>
                </a:solidFill>
                <a:latin typeface="+mj-lt"/>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86480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Content,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54DF6A-4172-4D5F-A3ED-02BB36DE79DA}"/>
              </a:ext>
            </a:extLst>
          </p:cNvPr>
          <p:cNvSpPr/>
          <p:nvPr userDrawn="1"/>
        </p:nvSpPr>
        <p:spPr>
          <a:xfrm>
            <a:off x="0" y="0"/>
            <a:ext cx="12192000" cy="6013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189200" y="163897"/>
            <a:ext cx="4860000" cy="5724000"/>
          </a:xfrm>
          <a:solidFill>
            <a:schemeClr val="bg1"/>
          </a:solidFill>
          <a:ln>
            <a:noFill/>
          </a:ln>
        </p:spPr>
        <p:txBody>
          <a:bodyPr lIns="431958" tIns="71994" rIns="287970" bIns="1403862" anchor="b"/>
          <a:lstStyle>
            <a:lvl1pPr algn="l">
              <a:defRPr sz="5000">
                <a:solidFill>
                  <a:schemeClr val="tx1">
                    <a:lumMod val="75000"/>
                    <a:lumOff val="25000"/>
                  </a:schemeClr>
                </a:solidFill>
              </a:defRPr>
            </a:lvl1pPr>
          </a:lstStyle>
          <a:p>
            <a:r>
              <a:rPr lang="en-US" noProof="0"/>
              <a:t>Click to edit Your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652807" y="4837186"/>
            <a:ext cx="3932788" cy="750814"/>
          </a:xfrm>
          <a:noFill/>
        </p:spPr>
        <p:txBody>
          <a:bodyPr lIns="0" tIns="0" rIns="0" bIns="0" anchor="t"/>
          <a:lstStyle>
            <a:lvl1pPr marL="0" indent="0" algn="l">
              <a:buNone/>
              <a:defRPr sz="1800">
                <a:solidFill>
                  <a:schemeClr val="tx1">
                    <a:lumMod val="75000"/>
                    <a:lumOff val="25000"/>
                  </a:schemeClr>
                </a:solidFill>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AE6A6BE3-DFA9-4797-868F-D23E7118FAB9}"/>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827C91B9-2B28-435F-8A65-9FB91CE2F765}"/>
              </a:ext>
            </a:extLst>
          </p:cNvPr>
          <p:cNvSpPr>
            <a:spLocks noGrp="1"/>
          </p:cNvSpPr>
          <p:nvPr>
            <p:ph type="ftr" sz="quarter" idx="12"/>
          </p:nvPr>
        </p:nvSpPr>
        <p:spPr/>
        <p:txBody>
          <a:bodyPr/>
          <a:lstStyle/>
          <a:p>
            <a:r>
              <a:rPr lang="en-US" noProof="0" dirty="0"/>
              <a:t>Add a footer</a:t>
            </a:r>
          </a:p>
        </p:txBody>
      </p:sp>
      <p:sp>
        <p:nvSpPr>
          <p:cNvPr id="12" name="Picture Placeholder 5">
            <a:extLst>
              <a:ext uri="{FF2B5EF4-FFF2-40B4-BE49-F238E27FC236}">
                <a16:creationId xmlns:a16="http://schemas.microsoft.com/office/drawing/2014/main" id="{3B9EDE4C-506D-4501-A8C1-766F17FB5C04}"/>
              </a:ext>
            </a:extLst>
          </p:cNvPr>
          <p:cNvSpPr>
            <a:spLocks noGrp="1"/>
          </p:cNvSpPr>
          <p:nvPr>
            <p:ph type="pic" sz="quarter" idx="16"/>
          </p:nvPr>
        </p:nvSpPr>
        <p:spPr>
          <a:xfrm>
            <a:off x="7652807" y="764519"/>
            <a:ext cx="1872000" cy="1872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2A359302-DDE8-41C2-8232-50B1223BEA25}"/>
              </a:ext>
            </a:extLst>
          </p:cNvPr>
          <p:cNvSpPr>
            <a:spLocks noGrp="1"/>
          </p:cNvSpPr>
          <p:nvPr>
            <p:ph type="pic" sz="quarter" idx="17"/>
          </p:nvPr>
        </p:nvSpPr>
        <p:spPr>
          <a:xfrm>
            <a:off x="9713595" y="764519"/>
            <a:ext cx="1872000" cy="1872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16" name="Text Placeholder 15">
            <a:extLst>
              <a:ext uri="{FF2B5EF4-FFF2-40B4-BE49-F238E27FC236}">
                <a16:creationId xmlns:a16="http://schemas.microsoft.com/office/drawing/2014/main" id="{B975D864-7312-481A-A5DD-E3B6C5B41BDB}"/>
              </a:ext>
            </a:extLst>
          </p:cNvPr>
          <p:cNvSpPr>
            <a:spLocks noGrp="1"/>
          </p:cNvSpPr>
          <p:nvPr>
            <p:ph type="body" sz="quarter" idx="18"/>
          </p:nvPr>
        </p:nvSpPr>
        <p:spPr>
          <a:xfrm>
            <a:off x="424800" y="3327399"/>
            <a:ext cx="6350000" cy="25604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55207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68044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4520" y="1189044"/>
            <a:ext cx="11002962" cy="49879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B44C8ED9-0534-4EC5-8080-49DFF65B3B51}"/>
              </a:ext>
            </a:extLst>
          </p:cNvPr>
          <p:cNvSpPr>
            <a:spLocks noGrp="1"/>
          </p:cNvSpPr>
          <p:nvPr>
            <p:ph type="title" hasCustomPrompt="1"/>
          </p:nvPr>
        </p:nvSpPr>
        <p:spPr>
          <a:xfrm>
            <a:off x="594520" y="0"/>
            <a:ext cx="11002962" cy="1189038"/>
          </a:xfrm>
        </p:spPr>
        <p:txBody>
          <a:bodyPr>
            <a:normAutofit/>
          </a:bodyPr>
          <a:lstStyle>
            <a:lvl1pPr algn="ctr">
              <a:defRPr sz="3600" b="1" spc="300">
                <a:solidFill>
                  <a:schemeClr val="bg1"/>
                </a:solidFill>
                <a:latin typeface="+mn-lt"/>
              </a:defRPr>
            </a:lvl1pPr>
          </a:lstStyle>
          <a:p>
            <a:r>
              <a:rPr lang="en-US" dirty="0"/>
              <a:t>CLICK TO EDIT MASTER TITLE STYLE</a:t>
            </a:r>
          </a:p>
        </p:txBody>
      </p:sp>
      <p:sp>
        <p:nvSpPr>
          <p:cNvPr id="6" name="Footer Placeholder 5">
            <a:extLst>
              <a:ext uri="{FF2B5EF4-FFF2-40B4-BE49-F238E27FC236}">
                <a16:creationId xmlns:a16="http://schemas.microsoft.com/office/drawing/2014/main" id="{5BC6E0AC-4834-46AF-A953-9EE372259DE3}"/>
              </a:ext>
            </a:extLst>
          </p:cNvPr>
          <p:cNvSpPr>
            <a:spLocks noGrp="1"/>
          </p:cNvSpPr>
          <p:nvPr>
            <p:ph type="ftr" sz="quarter" idx="10"/>
          </p:nvPr>
        </p:nvSpPr>
        <p:spPr/>
        <p:txBody>
          <a:bodyPr/>
          <a:lstStyle/>
          <a:p>
            <a:r>
              <a:rPr lang="en-US" dirty="0">
                <a:solidFill>
                  <a:prstClr val="white"/>
                </a:solidFill>
              </a:rPr>
              <a:t>Add a Footer</a:t>
            </a:r>
          </a:p>
        </p:txBody>
      </p:sp>
      <p:sp>
        <p:nvSpPr>
          <p:cNvPr id="9" name="Slide Number Placeholder 8">
            <a:extLst>
              <a:ext uri="{FF2B5EF4-FFF2-40B4-BE49-F238E27FC236}">
                <a16:creationId xmlns:a16="http://schemas.microsoft.com/office/drawing/2014/main" id="{0D4F2F3C-7D16-40A3-A7C1-77AE127D5D9A}"/>
              </a:ext>
            </a:extLst>
          </p:cNvPr>
          <p:cNvSpPr>
            <a:spLocks noGrp="1"/>
          </p:cNvSpPr>
          <p:nvPr>
            <p:ph type="sldNum" sz="quarter" idx="11"/>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1982791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101" y="1742989"/>
            <a:ext cx="4351911" cy="3352800"/>
          </a:xfrm>
        </p:spPr>
        <p:txBody>
          <a:bodyPr>
            <a:normAutofit/>
          </a:bodyPr>
          <a:lstStyle>
            <a:lvl1pPr algn="ctr">
              <a:defRPr sz="4400" b="1" spc="300">
                <a:solidFill>
                  <a:schemeClr val="bg1"/>
                </a:solidFill>
                <a:latin typeface="+mj-lt"/>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dirty="0">
                <a:solidFill>
                  <a:prstClr val="white"/>
                </a:solidFill>
              </a:rPr>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11" name="Text Placeholder 2">
            <a:extLst>
              <a:ext uri="{FF2B5EF4-FFF2-40B4-BE49-F238E27FC236}">
                <a16:creationId xmlns:a16="http://schemas.microsoft.com/office/drawing/2014/main" id="{CEC8E835-7291-427D-948E-B544E36AD129}"/>
              </a:ext>
            </a:extLst>
          </p:cNvPr>
          <p:cNvSpPr>
            <a:spLocks noGrp="1"/>
          </p:cNvSpPr>
          <p:nvPr>
            <p:ph type="body" idx="1" hasCustomPrompt="1"/>
          </p:nvPr>
        </p:nvSpPr>
        <p:spPr>
          <a:xfrm>
            <a:off x="4506100" y="4127461"/>
            <a:ext cx="4351911" cy="296437"/>
          </a:xfrm>
        </p:spPr>
        <p:txBody>
          <a:bodyPr vert="horz" lIns="91429" tIns="45714" rIns="91429" bIns="45714" rtlCol="0">
            <a:noAutofit/>
          </a:bodyPr>
          <a:lstStyle>
            <a:lvl1pPr marL="0" indent="0">
              <a:buNone/>
              <a:defRPr lang="en-US" sz="2000" cap="all" spc="600" baseline="0">
                <a:latin typeface="+mj-lt"/>
              </a:defRPr>
            </a:lvl1pPr>
          </a:lstStyle>
          <a:p>
            <a:pPr marL="228576" lvl="0" indent="-228576" algn="ctr"/>
            <a:r>
              <a:rPr lang="en-US" dirty="0"/>
              <a:t>EDIT MASTER TEXT STYLES</a:t>
            </a:r>
          </a:p>
        </p:txBody>
      </p:sp>
    </p:spTree>
    <p:extLst>
      <p:ext uri="{BB962C8B-B14F-4D97-AF65-F5344CB8AC3E}">
        <p14:creationId xmlns:p14="http://schemas.microsoft.com/office/powerpoint/2010/main" val="228187115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DCBFD0-7AE5-4346-AD3A-01F956626091}"/>
              </a:ext>
            </a:extLst>
          </p:cNvPr>
          <p:cNvSpPr/>
          <p:nvPr userDrawn="1"/>
        </p:nvSpPr>
        <p:spPr>
          <a:xfrm>
            <a:off x="4430490"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5"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solidFill>
                  <a:prstClr val="white"/>
                </a:solidFill>
              </a:rPr>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7" y="447795"/>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16" name="Content Placeholder 2">
            <a:extLst>
              <a:ext uri="{FF2B5EF4-FFF2-40B4-BE49-F238E27FC236}">
                <a16:creationId xmlns:a16="http://schemas.microsoft.com/office/drawing/2014/main" id="{E20B4D13-5F10-4886-AF0F-09B6ABB5C3BF}"/>
              </a:ext>
            </a:extLst>
          </p:cNvPr>
          <p:cNvSpPr>
            <a:spLocks noGrp="1"/>
          </p:cNvSpPr>
          <p:nvPr>
            <p:ph sz="half" idx="1"/>
          </p:nvPr>
        </p:nvSpPr>
        <p:spPr>
          <a:xfrm>
            <a:off x="571506" y="1431592"/>
            <a:ext cx="3467099" cy="4361203"/>
          </a:xfrm>
        </p:spPr>
        <p:txBody>
          <a:bodyPr vert="horz" lIns="91429" tIns="45714" rIns="91429" bIns="45714"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
        <p:nvSpPr>
          <p:cNvPr id="19" name="Content Placeholder 3">
            <a:extLst>
              <a:ext uri="{FF2B5EF4-FFF2-40B4-BE49-F238E27FC236}">
                <a16:creationId xmlns:a16="http://schemas.microsoft.com/office/drawing/2014/main" id="{EE7BCAD4-8DB6-482F-8DC0-F6D653F92219}"/>
              </a:ext>
            </a:extLst>
          </p:cNvPr>
          <p:cNvSpPr>
            <a:spLocks noGrp="1"/>
          </p:cNvSpPr>
          <p:nvPr>
            <p:ph sz="half" idx="2"/>
          </p:nvPr>
        </p:nvSpPr>
        <p:spPr>
          <a:xfrm>
            <a:off x="8153394" y="1431592"/>
            <a:ext cx="3467106" cy="4361203"/>
          </a:xfrm>
        </p:spPr>
        <p:txBody>
          <a:bodyPr vert="horz" lIns="91429" tIns="45714" rIns="91429" bIns="45714"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Tree>
    <p:extLst>
      <p:ext uri="{BB962C8B-B14F-4D97-AF65-F5344CB8AC3E}">
        <p14:creationId xmlns:p14="http://schemas.microsoft.com/office/powerpoint/2010/main" val="239585958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8" y="1061133"/>
            <a:ext cx="3464717" cy="823912"/>
          </a:xfrm>
          <a:ln>
            <a:noFill/>
          </a:ln>
        </p:spPr>
        <p:txBody>
          <a:bodyPr anchor="ctr"/>
          <a:lstStyle>
            <a:lvl1pPr marL="0" indent="0" algn="ctr">
              <a:buNone/>
              <a:defRPr sz="2400" b="1">
                <a:solidFill>
                  <a:schemeClr val="bg1"/>
                </a:solidFill>
                <a:latin typeface="+mj-lt"/>
              </a:defRPr>
            </a:lvl1pPr>
            <a:lvl2pPr marL="457152" indent="0">
              <a:buNone/>
              <a:defRPr sz="2000" b="1"/>
            </a:lvl2pPr>
            <a:lvl3pPr marL="914310" indent="0">
              <a:buNone/>
              <a:defRPr sz="1800" b="1"/>
            </a:lvl3pPr>
            <a:lvl4pPr marL="1371462" indent="0">
              <a:buNone/>
              <a:defRPr sz="1600" b="1"/>
            </a:lvl4pPr>
            <a:lvl5pPr marL="1828619" indent="0">
              <a:buNone/>
              <a:defRPr sz="1600" b="1"/>
            </a:lvl5pPr>
            <a:lvl6pPr marL="2285772" indent="0">
              <a:buNone/>
              <a:defRPr sz="1600" b="1"/>
            </a:lvl6pPr>
            <a:lvl7pPr marL="2742924" indent="0">
              <a:buNone/>
              <a:defRPr sz="1600" b="1"/>
            </a:lvl7pPr>
            <a:lvl8pPr marL="3200077"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8"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90"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5"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solidFill>
                  <a:prstClr val="white"/>
                </a:solidFill>
              </a:rPr>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7" y="447795"/>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14" name="Text Placeholder 4">
            <a:extLst>
              <a:ext uri="{FF2B5EF4-FFF2-40B4-BE49-F238E27FC236}">
                <a16:creationId xmlns:a16="http://schemas.microsoft.com/office/drawing/2014/main" id="{17A78D63-E00C-4155-A5B2-B3431A09ACB4}"/>
              </a:ext>
            </a:extLst>
          </p:cNvPr>
          <p:cNvSpPr>
            <a:spLocks noGrp="1"/>
          </p:cNvSpPr>
          <p:nvPr>
            <p:ph type="body" sz="quarter" idx="3"/>
          </p:nvPr>
        </p:nvSpPr>
        <p:spPr>
          <a:xfrm>
            <a:off x="8153398" y="1061133"/>
            <a:ext cx="3464721" cy="823912"/>
          </a:xfrm>
          <a:ln>
            <a:noFill/>
          </a:ln>
        </p:spPr>
        <p:txBody>
          <a:bodyPr vert="horz" lIns="91429" tIns="45714" rIns="91429" bIns="45714" rtlCol="0" anchor="ctr">
            <a:normAutofit/>
          </a:bodyPr>
          <a:lstStyle>
            <a:lvl1pPr marL="0" indent="0">
              <a:buNone/>
              <a:defRPr lang="en-US" sz="2400" b="1" dirty="0">
                <a:latin typeface="+mj-lt"/>
              </a:defRPr>
            </a:lvl1pPr>
          </a:lstStyle>
          <a:p>
            <a:pPr marL="228576" lvl="0" indent="-228576" algn="ctr"/>
            <a:r>
              <a:rPr lang="en-US"/>
              <a:t>Click to edit Master text styles</a:t>
            </a:r>
          </a:p>
        </p:txBody>
      </p:sp>
      <p:sp>
        <p:nvSpPr>
          <p:cNvPr id="15" name="Content Placeholder 5">
            <a:extLst>
              <a:ext uri="{FF2B5EF4-FFF2-40B4-BE49-F238E27FC236}">
                <a16:creationId xmlns:a16="http://schemas.microsoft.com/office/drawing/2014/main" id="{60C17447-B870-4054-B568-8B6B321EC5B7}"/>
              </a:ext>
            </a:extLst>
          </p:cNvPr>
          <p:cNvSpPr>
            <a:spLocks noGrp="1"/>
          </p:cNvSpPr>
          <p:nvPr>
            <p:ph sz="quarter" idx="4"/>
          </p:nvPr>
        </p:nvSpPr>
        <p:spPr>
          <a:xfrm>
            <a:off x="8153394" y="2108201"/>
            <a:ext cx="3464722" cy="3684588"/>
          </a:xfrm>
        </p:spPr>
        <p:txBody>
          <a:bodyPr vert="horz" lIns="91429" tIns="45714" rIns="91429" bIns="45714" rtlCol="0">
            <a:normAutofit/>
          </a:bodyPr>
          <a:lstStyle>
            <a:lvl1pPr marL="228576" indent="-228576">
              <a:defRPr lang="en-US" sz="1600" kern="1200" dirty="0">
                <a:solidFill>
                  <a:schemeClr val="bg1"/>
                </a:solidFill>
                <a:latin typeface="+mn-lt"/>
                <a:ea typeface="+mn-ea"/>
                <a:cs typeface="+mn-cs"/>
              </a:defRPr>
            </a:lvl1pPr>
            <a:lvl2pPr>
              <a:defRPr lang="en-US" sz="1400" dirty="0"/>
            </a:lvl2pPr>
            <a:lvl3pPr>
              <a:defRPr lang="en-US" sz="1200" dirty="0"/>
            </a:lvl3pPr>
            <a:lvl4pPr>
              <a:defRPr lang="en-US" sz="1100" dirty="0"/>
            </a:lvl4pPr>
            <a:lvl5pPr>
              <a:defRPr lang="en-US" sz="1100" dirty="0"/>
            </a:lvl5pPr>
          </a:lstStyle>
          <a:p>
            <a:pPr marL="228576" lvl="0" indent="-228576" algn="l" defTabSz="914310" rtl="0" eaLnBrk="1" latinLnBrk="0" hangingPunct="1">
              <a:lnSpc>
                <a:spcPct val="150000"/>
              </a:lnSpc>
              <a:spcBef>
                <a:spcPts val="1000"/>
              </a:spcBef>
              <a:buFont typeface="Arial" panose="020B0604020202020204" pitchFamily="34" charset="0"/>
              <a:buChar char="•"/>
            </a:pPr>
            <a:r>
              <a:rPr lang="en-US"/>
              <a:t>Click to edit Master text styles</a:t>
            </a:r>
          </a:p>
          <a:p>
            <a:pPr marL="228576" lvl="1" indent="-228576" algn="l" defTabSz="914310" rtl="0" eaLnBrk="1" latinLnBrk="0" hangingPunct="1">
              <a:lnSpc>
                <a:spcPct val="150000"/>
              </a:lnSpc>
              <a:spcBef>
                <a:spcPts val="1000"/>
              </a:spcBef>
              <a:buFont typeface="Arial" panose="020B0604020202020204" pitchFamily="34" charset="0"/>
              <a:buChar char="•"/>
            </a:pPr>
            <a:r>
              <a:rPr lang="en-US"/>
              <a:t>Second level</a:t>
            </a:r>
          </a:p>
          <a:p>
            <a:pPr marL="228576" lvl="2" indent="-228576" algn="l" defTabSz="914310" rtl="0" eaLnBrk="1" latinLnBrk="0" hangingPunct="1">
              <a:lnSpc>
                <a:spcPct val="150000"/>
              </a:lnSpc>
              <a:spcBef>
                <a:spcPts val="1000"/>
              </a:spcBef>
              <a:buFont typeface="Arial" panose="020B0604020202020204" pitchFamily="34" charset="0"/>
              <a:buChar char="•"/>
            </a:pPr>
            <a:r>
              <a:rPr lang="en-US"/>
              <a:t>Third level</a:t>
            </a:r>
          </a:p>
          <a:p>
            <a:pPr marL="228576" lvl="3" indent="-228576" algn="l" defTabSz="914310" rtl="0" eaLnBrk="1" latinLnBrk="0" hangingPunct="1">
              <a:lnSpc>
                <a:spcPct val="150000"/>
              </a:lnSpc>
              <a:spcBef>
                <a:spcPts val="1000"/>
              </a:spcBef>
              <a:buFont typeface="Arial" panose="020B0604020202020204" pitchFamily="34" charset="0"/>
              <a:buChar char="•"/>
            </a:pPr>
            <a:r>
              <a:rPr lang="en-US"/>
              <a:t>Fourth level</a:t>
            </a:r>
          </a:p>
          <a:p>
            <a:pPr marL="228576" lvl="4" indent="-228576" algn="l" defTabSz="914310" rtl="0" eaLnBrk="1" latinLnBrk="0" hangingPunct="1">
              <a:lnSpc>
                <a:spcPct val="150000"/>
              </a:lnSpc>
              <a:spcBef>
                <a:spcPts val="1000"/>
              </a:spcBef>
              <a:buFont typeface="Arial" panose="020B0604020202020204" pitchFamily="34" charset="0"/>
              <a:buChar char="•"/>
            </a:pPr>
            <a:r>
              <a:rPr lang="en-US"/>
              <a:t>Fifth level</a:t>
            </a:r>
            <a:endParaRPr lang="en-US" dirty="0"/>
          </a:p>
        </p:txBody>
      </p:sp>
    </p:spTree>
    <p:extLst>
      <p:ext uri="{BB962C8B-B14F-4D97-AF65-F5344CB8AC3E}">
        <p14:creationId xmlns:p14="http://schemas.microsoft.com/office/powerpoint/2010/main" val="81756321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r>
              <a:rPr lang="en-US" dirty="0">
                <a:solidFill>
                  <a:prstClr val="white"/>
                </a:solidFill>
              </a:rPr>
              <a:t>Add a Footer</a:t>
            </a:r>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11" name="Content Placeholder 2">
            <a:extLst>
              <a:ext uri="{FF2B5EF4-FFF2-40B4-BE49-F238E27FC236}">
                <a16:creationId xmlns:a16="http://schemas.microsoft.com/office/drawing/2014/main" id="{9F3E8482-B43D-4B69-8645-6B735F91B920}"/>
              </a:ext>
            </a:extLst>
          </p:cNvPr>
          <p:cNvSpPr>
            <a:spLocks noGrp="1"/>
          </p:cNvSpPr>
          <p:nvPr>
            <p:ph idx="1"/>
          </p:nvPr>
        </p:nvSpPr>
        <p:spPr>
          <a:xfrm>
            <a:off x="6294478" y="587835"/>
            <a:ext cx="5326022" cy="527322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5DDDD410-5ABA-46A5-B282-F37437EFB673}"/>
              </a:ext>
            </a:extLst>
          </p:cNvPr>
          <p:cNvSpPr/>
          <p:nvPr userDrawn="1"/>
        </p:nvSpPr>
        <p:spPr>
          <a:xfrm>
            <a:off x="1159727" y="1224451"/>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5" name="Rectangle 14">
            <a:extLst>
              <a:ext uri="{FF2B5EF4-FFF2-40B4-BE49-F238E27FC236}">
                <a16:creationId xmlns:a16="http://schemas.microsoft.com/office/drawing/2014/main" id="{D9BC9CBF-CF7B-4E39-9FD1-961882EC596A}"/>
              </a:ext>
            </a:extLst>
          </p:cNvPr>
          <p:cNvSpPr/>
          <p:nvPr userDrawn="1"/>
        </p:nvSpPr>
        <p:spPr>
          <a:xfrm>
            <a:off x="657066" y="698704"/>
            <a:ext cx="4473025"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grpSp>
        <p:nvGrpSpPr>
          <p:cNvPr id="16" name="Group 15">
            <a:extLst>
              <a:ext uri="{FF2B5EF4-FFF2-40B4-BE49-F238E27FC236}">
                <a16:creationId xmlns:a16="http://schemas.microsoft.com/office/drawing/2014/main" id="{97A3D921-B9D5-42DC-9037-298968D94C95}"/>
              </a:ext>
            </a:extLst>
          </p:cNvPr>
          <p:cNvGrpSpPr/>
          <p:nvPr userDrawn="1"/>
        </p:nvGrpSpPr>
        <p:grpSpPr>
          <a:xfrm>
            <a:off x="657066" y="435130"/>
            <a:ext cx="5134751" cy="6215741"/>
            <a:chOff x="252031" y="391887"/>
            <a:chExt cx="7433283" cy="6215741"/>
          </a:xfrm>
        </p:grpSpPr>
        <p:sp>
          <p:nvSpPr>
            <p:cNvPr id="17" name="Rectangle 16">
              <a:extLst>
                <a:ext uri="{FF2B5EF4-FFF2-40B4-BE49-F238E27FC236}">
                  <a16:creationId xmlns:a16="http://schemas.microsoft.com/office/drawing/2014/main" id="{9BDB1890-91F2-49FC-B0F4-3F3FF11B6A1A}"/>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8" name="Rectangle 17">
              <a:extLst>
                <a:ext uri="{FF2B5EF4-FFF2-40B4-BE49-F238E27FC236}">
                  <a16:creationId xmlns:a16="http://schemas.microsoft.com/office/drawing/2014/main" id="{6A62F937-16D4-4A6C-B247-D0A62BC6560D}"/>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a:extLst>
                <a:ext uri="{FF2B5EF4-FFF2-40B4-BE49-F238E27FC236}">
                  <a16:creationId xmlns:a16="http://schemas.microsoft.com/office/drawing/2014/main" id="{B9335681-5A6F-48BE-8160-2000D0F242FB}"/>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609601" y="2546857"/>
            <a:ext cx="4101084" cy="3396749"/>
          </a:xfrm>
        </p:spPr>
        <p:txBody>
          <a:bodyPr/>
          <a:lstStyle>
            <a:lvl1pPr marL="0" indent="0">
              <a:lnSpc>
                <a:spcPct val="150000"/>
              </a:lnSpc>
              <a:buNone/>
              <a:defRPr sz="1600">
                <a:solidFill>
                  <a:schemeClr val="bg1"/>
                </a:solidFill>
              </a:defRPr>
            </a:lvl1pPr>
            <a:lvl2pPr marL="457152" indent="0">
              <a:buNone/>
              <a:defRPr sz="1400"/>
            </a:lvl2pPr>
            <a:lvl3pPr marL="914310" indent="0">
              <a:buNone/>
              <a:defRPr sz="1200"/>
            </a:lvl3pPr>
            <a:lvl4pPr marL="1371462" indent="0">
              <a:buNone/>
              <a:defRPr sz="1000"/>
            </a:lvl4pPr>
            <a:lvl5pPr marL="1828619" indent="0">
              <a:buNone/>
              <a:defRPr sz="1000"/>
            </a:lvl5pPr>
            <a:lvl6pPr marL="2285772" indent="0">
              <a:buNone/>
              <a:defRPr sz="1000"/>
            </a:lvl6pPr>
            <a:lvl7pPr marL="2742924" indent="0">
              <a:buNone/>
              <a:defRPr sz="1000"/>
            </a:lvl7pPr>
            <a:lvl8pPr marL="3200077" indent="0">
              <a:buNone/>
              <a:defRPr sz="1000"/>
            </a:lvl8pPr>
            <a:lvl9pPr marL="3657234"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609601" y="1480457"/>
            <a:ext cx="4101084" cy="979308"/>
          </a:xfrm>
        </p:spPr>
        <p:txBody>
          <a:bodyPr anchor="b"/>
          <a:lstStyle>
            <a:lvl1pPr>
              <a:defRPr sz="3200" b="1">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83835882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a:solidFill>
                  <a:prstClr val="white"/>
                </a:solidFill>
              </a:rPr>
              <a:t>Add a Footer</a:t>
            </a:r>
          </a:p>
        </p:txBody>
      </p:sp>
      <p:sp>
        <p:nvSpPr>
          <p:cNvPr id="2" name="Slide Number Placeholder 1">
            <a:extLst>
              <a:ext uri="{FF2B5EF4-FFF2-40B4-BE49-F238E27FC236}">
                <a16:creationId xmlns:a16="http://schemas.microsoft.com/office/drawing/2014/main" id="{34A85DE8-81C6-4A53-8754-137A795CA5EA}"/>
              </a:ext>
            </a:extLst>
          </p:cNvPr>
          <p:cNvSpPr>
            <a:spLocks noGrp="1"/>
          </p:cNvSpPr>
          <p:nvPr>
            <p:ph type="sldNum" sz="quarter" idx="11"/>
          </p:nvPr>
        </p:nvSpPr>
        <p:spPr/>
        <p:txBody>
          <a:bodyPr/>
          <a:lstStyle/>
          <a:p>
            <a:fld id="{8C2E478F-E849-4A8C-AF1F-CBCC78A7CBFA}" type="slidenum">
              <a:rPr lang="en-US" smtClean="0">
                <a:solidFill>
                  <a:prstClr val="white"/>
                </a:solidFill>
              </a:rPr>
              <a:pPr/>
              <a:t>‹#›</a:t>
            </a:fld>
            <a:endParaRPr lang="en-US">
              <a:solidFill>
                <a:prstClr val="white"/>
              </a:solidFill>
            </a:endParaRPr>
          </a:p>
        </p:txBody>
      </p:sp>
      <p:sp>
        <p:nvSpPr>
          <p:cNvPr id="3" name="Title 2">
            <a:extLst>
              <a:ext uri="{FF2B5EF4-FFF2-40B4-BE49-F238E27FC236}">
                <a16:creationId xmlns:a16="http://schemas.microsoft.com/office/drawing/2014/main" id="{0A66073F-5CD2-4EAC-890A-F6BB43D2BD6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6128070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8571B4-4133-4DE5-AD8F-A341842CBE58}"/>
              </a:ext>
            </a:extLst>
          </p:cNvPr>
          <p:cNvSpPr>
            <a:spLocks noGrp="1"/>
          </p:cNvSpPr>
          <p:nvPr>
            <p:ph type="ftr" sz="quarter" idx="10"/>
          </p:nvPr>
        </p:nvSpPr>
        <p:spPr/>
        <p:txBody>
          <a:bodyPr/>
          <a:lstStyle/>
          <a:p>
            <a:r>
              <a:rPr lang="en-US" dirty="0">
                <a:solidFill>
                  <a:prstClr val="white"/>
                </a:solidFill>
              </a:rPr>
              <a:t>Add a Footer</a:t>
            </a:r>
          </a:p>
        </p:txBody>
      </p:sp>
      <p:sp>
        <p:nvSpPr>
          <p:cNvPr id="7" name="Slide Number Placeholder 6">
            <a:extLst>
              <a:ext uri="{FF2B5EF4-FFF2-40B4-BE49-F238E27FC236}">
                <a16:creationId xmlns:a16="http://schemas.microsoft.com/office/drawing/2014/main" id="{CB65AC00-5FCA-4A4E-A036-2FCBDEAF17D9}"/>
              </a:ext>
            </a:extLst>
          </p:cNvPr>
          <p:cNvSpPr>
            <a:spLocks noGrp="1"/>
          </p:cNvSpPr>
          <p:nvPr>
            <p:ph type="sldNum" sz="quarter" idx="11"/>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63415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676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8/2/2019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32" y="274660"/>
            <a:ext cx="10972801" cy="715961"/>
          </a:xfrm>
        </p:spPr>
        <p:txBody>
          <a:bodyPr>
            <a:normAutofit/>
          </a:bodyPr>
          <a:lstStyle>
            <a:lvl1pPr algn="l">
              <a:defRPr sz="3700">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32" y="990600"/>
            <a:ext cx="10972801" cy="508000"/>
          </a:xfrm>
        </p:spPr>
        <p:txBody>
          <a:bodyPr>
            <a:noAutofit/>
          </a:bodyPr>
          <a:lstStyle>
            <a:lvl1pPr marL="0" indent="0">
              <a:buNone/>
              <a:defRPr sz="1900">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872968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76"/>
            <a:ext cx="6705600" cy="711081"/>
          </a:xfrm>
        </p:spPr>
        <p:txBody>
          <a:bodyPr>
            <a:noAutofit/>
          </a:bodyPr>
          <a:lstStyle>
            <a:lvl1pPr>
              <a:defRPr sz="3600"/>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solidFill>
                  <a:srgbClr val="000000">
                    <a:tint val="75000"/>
                  </a:srgbClr>
                </a:solidFill>
              </a:rPr>
              <a:pPr/>
              <a:t>8/2/2019</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r>
              <a:rPr lang="en-US">
                <a:solidFill>
                  <a:srgbClr val="000000">
                    <a:tint val="75000"/>
                  </a:srgbClr>
                </a:solidFill>
              </a:rPr>
              <a:t>SlideModel.com</a:t>
            </a:r>
          </a:p>
        </p:txBody>
      </p:sp>
      <p:sp>
        <p:nvSpPr>
          <p:cNvPr id="5" name="Slide Number Placeholder 4"/>
          <p:cNvSpPr>
            <a:spLocks noGrp="1"/>
          </p:cNvSpPr>
          <p:nvPr>
            <p:ph type="sldNum" sz="quarter" idx="12"/>
          </p:nvPr>
        </p:nvSpPr>
        <p:spPr>
          <a:xfrm>
            <a:off x="11430058" y="6356405"/>
            <a:ext cx="762001" cy="36512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29" rIns="0" bIns="91429" numCol="1" anchor="ctr" anchorCtr="1" compatLnSpc="1">
            <a:prstTxWarp prst="textNoShape">
              <a:avLst/>
            </a:prstTxWarp>
          </a:bodyPr>
          <a:lstStyle>
            <a:lvl1pPr algn="r">
              <a:defRPr lang="en-US" sz="1400" kern="0" smtClean="0">
                <a:solidFill>
                  <a:schemeClr val="bg1"/>
                </a:solidFill>
                <a:latin typeface="Arial" pitchFamily="34" charset="0"/>
                <a:cs typeface="Arial" pitchFamily="34" charset="0"/>
              </a:defRPr>
            </a:lvl1pPr>
          </a:lstStyle>
          <a:p>
            <a:fld id="{96E69268-9C8B-4EBF-A9EE-DC5DC2D48DC3}" type="slidenum">
              <a:rPr lang="es-UY">
                <a:solidFill>
                  <a:srgbClr val="FFFFFF"/>
                </a:solidFill>
              </a:rPr>
              <a:pPr/>
              <a:t>‹#›</a:t>
            </a:fld>
            <a:endParaRPr lang="es-UY" dirty="0">
              <a:solidFill>
                <a:srgbClr val="FFFFFF"/>
              </a:solidFill>
            </a:endParaRPr>
          </a:p>
        </p:txBody>
      </p:sp>
      <p:sp>
        <p:nvSpPr>
          <p:cNvPr id="8" name="Text Placeholder 8"/>
          <p:cNvSpPr>
            <a:spLocks noGrp="1"/>
          </p:cNvSpPr>
          <p:nvPr>
            <p:ph type="body" sz="quarter" idx="13" hasCustomPrompt="1"/>
          </p:nvPr>
        </p:nvSpPr>
        <p:spPr>
          <a:xfrm>
            <a:off x="7480301" y="362139"/>
            <a:ext cx="4114800" cy="533400"/>
          </a:xfrm>
        </p:spPr>
        <p:txBody>
          <a:bodyPr anchor="ctr">
            <a:noAutofit/>
          </a:bodyPr>
          <a:lstStyle>
            <a:lvl1pPr marL="0" indent="0" algn="r">
              <a:buNone/>
              <a:defRPr sz="2000"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1206765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8/2/2019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684403" y="1066800"/>
            <a:ext cx="4192092" cy="762000"/>
          </a:xfrm>
        </p:spPr>
        <p:txBody>
          <a:bodyPr>
            <a:noAutofit/>
          </a:bodyPr>
          <a:lstStyle>
            <a:lvl1pPr>
              <a:defRPr sz="4000" b="1"/>
            </a:lvl1pPr>
          </a:lstStyle>
          <a:p>
            <a:pPr lvl="0"/>
            <a:r>
              <a:rPr lang="en-US" dirty="0"/>
              <a:t>CLICK TO EDIT</a:t>
            </a:r>
          </a:p>
        </p:txBody>
      </p:sp>
      <p:sp>
        <p:nvSpPr>
          <p:cNvPr id="12" name="Content Placeholder 10"/>
          <p:cNvSpPr>
            <a:spLocks noGrp="1"/>
          </p:cNvSpPr>
          <p:nvPr>
            <p:ph sz="quarter" idx="14"/>
          </p:nvPr>
        </p:nvSpPr>
        <p:spPr>
          <a:xfrm>
            <a:off x="684403" y="2057400"/>
            <a:ext cx="4192092" cy="381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7409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701" y="287069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8/2/2019</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1445750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flipH="1">
            <a:off x="-917" y="0"/>
            <a:ext cx="6100800" cy="6858000"/>
          </a:xfrm>
          <a:prstGeom prst="rect">
            <a:avLst/>
          </a:prstGeom>
          <a:solidFill>
            <a:srgbClr val="FFFFFF"/>
          </a:solidFill>
          <a:ln>
            <a:noFill/>
          </a:ln>
        </p:spPr>
        <p:txBody>
          <a:bodyPr spcFirstLastPara="1" wrap="square" lIns="91413" tIns="91413" rIns="91413" bIns="9141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txBox="1">
            <a:spLocks noGrp="1"/>
          </p:cNvSpPr>
          <p:nvPr>
            <p:ph type="ctrTitle"/>
          </p:nvPr>
        </p:nvSpPr>
        <p:spPr>
          <a:xfrm>
            <a:off x="625233" y="3183000"/>
            <a:ext cx="4848800" cy="3012000"/>
          </a:xfrm>
          <a:prstGeom prst="rect">
            <a:avLst/>
          </a:prstGeom>
        </p:spPr>
        <p:txBody>
          <a:bodyPr spcFirstLastPara="1" wrap="square" lIns="91413" tIns="91413" rIns="91413" bIns="91413" anchor="t" anchorCtr="0">
            <a:noAutofit/>
          </a:bodyPr>
          <a:lstStyle>
            <a:lvl1pPr lvl="0">
              <a:spcBef>
                <a:spcPts val="0"/>
              </a:spcBef>
              <a:spcAft>
                <a:spcPts val="0"/>
              </a:spcAft>
              <a:buClr>
                <a:srgbClr val="F67031"/>
              </a:buClr>
              <a:buSzPts val="3000"/>
              <a:buNone/>
              <a:defRPr sz="3000" b="1">
                <a:solidFill>
                  <a:srgbClr val="F67031"/>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endParaRPr/>
          </a:p>
        </p:txBody>
      </p:sp>
      <p:sp>
        <p:nvSpPr>
          <p:cNvPr id="12" name="Google Shape;12;p2"/>
          <p:cNvSpPr/>
          <p:nvPr/>
        </p:nvSpPr>
        <p:spPr>
          <a:xfrm>
            <a:off x="6099867" y="-200"/>
            <a:ext cx="247200" cy="6858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13" tIns="45694" rIns="91413" bIns="45694"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077939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
        <p:cNvGrpSpPr/>
        <p:nvPr/>
      </p:nvGrpSpPr>
      <p:grpSpPr>
        <a:xfrm>
          <a:off x="0" y="0"/>
          <a:ext cx="0" cy="0"/>
          <a:chOff x="0" y="0"/>
          <a:chExt cx="0" cy="0"/>
        </a:xfrm>
      </p:grpSpPr>
      <p:sp>
        <p:nvSpPr>
          <p:cNvPr id="27" name="Google Shape;27;p5"/>
          <p:cNvSpPr/>
          <p:nvPr/>
        </p:nvSpPr>
        <p:spPr>
          <a:xfrm rot="5400000" flipH="1">
            <a:off x="6025267" y="-4481167"/>
            <a:ext cx="150800" cy="122016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13" tIns="45694" rIns="91413" bIns="45694"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28" name="Google Shape;28;p5"/>
          <p:cNvSpPr/>
          <p:nvPr/>
        </p:nvSpPr>
        <p:spPr>
          <a:xfrm>
            <a:off x="-9500" y="1695033"/>
            <a:ext cx="12201600" cy="5162800"/>
          </a:xfrm>
          <a:prstGeom prst="rect">
            <a:avLst/>
          </a:prstGeom>
          <a:solidFill>
            <a:srgbClr val="FFFFFF"/>
          </a:solidFill>
          <a:ln>
            <a:noFill/>
          </a:ln>
        </p:spPr>
        <p:txBody>
          <a:bodyPr spcFirstLastPara="1" wrap="square" lIns="91413" tIns="91413" rIns="91413" bIns="91413"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5"/>
          <p:cNvSpPr txBox="1">
            <a:spLocks noGrp="1"/>
          </p:cNvSpPr>
          <p:nvPr>
            <p:ph type="body" idx="1"/>
          </p:nvPr>
        </p:nvSpPr>
        <p:spPr>
          <a:xfrm>
            <a:off x="2463033" y="2272800"/>
            <a:ext cx="7266000" cy="3619600"/>
          </a:xfrm>
          <a:prstGeom prst="rect">
            <a:avLst/>
          </a:prstGeom>
        </p:spPr>
        <p:txBody>
          <a:bodyPr spcFirstLastPara="1" wrap="square" lIns="91413" tIns="91413" rIns="91413" bIns="91413" anchor="t" anchorCtr="0">
            <a:noAutofit/>
          </a:bodyPr>
          <a:lstStyle>
            <a:lvl1pPr marL="457152" lvl="0" indent="-380964" algn="ctr" rtl="0">
              <a:spcBef>
                <a:spcPts val="600"/>
              </a:spcBef>
              <a:spcAft>
                <a:spcPts val="0"/>
              </a:spcAft>
              <a:buSzPts val="2400"/>
              <a:buFont typeface="Georgia"/>
              <a:buChar char="▪"/>
              <a:defRPr sz="2400" i="1">
                <a:latin typeface="Georgia"/>
                <a:ea typeface="Georgia"/>
                <a:cs typeface="Georgia"/>
                <a:sym typeface="Georgia"/>
              </a:defRPr>
            </a:lvl1pPr>
            <a:lvl2pPr marL="914310" lvl="1" indent="-380964" algn="ctr" rtl="0">
              <a:spcBef>
                <a:spcPts val="0"/>
              </a:spcBef>
              <a:spcAft>
                <a:spcPts val="0"/>
              </a:spcAft>
              <a:buSzPts val="2400"/>
              <a:buFont typeface="Georgia"/>
              <a:buChar char="-"/>
              <a:defRPr sz="2400" i="1">
                <a:latin typeface="Georgia"/>
                <a:ea typeface="Georgia"/>
                <a:cs typeface="Georgia"/>
                <a:sym typeface="Georgia"/>
              </a:defRPr>
            </a:lvl2pPr>
            <a:lvl3pPr marL="1371462" lvl="2" indent="-380964" algn="ctr" rtl="0">
              <a:spcBef>
                <a:spcPts val="0"/>
              </a:spcBef>
              <a:spcAft>
                <a:spcPts val="0"/>
              </a:spcAft>
              <a:buSzPts val="2400"/>
              <a:buFont typeface="Georgia"/>
              <a:buChar char="-"/>
              <a:defRPr sz="2400" i="1">
                <a:latin typeface="Georgia"/>
                <a:ea typeface="Georgia"/>
                <a:cs typeface="Georgia"/>
                <a:sym typeface="Georgia"/>
              </a:defRPr>
            </a:lvl3pPr>
            <a:lvl4pPr marL="1828619" lvl="3" indent="-380964" algn="ctr" rtl="0">
              <a:spcBef>
                <a:spcPts val="0"/>
              </a:spcBef>
              <a:spcAft>
                <a:spcPts val="0"/>
              </a:spcAft>
              <a:buSzPts val="2400"/>
              <a:buFont typeface="Georgia"/>
              <a:buChar char="-"/>
              <a:defRPr sz="2400" i="1">
                <a:latin typeface="Georgia"/>
                <a:ea typeface="Georgia"/>
                <a:cs typeface="Georgia"/>
                <a:sym typeface="Georgia"/>
              </a:defRPr>
            </a:lvl4pPr>
            <a:lvl5pPr marL="2285772" lvl="4" indent="-380964" algn="ctr" rtl="0">
              <a:spcBef>
                <a:spcPts val="0"/>
              </a:spcBef>
              <a:spcAft>
                <a:spcPts val="0"/>
              </a:spcAft>
              <a:buSzPts val="2400"/>
              <a:buFont typeface="Georgia"/>
              <a:buChar char="-"/>
              <a:defRPr sz="2400" i="1">
                <a:latin typeface="Georgia"/>
                <a:ea typeface="Georgia"/>
                <a:cs typeface="Georgia"/>
                <a:sym typeface="Georgia"/>
              </a:defRPr>
            </a:lvl5pPr>
            <a:lvl6pPr marL="2742924" lvl="5" indent="-380964" algn="ctr" rtl="0">
              <a:spcBef>
                <a:spcPts val="0"/>
              </a:spcBef>
              <a:spcAft>
                <a:spcPts val="0"/>
              </a:spcAft>
              <a:buSzPts val="2400"/>
              <a:buFont typeface="Georgia"/>
              <a:buChar char="-"/>
              <a:defRPr sz="2400" i="1">
                <a:latin typeface="Georgia"/>
                <a:ea typeface="Georgia"/>
                <a:cs typeface="Georgia"/>
                <a:sym typeface="Georgia"/>
              </a:defRPr>
            </a:lvl6pPr>
            <a:lvl7pPr marL="3200077" lvl="6" indent="-380964" algn="ctr" rtl="0">
              <a:spcBef>
                <a:spcPts val="0"/>
              </a:spcBef>
              <a:spcAft>
                <a:spcPts val="0"/>
              </a:spcAft>
              <a:buSzPts val="2400"/>
              <a:buFont typeface="Georgia"/>
              <a:buChar char="-"/>
              <a:defRPr sz="2400" i="1">
                <a:latin typeface="Georgia"/>
                <a:ea typeface="Georgia"/>
                <a:cs typeface="Georgia"/>
                <a:sym typeface="Georgia"/>
              </a:defRPr>
            </a:lvl7pPr>
            <a:lvl8pPr marL="3657234" lvl="7" indent="-380964" algn="ctr" rtl="0">
              <a:spcBef>
                <a:spcPts val="0"/>
              </a:spcBef>
              <a:spcAft>
                <a:spcPts val="0"/>
              </a:spcAft>
              <a:buSzPts val="2400"/>
              <a:buFont typeface="Georgia"/>
              <a:buChar char="-"/>
              <a:defRPr sz="2400" i="1">
                <a:latin typeface="Georgia"/>
                <a:ea typeface="Georgia"/>
                <a:cs typeface="Georgia"/>
                <a:sym typeface="Georgia"/>
              </a:defRPr>
            </a:lvl8pPr>
            <a:lvl9pPr marL="4114392" lvl="8" indent="-380964" algn="ctr">
              <a:spcBef>
                <a:spcPts val="0"/>
              </a:spcBef>
              <a:spcAft>
                <a:spcPts val="0"/>
              </a:spcAft>
              <a:buSzPts val="2400"/>
              <a:buFont typeface="Georgia"/>
              <a:buChar char="-"/>
              <a:defRPr sz="2400" i="1">
                <a:latin typeface="Georgia"/>
                <a:ea typeface="Georgia"/>
                <a:cs typeface="Georgia"/>
                <a:sym typeface="Georgia"/>
              </a:defRPr>
            </a:lvl9pPr>
          </a:lstStyle>
          <a:p>
            <a:endParaRPr/>
          </a:p>
        </p:txBody>
      </p:sp>
      <p:sp>
        <p:nvSpPr>
          <p:cNvPr id="30" name="Google Shape;30;p5"/>
          <p:cNvSpPr txBox="1"/>
          <p:nvPr/>
        </p:nvSpPr>
        <p:spPr>
          <a:xfrm>
            <a:off x="4791200" y="303632"/>
            <a:ext cx="2609600" cy="871600"/>
          </a:xfrm>
          <a:prstGeom prst="rect">
            <a:avLst/>
          </a:prstGeom>
          <a:noFill/>
          <a:ln>
            <a:noFill/>
          </a:ln>
        </p:spPr>
        <p:txBody>
          <a:bodyPr spcFirstLastPara="1" wrap="square" lIns="91413" tIns="91413" rIns="91413" bIns="91413" anchor="t" anchorCtr="0">
            <a:noAutofit/>
          </a:bodyPr>
          <a:lstStyle/>
          <a:p>
            <a:pPr algn="ctr">
              <a:buClr>
                <a:srgbClr val="000000"/>
              </a:buClr>
              <a:buFont typeface="Arial"/>
              <a:buNone/>
            </a:pPr>
            <a:r>
              <a:rPr lang="en" sz="7200" kern="0">
                <a:solidFill>
                  <a:srgbClr val="FFFFFF"/>
                </a:solidFill>
                <a:latin typeface="Nunito Sans"/>
                <a:ea typeface="Nunito Sans"/>
                <a:cs typeface="Nunito Sans"/>
                <a:sym typeface="Nunito Sans"/>
              </a:rPr>
              <a:t>“</a:t>
            </a:r>
            <a:endParaRPr sz="7200" kern="0">
              <a:solidFill>
                <a:srgbClr val="FFFFFF"/>
              </a:solidFill>
              <a:latin typeface="Nunito Sans"/>
              <a:ea typeface="Nunito Sans"/>
              <a:cs typeface="Nunito Sans"/>
              <a:sym typeface="Nunito Sans"/>
            </a:endParaRPr>
          </a:p>
        </p:txBody>
      </p:sp>
      <p:sp>
        <p:nvSpPr>
          <p:cNvPr id="31" name="Google Shape;31;p5"/>
          <p:cNvSpPr txBox="1">
            <a:spLocks noGrp="1"/>
          </p:cNvSpPr>
          <p:nvPr>
            <p:ph type="sldNum" idx="12"/>
          </p:nvPr>
        </p:nvSpPr>
        <p:spPr>
          <a:xfrm>
            <a:off x="11409045" y="6333136"/>
            <a:ext cx="731600" cy="524800"/>
          </a:xfrm>
          <a:prstGeom prst="rect">
            <a:avLst/>
          </a:prstGeom>
        </p:spPr>
        <p:txBody>
          <a:bodyPr spcFirstLastPara="1" wrap="square" lIns="91413" tIns="91413" rIns="91413" bIns="9141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124483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sp>
        <p:nvSpPr>
          <p:cNvPr id="33" name="Google Shape;33;p6"/>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13" tIns="45694" rIns="91413" bIns="45694"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34" name="Google Shape;34;p6"/>
          <p:cNvSpPr/>
          <p:nvPr/>
        </p:nvSpPr>
        <p:spPr>
          <a:xfrm>
            <a:off x="3447300" y="0"/>
            <a:ext cx="8744800" cy="6858000"/>
          </a:xfrm>
          <a:prstGeom prst="rect">
            <a:avLst/>
          </a:prstGeom>
          <a:solidFill>
            <a:srgbClr val="FFFFFF"/>
          </a:solidFill>
          <a:ln>
            <a:noFill/>
          </a:ln>
        </p:spPr>
        <p:txBody>
          <a:bodyPr spcFirstLastPara="1" wrap="square" lIns="91413" tIns="91413" rIns="91413" bIns="91413"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6"/>
          <p:cNvSpPr txBox="1">
            <a:spLocks noGrp="1"/>
          </p:cNvSpPr>
          <p:nvPr>
            <p:ph type="title"/>
          </p:nvPr>
        </p:nvSpPr>
        <p:spPr>
          <a:xfrm>
            <a:off x="312600" y="767333"/>
            <a:ext cx="2728400" cy="5308000"/>
          </a:xfrm>
          <a:prstGeom prst="rect">
            <a:avLst/>
          </a:prstGeom>
        </p:spPr>
        <p:txBody>
          <a:bodyPr spcFirstLastPara="1" wrap="square" lIns="91413" tIns="91413" rIns="91413" bIns="91413"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6" name="Google Shape;36;p6"/>
          <p:cNvSpPr txBox="1">
            <a:spLocks noGrp="1"/>
          </p:cNvSpPr>
          <p:nvPr>
            <p:ph type="body" idx="1"/>
          </p:nvPr>
        </p:nvSpPr>
        <p:spPr>
          <a:xfrm>
            <a:off x="4120833" y="767333"/>
            <a:ext cx="7461600" cy="5308000"/>
          </a:xfrm>
          <a:prstGeom prst="rect">
            <a:avLst/>
          </a:prstGeom>
        </p:spPr>
        <p:txBody>
          <a:bodyPr spcFirstLastPara="1" wrap="square" lIns="91413" tIns="91413" rIns="91413" bIns="91413" anchor="t" anchorCtr="0">
            <a:noAutofit/>
          </a:bodyPr>
          <a:lstStyle>
            <a:lvl1pPr marL="457152" lvl="0" indent="-317470">
              <a:spcBef>
                <a:spcPts val="600"/>
              </a:spcBef>
              <a:spcAft>
                <a:spcPts val="0"/>
              </a:spcAft>
              <a:buSzPts val="1400"/>
              <a:buChar char="▪"/>
              <a:defRPr/>
            </a:lvl1pPr>
            <a:lvl2pPr marL="914310" lvl="1" indent="-317470">
              <a:spcBef>
                <a:spcPts val="0"/>
              </a:spcBef>
              <a:spcAft>
                <a:spcPts val="0"/>
              </a:spcAft>
              <a:buSzPts val="1400"/>
              <a:buChar char="-"/>
              <a:defRPr/>
            </a:lvl2pPr>
            <a:lvl3pPr marL="1371462" lvl="2" indent="-317470">
              <a:spcBef>
                <a:spcPts val="0"/>
              </a:spcBef>
              <a:spcAft>
                <a:spcPts val="0"/>
              </a:spcAft>
              <a:buSzPts val="1400"/>
              <a:buChar char="-"/>
              <a:defRPr/>
            </a:lvl3pPr>
            <a:lvl4pPr marL="1828619" lvl="3" indent="-317470">
              <a:spcBef>
                <a:spcPts val="0"/>
              </a:spcBef>
              <a:spcAft>
                <a:spcPts val="0"/>
              </a:spcAft>
              <a:buSzPts val="1400"/>
              <a:buChar char="-"/>
              <a:defRPr/>
            </a:lvl4pPr>
            <a:lvl5pPr marL="2285772" lvl="4" indent="-317470">
              <a:spcBef>
                <a:spcPts val="0"/>
              </a:spcBef>
              <a:spcAft>
                <a:spcPts val="0"/>
              </a:spcAft>
              <a:buSzPts val="1400"/>
              <a:buChar char="-"/>
              <a:defRPr/>
            </a:lvl5pPr>
            <a:lvl6pPr marL="2742924" lvl="5" indent="-317470">
              <a:spcBef>
                <a:spcPts val="0"/>
              </a:spcBef>
              <a:spcAft>
                <a:spcPts val="0"/>
              </a:spcAft>
              <a:buSzPts val="1400"/>
              <a:buChar char="-"/>
              <a:defRPr/>
            </a:lvl6pPr>
            <a:lvl7pPr marL="3200077" lvl="6" indent="-317470">
              <a:spcBef>
                <a:spcPts val="0"/>
              </a:spcBef>
              <a:spcAft>
                <a:spcPts val="0"/>
              </a:spcAft>
              <a:buSzPts val="1400"/>
              <a:buChar char="-"/>
              <a:defRPr/>
            </a:lvl7pPr>
            <a:lvl8pPr marL="3657234" lvl="7" indent="-317470">
              <a:spcBef>
                <a:spcPts val="0"/>
              </a:spcBef>
              <a:spcAft>
                <a:spcPts val="0"/>
              </a:spcAft>
              <a:buSzPts val="1400"/>
              <a:buChar char="-"/>
              <a:defRPr/>
            </a:lvl8pPr>
            <a:lvl9pPr marL="4114392" lvl="8" indent="-317470">
              <a:spcBef>
                <a:spcPts val="0"/>
              </a:spcBef>
              <a:spcAft>
                <a:spcPts val="0"/>
              </a:spcAft>
              <a:buSzPts val="1400"/>
              <a:buChar char="-"/>
              <a:defRPr/>
            </a:lvl9pPr>
          </a:lstStyle>
          <a:p>
            <a:endParaRPr/>
          </a:p>
        </p:txBody>
      </p:sp>
      <p:sp>
        <p:nvSpPr>
          <p:cNvPr id="37" name="Google Shape;37;p6"/>
          <p:cNvSpPr txBox="1">
            <a:spLocks noGrp="1"/>
          </p:cNvSpPr>
          <p:nvPr>
            <p:ph type="sldNum" idx="12"/>
          </p:nvPr>
        </p:nvSpPr>
        <p:spPr>
          <a:xfrm>
            <a:off x="11409045" y="6333136"/>
            <a:ext cx="731600" cy="524800"/>
          </a:xfrm>
          <a:prstGeom prst="rect">
            <a:avLst/>
          </a:prstGeom>
        </p:spPr>
        <p:txBody>
          <a:bodyPr spcFirstLastPara="1" wrap="square" lIns="91413" tIns="91413" rIns="91413" bIns="9141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601899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1 column with intro text">
  <p:cSld name="Title + 1 column with intro text">
    <p:spTree>
      <p:nvGrpSpPr>
        <p:cNvPr id="1" name="Shape 38"/>
        <p:cNvGrpSpPr/>
        <p:nvPr/>
      </p:nvGrpSpPr>
      <p:grpSpPr>
        <a:xfrm>
          <a:off x="0" y="0"/>
          <a:ext cx="0" cy="0"/>
          <a:chOff x="0" y="0"/>
          <a:chExt cx="0" cy="0"/>
        </a:xfrm>
      </p:grpSpPr>
      <p:sp>
        <p:nvSpPr>
          <p:cNvPr id="39" name="Google Shape;39;p7"/>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13" tIns="45694" rIns="91413" bIns="45694"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40" name="Google Shape;40;p7"/>
          <p:cNvSpPr/>
          <p:nvPr/>
        </p:nvSpPr>
        <p:spPr>
          <a:xfrm>
            <a:off x="3447300" y="0"/>
            <a:ext cx="8744800" cy="6858000"/>
          </a:xfrm>
          <a:prstGeom prst="rect">
            <a:avLst/>
          </a:prstGeom>
          <a:solidFill>
            <a:srgbClr val="FFFFFF"/>
          </a:solidFill>
          <a:ln>
            <a:noFill/>
          </a:ln>
        </p:spPr>
        <p:txBody>
          <a:bodyPr spcFirstLastPara="1" wrap="square" lIns="91413" tIns="91413" rIns="91413" bIns="91413"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7"/>
          <p:cNvSpPr txBox="1">
            <a:spLocks noGrp="1"/>
          </p:cNvSpPr>
          <p:nvPr>
            <p:ph type="title"/>
          </p:nvPr>
        </p:nvSpPr>
        <p:spPr>
          <a:xfrm>
            <a:off x="312600" y="767333"/>
            <a:ext cx="2728400" cy="5308000"/>
          </a:xfrm>
          <a:prstGeom prst="rect">
            <a:avLst/>
          </a:prstGeom>
        </p:spPr>
        <p:txBody>
          <a:bodyPr spcFirstLastPara="1" wrap="square" lIns="91413" tIns="91413" rIns="91413" bIns="91413"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2" name="Google Shape;42;p7"/>
          <p:cNvSpPr txBox="1">
            <a:spLocks noGrp="1"/>
          </p:cNvSpPr>
          <p:nvPr>
            <p:ph type="body" idx="1"/>
          </p:nvPr>
        </p:nvSpPr>
        <p:spPr>
          <a:xfrm>
            <a:off x="4120833" y="767333"/>
            <a:ext cx="7461600" cy="1610400"/>
          </a:xfrm>
          <a:prstGeom prst="rect">
            <a:avLst/>
          </a:prstGeom>
        </p:spPr>
        <p:txBody>
          <a:bodyPr spcFirstLastPara="1" wrap="square" lIns="91413" tIns="91413" rIns="91413" bIns="91413" anchor="t" anchorCtr="0">
            <a:noAutofit/>
          </a:bodyPr>
          <a:lstStyle>
            <a:lvl1pPr marL="457152" lvl="0" indent="-330165" rtl="0">
              <a:spcBef>
                <a:spcPts val="60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1pPr>
            <a:lvl2pPr marL="914310" lvl="1"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2pPr>
            <a:lvl3pPr marL="1371462" lvl="2"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3pPr>
            <a:lvl4pPr marL="1828619" lvl="3"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4pPr>
            <a:lvl5pPr marL="2285772" lvl="4"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5pPr>
            <a:lvl6pPr marL="2742924" lvl="5"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6pPr>
            <a:lvl7pPr marL="3200077" lvl="6"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7pPr>
            <a:lvl8pPr marL="3657234" lvl="7"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8pPr>
            <a:lvl9pPr marL="4114392" lvl="8"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9pPr>
          </a:lstStyle>
          <a:p>
            <a:endParaRPr/>
          </a:p>
        </p:txBody>
      </p:sp>
      <p:sp>
        <p:nvSpPr>
          <p:cNvPr id="43" name="Google Shape;43;p7"/>
          <p:cNvSpPr txBox="1">
            <a:spLocks noGrp="1"/>
          </p:cNvSpPr>
          <p:nvPr>
            <p:ph type="sldNum" idx="12"/>
          </p:nvPr>
        </p:nvSpPr>
        <p:spPr>
          <a:xfrm>
            <a:off x="11409045" y="6333136"/>
            <a:ext cx="731600" cy="524800"/>
          </a:xfrm>
          <a:prstGeom prst="rect">
            <a:avLst/>
          </a:prstGeom>
        </p:spPr>
        <p:txBody>
          <a:bodyPr spcFirstLastPara="1" wrap="square" lIns="91413" tIns="91413" rIns="91413" bIns="91413"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pPr/>
              <a:t>‹#›</a:t>
            </a:fld>
            <a:endParaRPr/>
          </a:p>
        </p:txBody>
      </p:sp>
      <p:sp>
        <p:nvSpPr>
          <p:cNvPr id="44" name="Google Shape;44;p7"/>
          <p:cNvSpPr txBox="1">
            <a:spLocks noGrp="1"/>
          </p:cNvSpPr>
          <p:nvPr>
            <p:ph type="body" idx="2"/>
          </p:nvPr>
        </p:nvSpPr>
        <p:spPr>
          <a:xfrm>
            <a:off x="4120833" y="2672417"/>
            <a:ext cx="7461600" cy="3402800"/>
          </a:xfrm>
          <a:prstGeom prst="rect">
            <a:avLst/>
          </a:prstGeom>
        </p:spPr>
        <p:txBody>
          <a:bodyPr spcFirstLastPara="1" wrap="square" lIns="91413" tIns="91413" rIns="91413" bIns="91413" anchor="t" anchorCtr="0">
            <a:noAutofit/>
          </a:bodyPr>
          <a:lstStyle>
            <a:lvl1pPr marL="457152" lvl="0" indent="-317470" rtl="0">
              <a:spcBef>
                <a:spcPts val="600"/>
              </a:spcBef>
              <a:spcAft>
                <a:spcPts val="0"/>
              </a:spcAft>
              <a:buSzPts val="1400"/>
              <a:buChar char="▪"/>
              <a:defRPr/>
            </a:lvl1pPr>
            <a:lvl2pPr marL="914310" lvl="1" indent="-317470" rtl="0">
              <a:spcBef>
                <a:spcPts val="0"/>
              </a:spcBef>
              <a:spcAft>
                <a:spcPts val="0"/>
              </a:spcAft>
              <a:buSzPts val="1400"/>
              <a:buChar char="-"/>
              <a:defRPr/>
            </a:lvl2pPr>
            <a:lvl3pPr marL="1371462" lvl="2" indent="-317470" rtl="0">
              <a:spcBef>
                <a:spcPts val="0"/>
              </a:spcBef>
              <a:spcAft>
                <a:spcPts val="0"/>
              </a:spcAft>
              <a:buSzPts val="1400"/>
              <a:buChar char="-"/>
              <a:defRPr/>
            </a:lvl3pPr>
            <a:lvl4pPr marL="1828619" lvl="3" indent="-317470" rtl="0">
              <a:spcBef>
                <a:spcPts val="0"/>
              </a:spcBef>
              <a:spcAft>
                <a:spcPts val="0"/>
              </a:spcAft>
              <a:buSzPts val="1400"/>
              <a:buChar char="-"/>
              <a:defRPr/>
            </a:lvl4pPr>
            <a:lvl5pPr marL="2285772" lvl="4" indent="-317470" rtl="0">
              <a:spcBef>
                <a:spcPts val="0"/>
              </a:spcBef>
              <a:spcAft>
                <a:spcPts val="0"/>
              </a:spcAft>
              <a:buSzPts val="1400"/>
              <a:buChar char="-"/>
              <a:defRPr/>
            </a:lvl5pPr>
            <a:lvl6pPr marL="2742924" lvl="5" indent="-317470" rtl="0">
              <a:spcBef>
                <a:spcPts val="0"/>
              </a:spcBef>
              <a:spcAft>
                <a:spcPts val="0"/>
              </a:spcAft>
              <a:buSzPts val="1400"/>
              <a:buChar char="-"/>
              <a:defRPr/>
            </a:lvl6pPr>
            <a:lvl7pPr marL="3200077" lvl="6" indent="-317470" rtl="0">
              <a:spcBef>
                <a:spcPts val="0"/>
              </a:spcBef>
              <a:spcAft>
                <a:spcPts val="0"/>
              </a:spcAft>
              <a:buSzPts val="1400"/>
              <a:buChar char="-"/>
              <a:defRPr/>
            </a:lvl7pPr>
            <a:lvl8pPr marL="3657234" lvl="7" indent="-317470" rtl="0">
              <a:spcBef>
                <a:spcPts val="0"/>
              </a:spcBef>
              <a:spcAft>
                <a:spcPts val="0"/>
              </a:spcAft>
              <a:buSzPts val="1400"/>
              <a:buChar char="-"/>
              <a:defRPr/>
            </a:lvl8pPr>
            <a:lvl9pPr marL="4114392" lvl="8" indent="-31747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199218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8">
            <a:extLst>
              <a:ext uri="{FF2B5EF4-FFF2-40B4-BE49-F238E27FC236}">
                <a16:creationId xmlns:a16="http://schemas.microsoft.com/office/drawing/2014/main" id="{31898370-0247-41A8-AF7A-6DD67D2AEDB1}"/>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1</a:t>
            </a:r>
          </a:p>
        </p:txBody>
      </p:sp>
      <p:sp>
        <p:nvSpPr>
          <p:cNvPr id="8" name="Text Placeholder 10">
            <a:extLst>
              <a:ext uri="{FF2B5EF4-FFF2-40B4-BE49-F238E27FC236}">
                <a16:creationId xmlns:a16="http://schemas.microsoft.com/office/drawing/2014/main" id="{697E4DC3-72E4-4678-9EB9-18EF75AE1A59}"/>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2771851"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2771851"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3</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451949"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4</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451949"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5</a:t>
            </a:r>
          </a:p>
        </p:txBody>
      </p:sp>
      <p:sp>
        <p:nvSpPr>
          <p:cNvPr id="16" name="Text Placeholder 10">
            <a:extLst>
              <a:ext uri="{FF2B5EF4-FFF2-40B4-BE49-F238E27FC236}">
                <a16:creationId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Picture Placeholder 15">
            <a:extLst>
              <a:ext uri="{FF2B5EF4-FFF2-40B4-BE49-F238E27FC236}">
                <a16:creationId xmlns:a16="http://schemas.microsoft.com/office/drawing/2014/main" id="{9DE1E570-14DE-42F6-9DDD-49752C3ACA3B}"/>
              </a:ext>
            </a:extLst>
          </p:cNvPr>
          <p:cNvSpPr>
            <a:spLocks noGrp="1"/>
          </p:cNvSpPr>
          <p:nvPr>
            <p:ph type="pic" sz="quarter" idx="41"/>
          </p:nvPr>
        </p:nvSpPr>
        <p:spPr>
          <a:xfrm>
            <a:off x="6838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18" name="Picture Placeholder 15">
            <a:extLst>
              <a:ext uri="{FF2B5EF4-FFF2-40B4-BE49-F238E27FC236}">
                <a16:creationId xmlns:a16="http://schemas.microsoft.com/office/drawing/2014/main" id="{43CBE128-6D8D-4605-B225-5A34FFB1F25B}"/>
              </a:ext>
            </a:extLst>
          </p:cNvPr>
          <p:cNvSpPr>
            <a:spLocks noGrp="1"/>
          </p:cNvSpPr>
          <p:nvPr>
            <p:ph type="pic" sz="quarter" idx="42"/>
          </p:nvPr>
        </p:nvSpPr>
        <p:spPr>
          <a:xfrm>
            <a:off x="3023851"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703949"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1" name="Picture Placeholder 15">
            <a:extLst>
              <a:ext uri="{FF2B5EF4-FFF2-40B4-BE49-F238E27FC236}">
                <a16:creationId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2" name="Text Placeholder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431808" y="1008001"/>
            <a:ext cx="11339513" cy="360000"/>
          </a:xfrm>
        </p:spPr>
        <p:txBody>
          <a:bodyPr/>
          <a:lstStyle>
            <a:lvl1pPr marL="0" indent="0">
              <a:buNone/>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Subtitle</a:t>
            </a:r>
          </a:p>
        </p:txBody>
      </p:sp>
      <p:sp>
        <p:nvSpPr>
          <p:cNvPr id="23" name="Rectangle 6">
            <a:extLst>
              <a:ext uri="{FF2B5EF4-FFF2-40B4-BE49-F238E27FC236}">
                <a16:creationId xmlns:a16="http://schemas.microsoft.com/office/drawing/2014/main" id="{644FE3AF-A04D-4D49-BDFD-FAF66D921FBF}"/>
              </a:ext>
              <a:ext uri="{C183D7F6-B498-43B3-948B-1728B52AA6E4}">
                <adec:decorative xmlns:adec="http://schemas.microsoft.com/office/drawing/2017/decorative" val="1"/>
              </a:ext>
            </a:extLst>
          </p:cNvPr>
          <p:cNvSpPr/>
          <p:nvPr userDrawn="1"/>
        </p:nvSpPr>
        <p:spPr>
          <a:xfrm>
            <a:off x="7523949"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4" name="Rectangle 6">
            <a:extLst>
              <a:ext uri="{FF2B5EF4-FFF2-40B4-BE49-F238E27FC236}">
                <a16:creationId xmlns:a16="http://schemas.microsoft.com/office/drawing/2014/main" id="{EAC46016-1B95-4163-8EAA-252BE4B86300}"/>
              </a:ext>
              <a:ext uri="{C183D7F6-B498-43B3-948B-1728B52AA6E4}">
                <adec:decorative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5" name="Rectangle 6">
            <a:extLst>
              <a:ext uri="{FF2B5EF4-FFF2-40B4-BE49-F238E27FC236}">
                <a16:creationId xmlns:a16="http://schemas.microsoft.com/office/drawing/2014/main" id="{EC09029D-7190-452C-92D6-6B055D055C5B}"/>
              </a:ext>
              <a:ext uri="{C183D7F6-B498-43B3-948B-1728B52AA6E4}">
                <adec:decorative xmlns:adec="http://schemas.microsoft.com/office/drawing/2017/decorative" val="1"/>
              </a:ext>
            </a:extLst>
          </p:cNvPr>
          <p:cNvSpPr/>
          <p:nvPr userDrawn="1"/>
        </p:nvSpPr>
        <p:spPr>
          <a:xfrm>
            <a:off x="5038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6" name="Rectangle 6">
            <a:extLst>
              <a:ext uri="{FF2B5EF4-FFF2-40B4-BE49-F238E27FC236}">
                <a16:creationId xmlns:a16="http://schemas.microsoft.com/office/drawing/2014/main" id="{78798274-03F6-4FD0-93AB-82A31D0A2649}"/>
              </a:ext>
              <a:ext uri="{C183D7F6-B498-43B3-948B-1728B52AA6E4}">
                <adec:decorative xmlns:adec="http://schemas.microsoft.com/office/drawing/2017/decorative" val="1"/>
              </a:ext>
            </a:extLst>
          </p:cNvPr>
          <p:cNvSpPr/>
          <p:nvPr userDrawn="1"/>
        </p:nvSpPr>
        <p:spPr>
          <a:xfrm>
            <a:off x="2843851"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7" name="Rectangle 6">
            <a:extLst>
              <a:ext uri="{FF2B5EF4-FFF2-40B4-BE49-F238E27FC236}">
                <a16:creationId xmlns:a16="http://schemas.microsoft.com/office/drawing/2014/main" id="{1E3DDEC1-3507-486F-8CCF-7F1E9EB810E9}"/>
              </a:ext>
              <a:ext uri="{C183D7F6-B498-43B3-948B-1728B52AA6E4}">
                <adec:decorative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Tree>
    <p:extLst>
      <p:ext uri="{BB962C8B-B14F-4D97-AF65-F5344CB8AC3E}">
        <p14:creationId xmlns:p14="http://schemas.microsoft.com/office/powerpoint/2010/main" val="17583222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2 columns with intro text">
  <p:cSld name="Title + 2 columns with intro text">
    <p:spTree>
      <p:nvGrpSpPr>
        <p:cNvPr id="1" name="Shape 45"/>
        <p:cNvGrpSpPr/>
        <p:nvPr/>
      </p:nvGrpSpPr>
      <p:grpSpPr>
        <a:xfrm>
          <a:off x="0" y="0"/>
          <a:ext cx="0" cy="0"/>
          <a:chOff x="0" y="0"/>
          <a:chExt cx="0" cy="0"/>
        </a:xfrm>
      </p:grpSpPr>
      <p:sp>
        <p:nvSpPr>
          <p:cNvPr id="46" name="Google Shape;46;p8"/>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13" tIns="45694" rIns="91413" bIns="45694"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47" name="Google Shape;47;p8"/>
          <p:cNvSpPr/>
          <p:nvPr/>
        </p:nvSpPr>
        <p:spPr>
          <a:xfrm>
            <a:off x="3447300" y="0"/>
            <a:ext cx="8744800" cy="6858000"/>
          </a:xfrm>
          <a:prstGeom prst="rect">
            <a:avLst/>
          </a:prstGeom>
          <a:solidFill>
            <a:srgbClr val="FFFFFF"/>
          </a:solidFill>
          <a:ln>
            <a:noFill/>
          </a:ln>
        </p:spPr>
        <p:txBody>
          <a:bodyPr spcFirstLastPara="1" wrap="square" lIns="91413" tIns="91413" rIns="91413" bIns="91413"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8"/>
          <p:cNvSpPr txBox="1">
            <a:spLocks noGrp="1"/>
          </p:cNvSpPr>
          <p:nvPr>
            <p:ph type="title"/>
          </p:nvPr>
        </p:nvSpPr>
        <p:spPr>
          <a:xfrm>
            <a:off x="312600" y="767333"/>
            <a:ext cx="2728400" cy="5308000"/>
          </a:xfrm>
          <a:prstGeom prst="rect">
            <a:avLst/>
          </a:prstGeom>
        </p:spPr>
        <p:txBody>
          <a:bodyPr spcFirstLastPara="1" wrap="square" lIns="91413" tIns="91413" rIns="91413" bIns="91413"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9" name="Google Shape;49;p8"/>
          <p:cNvSpPr txBox="1">
            <a:spLocks noGrp="1"/>
          </p:cNvSpPr>
          <p:nvPr>
            <p:ph type="body" idx="1"/>
          </p:nvPr>
        </p:nvSpPr>
        <p:spPr>
          <a:xfrm>
            <a:off x="4120833" y="767333"/>
            <a:ext cx="7461600" cy="1610400"/>
          </a:xfrm>
          <a:prstGeom prst="rect">
            <a:avLst/>
          </a:prstGeom>
        </p:spPr>
        <p:txBody>
          <a:bodyPr spcFirstLastPara="1" wrap="square" lIns="91413" tIns="91413" rIns="91413" bIns="91413" anchor="t" anchorCtr="0">
            <a:noAutofit/>
          </a:bodyPr>
          <a:lstStyle>
            <a:lvl1pPr marL="457152" lvl="0" indent="-330165" rtl="0">
              <a:spcBef>
                <a:spcPts val="60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1pPr>
            <a:lvl2pPr marL="914310" lvl="1"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2pPr>
            <a:lvl3pPr marL="1371462" lvl="2"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3pPr>
            <a:lvl4pPr marL="1828619" lvl="3"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4pPr>
            <a:lvl5pPr marL="2285772" lvl="4"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5pPr>
            <a:lvl6pPr marL="2742924" lvl="5"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6pPr>
            <a:lvl7pPr marL="3200077" lvl="6"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7pPr>
            <a:lvl8pPr marL="3657234" lvl="7"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8pPr>
            <a:lvl9pPr marL="4114392" lvl="8" indent="-330165"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9pPr>
          </a:lstStyle>
          <a:p>
            <a:endParaRPr/>
          </a:p>
        </p:txBody>
      </p:sp>
      <p:sp>
        <p:nvSpPr>
          <p:cNvPr id="50" name="Google Shape;50;p8"/>
          <p:cNvSpPr txBox="1">
            <a:spLocks noGrp="1"/>
          </p:cNvSpPr>
          <p:nvPr>
            <p:ph type="sldNum" idx="12"/>
          </p:nvPr>
        </p:nvSpPr>
        <p:spPr>
          <a:xfrm>
            <a:off x="11409045" y="6333136"/>
            <a:ext cx="731600" cy="524800"/>
          </a:xfrm>
          <a:prstGeom prst="rect">
            <a:avLst/>
          </a:prstGeom>
        </p:spPr>
        <p:txBody>
          <a:bodyPr spcFirstLastPara="1" wrap="square" lIns="91413" tIns="91413" rIns="91413" bIns="91413"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pPr/>
              <a:t>‹#›</a:t>
            </a:fld>
            <a:endParaRPr/>
          </a:p>
        </p:txBody>
      </p:sp>
      <p:sp>
        <p:nvSpPr>
          <p:cNvPr id="51" name="Google Shape;51;p8"/>
          <p:cNvSpPr txBox="1">
            <a:spLocks noGrp="1"/>
          </p:cNvSpPr>
          <p:nvPr>
            <p:ph type="body" idx="2"/>
          </p:nvPr>
        </p:nvSpPr>
        <p:spPr>
          <a:xfrm>
            <a:off x="4120833" y="2672433"/>
            <a:ext cx="3636000" cy="3402800"/>
          </a:xfrm>
          <a:prstGeom prst="rect">
            <a:avLst/>
          </a:prstGeom>
        </p:spPr>
        <p:txBody>
          <a:bodyPr spcFirstLastPara="1" wrap="square" lIns="91413" tIns="91413" rIns="91413" bIns="91413" anchor="t" anchorCtr="0">
            <a:noAutofit/>
          </a:bodyPr>
          <a:lstStyle>
            <a:lvl1pPr marL="457152" lvl="0" indent="-298420" rtl="0">
              <a:spcBef>
                <a:spcPts val="600"/>
              </a:spcBef>
              <a:spcAft>
                <a:spcPts val="0"/>
              </a:spcAft>
              <a:buSzPts val="1100"/>
              <a:buChar char="▪"/>
              <a:defRPr sz="1100"/>
            </a:lvl1pPr>
            <a:lvl2pPr marL="914310" lvl="1" indent="-298420" rtl="0">
              <a:spcBef>
                <a:spcPts val="0"/>
              </a:spcBef>
              <a:spcAft>
                <a:spcPts val="0"/>
              </a:spcAft>
              <a:buSzPts val="1100"/>
              <a:buChar char="-"/>
              <a:defRPr sz="1100"/>
            </a:lvl2pPr>
            <a:lvl3pPr marL="1371462" lvl="2" indent="-298420" rtl="0">
              <a:spcBef>
                <a:spcPts val="0"/>
              </a:spcBef>
              <a:spcAft>
                <a:spcPts val="0"/>
              </a:spcAft>
              <a:buSzPts val="1100"/>
              <a:buChar char="-"/>
              <a:defRPr sz="1100"/>
            </a:lvl3pPr>
            <a:lvl4pPr marL="1828619" lvl="3" indent="-298420" rtl="0">
              <a:spcBef>
                <a:spcPts val="0"/>
              </a:spcBef>
              <a:spcAft>
                <a:spcPts val="0"/>
              </a:spcAft>
              <a:buSzPts val="1100"/>
              <a:buChar char="-"/>
              <a:defRPr sz="1100"/>
            </a:lvl4pPr>
            <a:lvl5pPr marL="2285772" lvl="4" indent="-298420" rtl="0">
              <a:spcBef>
                <a:spcPts val="0"/>
              </a:spcBef>
              <a:spcAft>
                <a:spcPts val="0"/>
              </a:spcAft>
              <a:buSzPts val="1100"/>
              <a:buChar char="-"/>
              <a:defRPr sz="1100"/>
            </a:lvl5pPr>
            <a:lvl6pPr marL="2742924" lvl="5" indent="-298420" rtl="0">
              <a:spcBef>
                <a:spcPts val="0"/>
              </a:spcBef>
              <a:spcAft>
                <a:spcPts val="0"/>
              </a:spcAft>
              <a:buSzPts val="1100"/>
              <a:buChar char="-"/>
              <a:defRPr sz="1100"/>
            </a:lvl6pPr>
            <a:lvl7pPr marL="3200077" lvl="6" indent="-298420" rtl="0">
              <a:spcBef>
                <a:spcPts val="0"/>
              </a:spcBef>
              <a:spcAft>
                <a:spcPts val="0"/>
              </a:spcAft>
              <a:buSzPts val="1100"/>
              <a:buChar char="-"/>
              <a:defRPr sz="1100"/>
            </a:lvl7pPr>
            <a:lvl8pPr marL="3657234" lvl="7" indent="-298420" rtl="0">
              <a:spcBef>
                <a:spcPts val="0"/>
              </a:spcBef>
              <a:spcAft>
                <a:spcPts val="0"/>
              </a:spcAft>
              <a:buSzPts val="1100"/>
              <a:buChar char="-"/>
              <a:defRPr sz="1100"/>
            </a:lvl8pPr>
            <a:lvl9pPr marL="4114392" lvl="8" indent="-298420" rtl="0">
              <a:spcBef>
                <a:spcPts val="0"/>
              </a:spcBef>
              <a:spcAft>
                <a:spcPts val="0"/>
              </a:spcAft>
              <a:buSzPts val="1100"/>
              <a:buChar char="-"/>
              <a:defRPr sz="1100"/>
            </a:lvl9pPr>
          </a:lstStyle>
          <a:p>
            <a:endParaRPr/>
          </a:p>
        </p:txBody>
      </p:sp>
      <p:sp>
        <p:nvSpPr>
          <p:cNvPr id="52" name="Google Shape;52;p8"/>
          <p:cNvSpPr txBox="1">
            <a:spLocks noGrp="1"/>
          </p:cNvSpPr>
          <p:nvPr>
            <p:ph type="body" idx="3"/>
          </p:nvPr>
        </p:nvSpPr>
        <p:spPr>
          <a:xfrm>
            <a:off x="7946325" y="2672433"/>
            <a:ext cx="3636000" cy="3402800"/>
          </a:xfrm>
          <a:prstGeom prst="rect">
            <a:avLst/>
          </a:prstGeom>
        </p:spPr>
        <p:txBody>
          <a:bodyPr spcFirstLastPara="1" wrap="square" lIns="91413" tIns="91413" rIns="91413" bIns="91413" anchor="t" anchorCtr="0">
            <a:noAutofit/>
          </a:bodyPr>
          <a:lstStyle>
            <a:lvl1pPr marL="457152" lvl="0" indent="-298420" rtl="0">
              <a:spcBef>
                <a:spcPts val="600"/>
              </a:spcBef>
              <a:spcAft>
                <a:spcPts val="0"/>
              </a:spcAft>
              <a:buSzPts val="1100"/>
              <a:buChar char="▪"/>
              <a:defRPr sz="1100"/>
            </a:lvl1pPr>
            <a:lvl2pPr marL="914310" lvl="1" indent="-298420" rtl="0">
              <a:spcBef>
                <a:spcPts val="0"/>
              </a:spcBef>
              <a:spcAft>
                <a:spcPts val="0"/>
              </a:spcAft>
              <a:buSzPts val="1100"/>
              <a:buChar char="-"/>
              <a:defRPr sz="1100"/>
            </a:lvl2pPr>
            <a:lvl3pPr marL="1371462" lvl="2" indent="-298420" rtl="0">
              <a:spcBef>
                <a:spcPts val="0"/>
              </a:spcBef>
              <a:spcAft>
                <a:spcPts val="0"/>
              </a:spcAft>
              <a:buSzPts val="1100"/>
              <a:buChar char="-"/>
              <a:defRPr sz="1100"/>
            </a:lvl3pPr>
            <a:lvl4pPr marL="1828619" lvl="3" indent="-298420" rtl="0">
              <a:spcBef>
                <a:spcPts val="0"/>
              </a:spcBef>
              <a:spcAft>
                <a:spcPts val="0"/>
              </a:spcAft>
              <a:buSzPts val="1100"/>
              <a:buChar char="-"/>
              <a:defRPr sz="1100"/>
            </a:lvl4pPr>
            <a:lvl5pPr marL="2285772" lvl="4" indent="-298420" rtl="0">
              <a:spcBef>
                <a:spcPts val="0"/>
              </a:spcBef>
              <a:spcAft>
                <a:spcPts val="0"/>
              </a:spcAft>
              <a:buSzPts val="1100"/>
              <a:buChar char="-"/>
              <a:defRPr sz="1100"/>
            </a:lvl5pPr>
            <a:lvl6pPr marL="2742924" lvl="5" indent="-298420" rtl="0">
              <a:spcBef>
                <a:spcPts val="0"/>
              </a:spcBef>
              <a:spcAft>
                <a:spcPts val="0"/>
              </a:spcAft>
              <a:buSzPts val="1100"/>
              <a:buChar char="-"/>
              <a:defRPr sz="1100"/>
            </a:lvl6pPr>
            <a:lvl7pPr marL="3200077" lvl="6" indent="-298420" rtl="0">
              <a:spcBef>
                <a:spcPts val="0"/>
              </a:spcBef>
              <a:spcAft>
                <a:spcPts val="0"/>
              </a:spcAft>
              <a:buSzPts val="1100"/>
              <a:buChar char="-"/>
              <a:defRPr sz="1100"/>
            </a:lvl7pPr>
            <a:lvl8pPr marL="3657234" lvl="7" indent="-298420" rtl="0">
              <a:spcBef>
                <a:spcPts val="0"/>
              </a:spcBef>
              <a:spcAft>
                <a:spcPts val="0"/>
              </a:spcAft>
              <a:buSzPts val="1100"/>
              <a:buChar char="-"/>
              <a:defRPr sz="1100"/>
            </a:lvl8pPr>
            <a:lvl9pPr marL="4114392" lvl="8" indent="-298420" rtl="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946775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1 column left">
  <p:cSld name="Title + 1 column left">
    <p:spTree>
      <p:nvGrpSpPr>
        <p:cNvPr id="1" name="Shape 53"/>
        <p:cNvGrpSpPr/>
        <p:nvPr/>
      </p:nvGrpSpPr>
      <p:grpSpPr>
        <a:xfrm>
          <a:off x="0" y="0"/>
          <a:ext cx="0" cy="0"/>
          <a:chOff x="0" y="0"/>
          <a:chExt cx="0" cy="0"/>
        </a:xfrm>
      </p:grpSpPr>
      <p:sp>
        <p:nvSpPr>
          <p:cNvPr id="54" name="Google Shape;54;p9"/>
          <p:cNvSpPr/>
          <p:nvPr/>
        </p:nvSpPr>
        <p:spPr>
          <a:xfrm flipH="1">
            <a:off x="-9500" y="0"/>
            <a:ext cx="3456800" cy="6858000"/>
          </a:xfrm>
          <a:prstGeom prst="rect">
            <a:avLst/>
          </a:prstGeom>
          <a:solidFill>
            <a:srgbClr val="FFFFFF"/>
          </a:solidFill>
          <a:ln>
            <a:noFill/>
          </a:ln>
        </p:spPr>
        <p:txBody>
          <a:bodyPr spcFirstLastPara="1" wrap="square" lIns="91413" tIns="91413" rIns="91413" bIns="91413"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9"/>
          <p:cNvSpPr/>
          <p:nvPr/>
        </p:nvSpPr>
        <p:spPr>
          <a:xfrm>
            <a:off x="3447304"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13" tIns="45694" rIns="91413" bIns="45694"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56" name="Google Shape;56;p9"/>
          <p:cNvSpPr txBox="1">
            <a:spLocks noGrp="1"/>
          </p:cNvSpPr>
          <p:nvPr>
            <p:ph type="title"/>
          </p:nvPr>
        </p:nvSpPr>
        <p:spPr>
          <a:xfrm>
            <a:off x="312600" y="767333"/>
            <a:ext cx="2728400" cy="1818800"/>
          </a:xfrm>
          <a:prstGeom prst="rect">
            <a:avLst/>
          </a:prstGeom>
        </p:spPr>
        <p:txBody>
          <a:bodyPr spcFirstLastPara="1" wrap="square" lIns="91413" tIns="91413" rIns="91413" bIns="91413" anchor="b" anchorCtr="0">
            <a:noAutofit/>
          </a:bodyPr>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57" name="Google Shape;57;p9"/>
          <p:cNvSpPr txBox="1">
            <a:spLocks noGrp="1"/>
          </p:cNvSpPr>
          <p:nvPr>
            <p:ph type="sldNum" idx="12"/>
          </p:nvPr>
        </p:nvSpPr>
        <p:spPr>
          <a:xfrm>
            <a:off x="11409045" y="6333136"/>
            <a:ext cx="731600" cy="524800"/>
          </a:xfrm>
          <a:prstGeom prst="rect">
            <a:avLst/>
          </a:prstGeom>
        </p:spPr>
        <p:txBody>
          <a:bodyPr spcFirstLastPara="1" wrap="square" lIns="91413" tIns="91413" rIns="91413" bIns="91413"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a:pPr/>
              <a:t>‹#›</a:t>
            </a:fld>
            <a:endParaRPr/>
          </a:p>
        </p:txBody>
      </p:sp>
      <p:sp>
        <p:nvSpPr>
          <p:cNvPr id="58" name="Google Shape;58;p9"/>
          <p:cNvSpPr txBox="1">
            <a:spLocks noGrp="1"/>
          </p:cNvSpPr>
          <p:nvPr>
            <p:ph type="body" idx="1"/>
          </p:nvPr>
        </p:nvSpPr>
        <p:spPr>
          <a:xfrm>
            <a:off x="312600" y="2672433"/>
            <a:ext cx="2728400" cy="3402800"/>
          </a:xfrm>
          <a:prstGeom prst="rect">
            <a:avLst/>
          </a:prstGeom>
        </p:spPr>
        <p:txBody>
          <a:bodyPr spcFirstLastPara="1" wrap="square" lIns="91413" tIns="91413" rIns="91413" bIns="91413" anchor="t" anchorCtr="0">
            <a:noAutofit/>
          </a:bodyPr>
          <a:lstStyle>
            <a:lvl1pPr marL="457152" lvl="0" indent="-304770" rtl="0">
              <a:spcBef>
                <a:spcPts val="600"/>
              </a:spcBef>
              <a:spcAft>
                <a:spcPts val="0"/>
              </a:spcAft>
              <a:buSzPts val="1200"/>
              <a:buChar char="▪"/>
              <a:defRPr sz="1200"/>
            </a:lvl1pPr>
            <a:lvl2pPr marL="914310" lvl="1" indent="-304770" rtl="0">
              <a:spcBef>
                <a:spcPts val="0"/>
              </a:spcBef>
              <a:spcAft>
                <a:spcPts val="0"/>
              </a:spcAft>
              <a:buSzPts val="1200"/>
              <a:buChar char="-"/>
              <a:defRPr sz="1200"/>
            </a:lvl2pPr>
            <a:lvl3pPr marL="1371462" lvl="2" indent="-304770" rtl="0">
              <a:spcBef>
                <a:spcPts val="0"/>
              </a:spcBef>
              <a:spcAft>
                <a:spcPts val="0"/>
              </a:spcAft>
              <a:buSzPts val="1200"/>
              <a:buChar char="-"/>
              <a:defRPr sz="1200"/>
            </a:lvl3pPr>
            <a:lvl4pPr marL="1828619" lvl="3" indent="-304770" rtl="0">
              <a:spcBef>
                <a:spcPts val="0"/>
              </a:spcBef>
              <a:spcAft>
                <a:spcPts val="0"/>
              </a:spcAft>
              <a:buSzPts val="1200"/>
              <a:buChar char="-"/>
              <a:defRPr sz="1200"/>
            </a:lvl4pPr>
            <a:lvl5pPr marL="2285772" lvl="4" indent="-304770" rtl="0">
              <a:spcBef>
                <a:spcPts val="0"/>
              </a:spcBef>
              <a:spcAft>
                <a:spcPts val="0"/>
              </a:spcAft>
              <a:buSzPts val="1200"/>
              <a:buChar char="-"/>
              <a:defRPr sz="1200"/>
            </a:lvl5pPr>
            <a:lvl6pPr marL="2742924" lvl="5" indent="-304770" rtl="0">
              <a:spcBef>
                <a:spcPts val="0"/>
              </a:spcBef>
              <a:spcAft>
                <a:spcPts val="0"/>
              </a:spcAft>
              <a:buSzPts val="1200"/>
              <a:buChar char="-"/>
              <a:defRPr sz="1200"/>
            </a:lvl6pPr>
            <a:lvl7pPr marL="3200077" lvl="6" indent="-304770" rtl="0">
              <a:spcBef>
                <a:spcPts val="0"/>
              </a:spcBef>
              <a:spcAft>
                <a:spcPts val="0"/>
              </a:spcAft>
              <a:buSzPts val="1200"/>
              <a:buChar char="-"/>
              <a:defRPr sz="1200"/>
            </a:lvl7pPr>
            <a:lvl8pPr marL="3657234" lvl="7" indent="-304770" rtl="0">
              <a:spcBef>
                <a:spcPts val="0"/>
              </a:spcBef>
              <a:spcAft>
                <a:spcPts val="0"/>
              </a:spcAft>
              <a:buSzPts val="1200"/>
              <a:buChar char="-"/>
              <a:defRPr sz="1200"/>
            </a:lvl8pPr>
            <a:lvl9pPr marL="4114392" lvl="8" indent="-30477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308020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59"/>
        <p:cNvGrpSpPr/>
        <p:nvPr/>
      </p:nvGrpSpPr>
      <p:grpSpPr>
        <a:xfrm>
          <a:off x="0" y="0"/>
          <a:ext cx="0" cy="0"/>
          <a:chOff x="0" y="0"/>
          <a:chExt cx="0" cy="0"/>
        </a:xfrm>
      </p:grpSpPr>
      <p:sp>
        <p:nvSpPr>
          <p:cNvPr id="60" name="Google Shape;60;p10"/>
          <p:cNvSpPr/>
          <p:nvPr/>
        </p:nvSpPr>
        <p:spPr>
          <a:xfrm flipH="1">
            <a:off x="-917" y="0"/>
            <a:ext cx="6100800" cy="6858000"/>
          </a:xfrm>
          <a:prstGeom prst="rect">
            <a:avLst/>
          </a:prstGeom>
          <a:solidFill>
            <a:srgbClr val="FFFFFF"/>
          </a:solidFill>
          <a:ln>
            <a:noFill/>
          </a:ln>
        </p:spPr>
        <p:txBody>
          <a:bodyPr spcFirstLastPara="1" wrap="square" lIns="91413" tIns="91413" rIns="91413" bIns="91413"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10"/>
          <p:cNvSpPr/>
          <p:nvPr/>
        </p:nvSpPr>
        <p:spPr>
          <a:xfrm>
            <a:off x="6099871"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13" tIns="45694" rIns="91413" bIns="45694"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62" name="Google Shape;62;p10"/>
          <p:cNvSpPr txBox="1">
            <a:spLocks noGrp="1"/>
          </p:cNvSpPr>
          <p:nvPr>
            <p:ph type="title"/>
          </p:nvPr>
        </p:nvSpPr>
        <p:spPr>
          <a:xfrm>
            <a:off x="681900" y="767333"/>
            <a:ext cx="4689600" cy="1298000"/>
          </a:xfrm>
          <a:prstGeom prst="rect">
            <a:avLst/>
          </a:prstGeom>
        </p:spPr>
        <p:txBody>
          <a:bodyPr spcFirstLastPara="1" wrap="square" lIns="91413" tIns="91413" rIns="91413" bIns="91413" anchor="b" anchorCtr="0">
            <a:noAutofit/>
          </a:bodyPr>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63" name="Google Shape;63;p10"/>
          <p:cNvSpPr txBox="1">
            <a:spLocks noGrp="1"/>
          </p:cNvSpPr>
          <p:nvPr>
            <p:ph type="sldNum" idx="12"/>
          </p:nvPr>
        </p:nvSpPr>
        <p:spPr>
          <a:xfrm>
            <a:off x="11409045" y="6333136"/>
            <a:ext cx="731600" cy="524800"/>
          </a:xfrm>
          <a:prstGeom prst="rect">
            <a:avLst/>
          </a:prstGeom>
        </p:spPr>
        <p:txBody>
          <a:bodyPr spcFirstLastPara="1" wrap="square" lIns="91413" tIns="91413" rIns="91413" bIns="91413"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a:pPr/>
              <a:t>‹#›</a:t>
            </a:fld>
            <a:endParaRPr/>
          </a:p>
        </p:txBody>
      </p:sp>
      <p:sp>
        <p:nvSpPr>
          <p:cNvPr id="64" name="Google Shape;64;p10"/>
          <p:cNvSpPr txBox="1">
            <a:spLocks noGrp="1"/>
          </p:cNvSpPr>
          <p:nvPr>
            <p:ph type="body" idx="1"/>
          </p:nvPr>
        </p:nvSpPr>
        <p:spPr>
          <a:xfrm>
            <a:off x="681900" y="2131467"/>
            <a:ext cx="4689600" cy="3943600"/>
          </a:xfrm>
          <a:prstGeom prst="rect">
            <a:avLst/>
          </a:prstGeom>
        </p:spPr>
        <p:txBody>
          <a:bodyPr spcFirstLastPara="1" wrap="square" lIns="91413" tIns="91413" rIns="91413" bIns="91413" anchor="t" anchorCtr="0">
            <a:noAutofit/>
          </a:bodyPr>
          <a:lstStyle>
            <a:lvl1pPr marL="457152" lvl="0" indent="-304770" rtl="0">
              <a:spcBef>
                <a:spcPts val="600"/>
              </a:spcBef>
              <a:spcAft>
                <a:spcPts val="0"/>
              </a:spcAft>
              <a:buSzPts val="1200"/>
              <a:buChar char="▪"/>
              <a:defRPr sz="1200"/>
            </a:lvl1pPr>
            <a:lvl2pPr marL="914310" lvl="1" indent="-304770" rtl="0">
              <a:spcBef>
                <a:spcPts val="0"/>
              </a:spcBef>
              <a:spcAft>
                <a:spcPts val="0"/>
              </a:spcAft>
              <a:buSzPts val="1200"/>
              <a:buChar char="-"/>
              <a:defRPr sz="1200"/>
            </a:lvl2pPr>
            <a:lvl3pPr marL="1371462" lvl="2" indent="-304770" rtl="0">
              <a:spcBef>
                <a:spcPts val="0"/>
              </a:spcBef>
              <a:spcAft>
                <a:spcPts val="0"/>
              </a:spcAft>
              <a:buSzPts val="1200"/>
              <a:buChar char="-"/>
              <a:defRPr sz="1200"/>
            </a:lvl3pPr>
            <a:lvl4pPr marL="1828619" lvl="3" indent="-304770" rtl="0">
              <a:spcBef>
                <a:spcPts val="0"/>
              </a:spcBef>
              <a:spcAft>
                <a:spcPts val="0"/>
              </a:spcAft>
              <a:buSzPts val="1200"/>
              <a:buChar char="-"/>
              <a:defRPr sz="1200"/>
            </a:lvl4pPr>
            <a:lvl5pPr marL="2285772" lvl="4" indent="-304770" rtl="0">
              <a:spcBef>
                <a:spcPts val="0"/>
              </a:spcBef>
              <a:spcAft>
                <a:spcPts val="0"/>
              </a:spcAft>
              <a:buSzPts val="1200"/>
              <a:buChar char="-"/>
              <a:defRPr sz="1200"/>
            </a:lvl5pPr>
            <a:lvl6pPr marL="2742924" lvl="5" indent="-304770" rtl="0">
              <a:spcBef>
                <a:spcPts val="0"/>
              </a:spcBef>
              <a:spcAft>
                <a:spcPts val="0"/>
              </a:spcAft>
              <a:buSzPts val="1200"/>
              <a:buChar char="-"/>
              <a:defRPr sz="1200"/>
            </a:lvl6pPr>
            <a:lvl7pPr marL="3200077" lvl="6" indent="-304770" rtl="0">
              <a:spcBef>
                <a:spcPts val="0"/>
              </a:spcBef>
              <a:spcAft>
                <a:spcPts val="0"/>
              </a:spcAft>
              <a:buSzPts val="1200"/>
              <a:buChar char="-"/>
              <a:defRPr sz="1200"/>
            </a:lvl7pPr>
            <a:lvl8pPr marL="3657234" lvl="7" indent="-304770" rtl="0">
              <a:spcBef>
                <a:spcPts val="0"/>
              </a:spcBef>
              <a:spcAft>
                <a:spcPts val="0"/>
              </a:spcAft>
              <a:buSzPts val="1200"/>
              <a:buChar char="-"/>
              <a:defRPr sz="1200"/>
            </a:lvl8pPr>
            <a:lvl9pPr marL="4114392" lvl="8" indent="-30477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1359244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sp>
        <p:nvSpPr>
          <p:cNvPr id="66" name="Google Shape;66;p11"/>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13" tIns="45694" rIns="91413" bIns="45694"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67" name="Google Shape;67;p11"/>
          <p:cNvSpPr/>
          <p:nvPr/>
        </p:nvSpPr>
        <p:spPr>
          <a:xfrm>
            <a:off x="3447300" y="0"/>
            <a:ext cx="8744800" cy="6858000"/>
          </a:xfrm>
          <a:prstGeom prst="rect">
            <a:avLst/>
          </a:prstGeom>
          <a:solidFill>
            <a:srgbClr val="FFFFFF"/>
          </a:solidFill>
          <a:ln>
            <a:noFill/>
          </a:ln>
        </p:spPr>
        <p:txBody>
          <a:bodyPr spcFirstLastPara="1" wrap="square" lIns="91413" tIns="91413" rIns="91413" bIns="91413"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11"/>
          <p:cNvSpPr txBox="1">
            <a:spLocks noGrp="1"/>
          </p:cNvSpPr>
          <p:nvPr>
            <p:ph type="title"/>
          </p:nvPr>
        </p:nvSpPr>
        <p:spPr>
          <a:xfrm>
            <a:off x="312600" y="767333"/>
            <a:ext cx="2728400" cy="5308000"/>
          </a:xfrm>
          <a:prstGeom prst="rect">
            <a:avLst/>
          </a:prstGeom>
        </p:spPr>
        <p:txBody>
          <a:bodyPr spcFirstLastPara="1" wrap="square" lIns="91413" tIns="91413" rIns="91413" bIns="91413"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9" name="Google Shape;69;p11"/>
          <p:cNvSpPr txBox="1">
            <a:spLocks noGrp="1"/>
          </p:cNvSpPr>
          <p:nvPr>
            <p:ph type="body" idx="1"/>
          </p:nvPr>
        </p:nvSpPr>
        <p:spPr>
          <a:xfrm>
            <a:off x="4082933" y="767333"/>
            <a:ext cx="3640000" cy="5308000"/>
          </a:xfrm>
          <a:prstGeom prst="rect">
            <a:avLst/>
          </a:prstGeom>
        </p:spPr>
        <p:txBody>
          <a:bodyPr spcFirstLastPara="1" wrap="square" lIns="91413" tIns="91413" rIns="91413" bIns="91413" anchor="t" anchorCtr="0">
            <a:noAutofit/>
          </a:bodyPr>
          <a:lstStyle>
            <a:lvl1pPr marL="457152" lvl="0" indent="-298420">
              <a:spcBef>
                <a:spcPts val="600"/>
              </a:spcBef>
              <a:spcAft>
                <a:spcPts val="0"/>
              </a:spcAft>
              <a:buSzPts val="1100"/>
              <a:buChar char="▪"/>
              <a:defRPr sz="1100"/>
            </a:lvl1pPr>
            <a:lvl2pPr marL="914310" lvl="1" indent="-298420">
              <a:spcBef>
                <a:spcPts val="0"/>
              </a:spcBef>
              <a:spcAft>
                <a:spcPts val="0"/>
              </a:spcAft>
              <a:buSzPts val="1100"/>
              <a:buChar char="-"/>
              <a:defRPr sz="1100"/>
            </a:lvl2pPr>
            <a:lvl3pPr marL="1371462" lvl="2" indent="-298420">
              <a:spcBef>
                <a:spcPts val="0"/>
              </a:spcBef>
              <a:spcAft>
                <a:spcPts val="0"/>
              </a:spcAft>
              <a:buSzPts val="1100"/>
              <a:buChar char="-"/>
              <a:defRPr sz="1100"/>
            </a:lvl3pPr>
            <a:lvl4pPr marL="1828619" lvl="3" indent="-298420">
              <a:spcBef>
                <a:spcPts val="0"/>
              </a:spcBef>
              <a:spcAft>
                <a:spcPts val="0"/>
              </a:spcAft>
              <a:buSzPts val="1100"/>
              <a:buChar char="-"/>
              <a:defRPr sz="1100"/>
            </a:lvl4pPr>
            <a:lvl5pPr marL="2285772" lvl="4" indent="-298420">
              <a:spcBef>
                <a:spcPts val="0"/>
              </a:spcBef>
              <a:spcAft>
                <a:spcPts val="0"/>
              </a:spcAft>
              <a:buSzPts val="1100"/>
              <a:buChar char="-"/>
              <a:defRPr sz="1100"/>
            </a:lvl5pPr>
            <a:lvl6pPr marL="2742924" lvl="5" indent="-298420">
              <a:spcBef>
                <a:spcPts val="0"/>
              </a:spcBef>
              <a:spcAft>
                <a:spcPts val="0"/>
              </a:spcAft>
              <a:buSzPts val="1100"/>
              <a:buChar char="-"/>
              <a:defRPr sz="1100"/>
            </a:lvl6pPr>
            <a:lvl7pPr marL="3200077" lvl="6" indent="-298420">
              <a:spcBef>
                <a:spcPts val="0"/>
              </a:spcBef>
              <a:spcAft>
                <a:spcPts val="0"/>
              </a:spcAft>
              <a:buSzPts val="1100"/>
              <a:buChar char="-"/>
              <a:defRPr sz="1100"/>
            </a:lvl7pPr>
            <a:lvl8pPr marL="3657234" lvl="7" indent="-298420">
              <a:spcBef>
                <a:spcPts val="0"/>
              </a:spcBef>
              <a:spcAft>
                <a:spcPts val="0"/>
              </a:spcAft>
              <a:buSzPts val="1100"/>
              <a:buChar char="-"/>
              <a:defRPr sz="1100"/>
            </a:lvl8pPr>
            <a:lvl9pPr marL="4114392" lvl="8" indent="-298420">
              <a:spcBef>
                <a:spcPts val="0"/>
              </a:spcBef>
              <a:spcAft>
                <a:spcPts val="0"/>
              </a:spcAft>
              <a:buSzPts val="1100"/>
              <a:buChar char="-"/>
              <a:defRPr sz="1100"/>
            </a:lvl9pPr>
          </a:lstStyle>
          <a:p>
            <a:endParaRPr/>
          </a:p>
        </p:txBody>
      </p:sp>
      <p:sp>
        <p:nvSpPr>
          <p:cNvPr id="70" name="Google Shape;70;p11"/>
          <p:cNvSpPr txBox="1">
            <a:spLocks noGrp="1"/>
          </p:cNvSpPr>
          <p:nvPr>
            <p:ph type="body" idx="2"/>
          </p:nvPr>
        </p:nvSpPr>
        <p:spPr>
          <a:xfrm>
            <a:off x="7942268" y="767333"/>
            <a:ext cx="3640000" cy="5308000"/>
          </a:xfrm>
          <a:prstGeom prst="rect">
            <a:avLst/>
          </a:prstGeom>
        </p:spPr>
        <p:txBody>
          <a:bodyPr spcFirstLastPara="1" wrap="square" lIns="91413" tIns="91413" rIns="91413" bIns="91413" anchor="t" anchorCtr="0">
            <a:noAutofit/>
          </a:bodyPr>
          <a:lstStyle>
            <a:lvl1pPr marL="457152" lvl="0" indent="-298420">
              <a:spcBef>
                <a:spcPts val="600"/>
              </a:spcBef>
              <a:spcAft>
                <a:spcPts val="0"/>
              </a:spcAft>
              <a:buSzPts val="1100"/>
              <a:buChar char="▪"/>
              <a:defRPr sz="1100"/>
            </a:lvl1pPr>
            <a:lvl2pPr marL="914310" lvl="1" indent="-298420">
              <a:spcBef>
                <a:spcPts val="0"/>
              </a:spcBef>
              <a:spcAft>
                <a:spcPts val="0"/>
              </a:spcAft>
              <a:buSzPts val="1100"/>
              <a:buChar char="-"/>
              <a:defRPr sz="1100"/>
            </a:lvl2pPr>
            <a:lvl3pPr marL="1371462" lvl="2" indent="-298420">
              <a:spcBef>
                <a:spcPts val="0"/>
              </a:spcBef>
              <a:spcAft>
                <a:spcPts val="0"/>
              </a:spcAft>
              <a:buSzPts val="1100"/>
              <a:buChar char="-"/>
              <a:defRPr sz="1100"/>
            </a:lvl3pPr>
            <a:lvl4pPr marL="1828619" lvl="3" indent="-298420">
              <a:spcBef>
                <a:spcPts val="0"/>
              </a:spcBef>
              <a:spcAft>
                <a:spcPts val="0"/>
              </a:spcAft>
              <a:buSzPts val="1100"/>
              <a:buChar char="-"/>
              <a:defRPr sz="1100"/>
            </a:lvl4pPr>
            <a:lvl5pPr marL="2285772" lvl="4" indent="-298420">
              <a:spcBef>
                <a:spcPts val="0"/>
              </a:spcBef>
              <a:spcAft>
                <a:spcPts val="0"/>
              </a:spcAft>
              <a:buSzPts val="1100"/>
              <a:buChar char="-"/>
              <a:defRPr sz="1100"/>
            </a:lvl5pPr>
            <a:lvl6pPr marL="2742924" lvl="5" indent="-298420">
              <a:spcBef>
                <a:spcPts val="0"/>
              </a:spcBef>
              <a:spcAft>
                <a:spcPts val="0"/>
              </a:spcAft>
              <a:buSzPts val="1100"/>
              <a:buChar char="-"/>
              <a:defRPr sz="1100"/>
            </a:lvl6pPr>
            <a:lvl7pPr marL="3200077" lvl="6" indent="-298420">
              <a:spcBef>
                <a:spcPts val="0"/>
              </a:spcBef>
              <a:spcAft>
                <a:spcPts val="0"/>
              </a:spcAft>
              <a:buSzPts val="1100"/>
              <a:buChar char="-"/>
              <a:defRPr sz="1100"/>
            </a:lvl7pPr>
            <a:lvl8pPr marL="3657234" lvl="7" indent="-298420">
              <a:spcBef>
                <a:spcPts val="0"/>
              </a:spcBef>
              <a:spcAft>
                <a:spcPts val="0"/>
              </a:spcAft>
              <a:buSzPts val="1100"/>
              <a:buChar char="-"/>
              <a:defRPr sz="1100"/>
            </a:lvl8pPr>
            <a:lvl9pPr marL="4114392" lvl="8" indent="-298420">
              <a:spcBef>
                <a:spcPts val="0"/>
              </a:spcBef>
              <a:spcAft>
                <a:spcPts val="0"/>
              </a:spcAft>
              <a:buSzPts val="1100"/>
              <a:buChar char="-"/>
              <a:defRPr sz="1100"/>
            </a:lvl9pPr>
          </a:lstStyle>
          <a:p>
            <a:endParaRPr/>
          </a:p>
        </p:txBody>
      </p:sp>
      <p:sp>
        <p:nvSpPr>
          <p:cNvPr id="71" name="Google Shape;71;p11"/>
          <p:cNvSpPr txBox="1">
            <a:spLocks noGrp="1"/>
          </p:cNvSpPr>
          <p:nvPr>
            <p:ph type="sldNum" idx="12"/>
          </p:nvPr>
        </p:nvSpPr>
        <p:spPr>
          <a:xfrm>
            <a:off x="11409045" y="6333136"/>
            <a:ext cx="731600" cy="524800"/>
          </a:xfrm>
          <a:prstGeom prst="rect">
            <a:avLst/>
          </a:prstGeom>
        </p:spPr>
        <p:txBody>
          <a:bodyPr spcFirstLastPara="1" wrap="square" lIns="91413" tIns="91413" rIns="91413" bIns="9141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800753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2"/>
        <p:cNvGrpSpPr/>
        <p:nvPr/>
      </p:nvGrpSpPr>
      <p:grpSpPr>
        <a:xfrm>
          <a:off x="0" y="0"/>
          <a:ext cx="0" cy="0"/>
          <a:chOff x="0" y="0"/>
          <a:chExt cx="0" cy="0"/>
        </a:xfrm>
      </p:grpSpPr>
      <p:sp>
        <p:nvSpPr>
          <p:cNvPr id="73" name="Google Shape;73;p12"/>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13" tIns="45694" rIns="91413" bIns="45694"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74" name="Google Shape;74;p12"/>
          <p:cNvSpPr/>
          <p:nvPr/>
        </p:nvSpPr>
        <p:spPr>
          <a:xfrm>
            <a:off x="3447300" y="0"/>
            <a:ext cx="8744800" cy="6858000"/>
          </a:xfrm>
          <a:prstGeom prst="rect">
            <a:avLst/>
          </a:prstGeom>
          <a:solidFill>
            <a:srgbClr val="FFFFFF"/>
          </a:solidFill>
          <a:ln>
            <a:noFill/>
          </a:ln>
        </p:spPr>
        <p:txBody>
          <a:bodyPr spcFirstLastPara="1" wrap="square" lIns="91413" tIns="91413" rIns="91413" bIns="91413"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12"/>
          <p:cNvSpPr txBox="1">
            <a:spLocks noGrp="1"/>
          </p:cNvSpPr>
          <p:nvPr>
            <p:ph type="title"/>
          </p:nvPr>
        </p:nvSpPr>
        <p:spPr>
          <a:xfrm>
            <a:off x="312600" y="767333"/>
            <a:ext cx="2728400" cy="5308000"/>
          </a:xfrm>
          <a:prstGeom prst="rect">
            <a:avLst/>
          </a:prstGeom>
        </p:spPr>
        <p:txBody>
          <a:bodyPr spcFirstLastPara="1" wrap="square" lIns="91413" tIns="91413" rIns="91413" bIns="91413"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6" name="Google Shape;76;p12"/>
          <p:cNvSpPr txBox="1">
            <a:spLocks noGrp="1"/>
          </p:cNvSpPr>
          <p:nvPr>
            <p:ph type="body" idx="1"/>
          </p:nvPr>
        </p:nvSpPr>
        <p:spPr>
          <a:xfrm>
            <a:off x="4092433" y="767333"/>
            <a:ext cx="2386400" cy="5308000"/>
          </a:xfrm>
          <a:prstGeom prst="rect">
            <a:avLst/>
          </a:prstGeom>
        </p:spPr>
        <p:txBody>
          <a:bodyPr spcFirstLastPara="1" wrap="square" lIns="91413" tIns="91413" rIns="91413" bIns="91413" anchor="t" anchorCtr="0">
            <a:noAutofit/>
          </a:bodyPr>
          <a:lstStyle>
            <a:lvl1pPr marL="457152" lvl="0" indent="-285720" rtl="0">
              <a:spcBef>
                <a:spcPts val="600"/>
              </a:spcBef>
              <a:spcAft>
                <a:spcPts val="0"/>
              </a:spcAft>
              <a:buSzPts val="900"/>
              <a:buChar char="▪"/>
              <a:defRPr sz="900"/>
            </a:lvl1pPr>
            <a:lvl2pPr marL="914310" lvl="1" indent="-285720" rtl="0">
              <a:spcBef>
                <a:spcPts val="0"/>
              </a:spcBef>
              <a:spcAft>
                <a:spcPts val="0"/>
              </a:spcAft>
              <a:buSzPts val="900"/>
              <a:buChar char="-"/>
              <a:defRPr sz="900"/>
            </a:lvl2pPr>
            <a:lvl3pPr marL="1371462" lvl="2" indent="-285720" rtl="0">
              <a:spcBef>
                <a:spcPts val="0"/>
              </a:spcBef>
              <a:spcAft>
                <a:spcPts val="0"/>
              </a:spcAft>
              <a:buSzPts val="900"/>
              <a:buChar char="-"/>
              <a:defRPr sz="900"/>
            </a:lvl3pPr>
            <a:lvl4pPr marL="1828619" lvl="3" indent="-285720" rtl="0">
              <a:spcBef>
                <a:spcPts val="0"/>
              </a:spcBef>
              <a:spcAft>
                <a:spcPts val="0"/>
              </a:spcAft>
              <a:buSzPts val="900"/>
              <a:buChar char="-"/>
              <a:defRPr sz="900"/>
            </a:lvl4pPr>
            <a:lvl5pPr marL="2285772" lvl="4" indent="-285720" rtl="0">
              <a:spcBef>
                <a:spcPts val="0"/>
              </a:spcBef>
              <a:spcAft>
                <a:spcPts val="0"/>
              </a:spcAft>
              <a:buSzPts val="900"/>
              <a:buChar char="-"/>
              <a:defRPr sz="900"/>
            </a:lvl5pPr>
            <a:lvl6pPr marL="2742924" lvl="5" indent="-285720" rtl="0">
              <a:spcBef>
                <a:spcPts val="0"/>
              </a:spcBef>
              <a:spcAft>
                <a:spcPts val="0"/>
              </a:spcAft>
              <a:buSzPts val="900"/>
              <a:buChar char="-"/>
              <a:defRPr sz="900"/>
            </a:lvl6pPr>
            <a:lvl7pPr marL="3200077" lvl="6" indent="-285720" rtl="0">
              <a:spcBef>
                <a:spcPts val="0"/>
              </a:spcBef>
              <a:spcAft>
                <a:spcPts val="0"/>
              </a:spcAft>
              <a:buSzPts val="900"/>
              <a:buChar char="-"/>
              <a:defRPr sz="900"/>
            </a:lvl7pPr>
            <a:lvl8pPr marL="3657234" lvl="7" indent="-285720" rtl="0">
              <a:spcBef>
                <a:spcPts val="0"/>
              </a:spcBef>
              <a:spcAft>
                <a:spcPts val="0"/>
              </a:spcAft>
              <a:buSzPts val="900"/>
              <a:buChar char="-"/>
              <a:defRPr sz="900"/>
            </a:lvl8pPr>
            <a:lvl9pPr marL="4114392" lvl="8" indent="-285720" rtl="0">
              <a:spcBef>
                <a:spcPts val="0"/>
              </a:spcBef>
              <a:spcAft>
                <a:spcPts val="0"/>
              </a:spcAft>
              <a:buSzPts val="900"/>
              <a:buChar char="-"/>
              <a:defRPr sz="900"/>
            </a:lvl9pPr>
          </a:lstStyle>
          <a:p>
            <a:endParaRPr/>
          </a:p>
        </p:txBody>
      </p:sp>
      <p:sp>
        <p:nvSpPr>
          <p:cNvPr id="77" name="Google Shape;77;p12"/>
          <p:cNvSpPr txBox="1">
            <a:spLocks noGrp="1"/>
          </p:cNvSpPr>
          <p:nvPr>
            <p:ph type="body" idx="2"/>
          </p:nvPr>
        </p:nvSpPr>
        <p:spPr>
          <a:xfrm>
            <a:off x="6601341" y="767333"/>
            <a:ext cx="2386400" cy="5308000"/>
          </a:xfrm>
          <a:prstGeom prst="rect">
            <a:avLst/>
          </a:prstGeom>
        </p:spPr>
        <p:txBody>
          <a:bodyPr spcFirstLastPara="1" wrap="square" lIns="91413" tIns="91413" rIns="91413" bIns="91413" anchor="t" anchorCtr="0">
            <a:noAutofit/>
          </a:bodyPr>
          <a:lstStyle>
            <a:lvl1pPr marL="457152" lvl="0" indent="-285720" rtl="0">
              <a:spcBef>
                <a:spcPts val="600"/>
              </a:spcBef>
              <a:spcAft>
                <a:spcPts val="0"/>
              </a:spcAft>
              <a:buSzPts val="900"/>
              <a:buChar char="▪"/>
              <a:defRPr sz="900"/>
            </a:lvl1pPr>
            <a:lvl2pPr marL="914310" lvl="1" indent="-285720" rtl="0">
              <a:spcBef>
                <a:spcPts val="0"/>
              </a:spcBef>
              <a:spcAft>
                <a:spcPts val="0"/>
              </a:spcAft>
              <a:buSzPts val="900"/>
              <a:buChar char="-"/>
              <a:defRPr sz="900"/>
            </a:lvl2pPr>
            <a:lvl3pPr marL="1371462" lvl="2" indent="-285720" rtl="0">
              <a:spcBef>
                <a:spcPts val="0"/>
              </a:spcBef>
              <a:spcAft>
                <a:spcPts val="0"/>
              </a:spcAft>
              <a:buSzPts val="900"/>
              <a:buChar char="-"/>
              <a:defRPr sz="900"/>
            </a:lvl3pPr>
            <a:lvl4pPr marL="1828619" lvl="3" indent="-285720" rtl="0">
              <a:spcBef>
                <a:spcPts val="0"/>
              </a:spcBef>
              <a:spcAft>
                <a:spcPts val="0"/>
              </a:spcAft>
              <a:buSzPts val="900"/>
              <a:buChar char="-"/>
              <a:defRPr sz="900"/>
            </a:lvl4pPr>
            <a:lvl5pPr marL="2285772" lvl="4" indent="-285720" rtl="0">
              <a:spcBef>
                <a:spcPts val="0"/>
              </a:spcBef>
              <a:spcAft>
                <a:spcPts val="0"/>
              </a:spcAft>
              <a:buSzPts val="900"/>
              <a:buChar char="-"/>
              <a:defRPr sz="900"/>
            </a:lvl5pPr>
            <a:lvl6pPr marL="2742924" lvl="5" indent="-285720" rtl="0">
              <a:spcBef>
                <a:spcPts val="0"/>
              </a:spcBef>
              <a:spcAft>
                <a:spcPts val="0"/>
              </a:spcAft>
              <a:buSzPts val="900"/>
              <a:buChar char="-"/>
              <a:defRPr sz="900"/>
            </a:lvl6pPr>
            <a:lvl7pPr marL="3200077" lvl="6" indent="-285720" rtl="0">
              <a:spcBef>
                <a:spcPts val="0"/>
              </a:spcBef>
              <a:spcAft>
                <a:spcPts val="0"/>
              </a:spcAft>
              <a:buSzPts val="900"/>
              <a:buChar char="-"/>
              <a:defRPr sz="900"/>
            </a:lvl7pPr>
            <a:lvl8pPr marL="3657234" lvl="7" indent="-285720" rtl="0">
              <a:spcBef>
                <a:spcPts val="0"/>
              </a:spcBef>
              <a:spcAft>
                <a:spcPts val="0"/>
              </a:spcAft>
              <a:buSzPts val="900"/>
              <a:buChar char="-"/>
              <a:defRPr sz="900"/>
            </a:lvl8pPr>
            <a:lvl9pPr marL="4114392" lvl="8" indent="-285720" rtl="0">
              <a:spcBef>
                <a:spcPts val="0"/>
              </a:spcBef>
              <a:spcAft>
                <a:spcPts val="0"/>
              </a:spcAft>
              <a:buSzPts val="900"/>
              <a:buChar char="-"/>
              <a:defRPr sz="900"/>
            </a:lvl9pPr>
          </a:lstStyle>
          <a:p>
            <a:endParaRPr/>
          </a:p>
        </p:txBody>
      </p:sp>
      <p:sp>
        <p:nvSpPr>
          <p:cNvPr id="78" name="Google Shape;78;p12"/>
          <p:cNvSpPr txBox="1">
            <a:spLocks noGrp="1"/>
          </p:cNvSpPr>
          <p:nvPr>
            <p:ph type="body" idx="3"/>
          </p:nvPr>
        </p:nvSpPr>
        <p:spPr>
          <a:xfrm>
            <a:off x="9110248" y="767333"/>
            <a:ext cx="2386400" cy="5308000"/>
          </a:xfrm>
          <a:prstGeom prst="rect">
            <a:avLst/>
          </a:prstGeom>
        </p:spPr>
        <p:txBody>
          <a:bodyPr spcFirstLastPara="1" wrap="square" lIns="91413" tIns="91413" rIns="91413" bIns="91413" anchor="t" anchorCtr="0">
            <a:noAutofit/>
          </a:bodyPr>
          <a:lstStyle>
            <a:lvl1pPr marL="457152" lvl="0" indent="-285720" rtl="0">
              <a:spcBef>
                <a:spcPts val="600"/>
              </a:spcBef>
              <a:spcAft>
                <a:spcPts val="0"/>
              </a:spcAft>
              <a:buSzPts val="900"/>
              <a:buChar char="▪"/>
              <a:defRPr sz="900"/>
            </a:lvl1pPr>
            <a:lvl2pPr marL="914310" lvl="1" indent="-285720" rtl="0">
              <a:spcBef>
                <a:spcPts val="0"/>
              </a:spcBef>
              <a:spcAft>
                <a:spcPts val="0"/>
              </a:spcAft>
              <a:buSzPts val="900"/>
              <a:buChar char="-"/>
              <a:defRPr sz="900"/>
            </a:lvl2pPr>
            <a:lvl3pPr marL="1371462" lvl="2" indent="-285720" rtl="0">
              <a:spcBef>
                <a:spcPts val="0"/>
              </a:spcBef>
              <a:spcAft>
                <a:spcPts val="0"/>
              </a:spcAft>
              <a:buSzPts val="900"/>
              <a:buChar char="-"/>
              <a:defRPr sz="900"/>
            </a:lvl3pPr>
            <a:lvl4pPr marL="1828619" lvl="3" indent="-285720" rtl="0">
              <a:spcBef>
                <a:spcPts val="0"/>
              </a:spcBef>
              <a:spcAft>
                <a:spcPts val="0"/>
              </a:spcAft>
              <a:buSzPts val="900"/>
              <a:buChar char="-"/>
              <a:defRPr sz="900"/>
            </a:lvl4pPr>
            <a:lvl5pPr marL="2285772" lvl="4" indent="-285720" rtl="0">
              <a:spcBef>
                <a:spcPts val="0"/>
              </a:spcBef>
              <a:spcAft>
                <a:spcPts val="0"/>
              </a:spcAft>
              <a:buSzPts val="900"/>
              <a:buChar char="-"/>
              <a:defRPr sz="900"/>
            </a:lvl5pPr>
            <a:lvl6pPr marL="2742924" lvl="5" indent="-285720" rtl="0">
              <a:spcBef>
                <a:spcPts val="0"/>
              </a:spcBef>
              <a:spcAft>
                <a:spcPts val="0"/>
              </a:spcAft>
              <a:buSzPts val="900"/>
              <a:buChar char="-"/>
              <a:defRPr sz="900"/>
            </a:lvl6pPr>
            <a:lvl7pPr marL="3200077" lvl="6" indent="-285720" rtl="0">
              <a:spcBef>
                <a:spcPts val="0"/>
              </a:spcBef>
              <a:spcAft>
                <a:spcPts val="0"/>
              </a:spcAft>
              <a:buSzPts val="900"/>
              <a:buChar char="-"/>
              <a:defRPr sz="900"/>
            </a:lvl7pPr>
            <a:lvl8pPr marL="3657234" lvl="7" indent="-285720" rtl="0">
              <a:spcBef>
                <a:spcPts val="0"/>
              </a:spcBef>
              <a:spcAft>
                <a:spcPts val="0"/>
              </a:spcAft>
              <a:buSzPts val="900"/>
              <a:buChar char="-"/>
              <a:defRPr sz="900"/>
            </a:lvl8pPr>
            <a:lvl9pPr marL="4114392" lvl="8" indent="-285720" rtl="0">
              <a:spcBef>
                <a:spcPts val="0"/>
              </a:spcBef>
              <a:spcAft>
                <a:spcPts val="0"/>
              </a:spcAft>
              <a:buSzPts val="900"/>
              <a:buChar char="-"/>
              <a:defRPr sz="900"/>
            </a:lvl9pPr>
          </a:lstStyle>
          <a:p>
            <a:endParaRPr/>
          </a:p>
        </p:txBody>
      </p:sp>
      <p:sp>
        <p:nvSpPr>
          <p:cNvPr id="79" name="Google Shape;79;p12"/>
          <p:cNvSpPr txBox="1">
            <a:spLocks noGrp="1"/>
          </p:cNvSpPr>
          <p:nvPr>
            <p:ph type="sldNum" idx="12"/>
          </p:nvPr>
        </p:nvSpPr>
        <p:spPr>
          <a:xfrm>
            <a:off x="11409045" y="6333136"/>
            <a:ext cx="731600" cy="524800"/>
          </a:xfrm>
          <a:prstGeom prst="rect">
            <a:avLst/>
          </a:prstGeom>
        </p:spPr>
        <p:txBody>
          <a:bodyPr spcFirstLastPara="1" wrap="square" lIns="91413" tIns="91413" rIns="91413" bIns="9141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4030002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11409045" y="6333136"/>
            <a:ext cx="731600" cy="524800"/>
          </a:xfrm>
          <a:prstGeom prst="rect">
            <a:avLst/>
          </a:prstGeom>
        </p:spPr>
        <p:txBody>
          <a:bodyPr spcFirstLastPara="1" wrap="square" lIns="91413" tIns="91413" rIns="91413" bIns="91413"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a:pPr/>
              <a:t>‹#›</a:t>
            </a:fld>
            <a:endParaRPr/>
          </a:p>
        </p:txBody>
      </p:sp>
    </p:spTree>
    <p:extLst>
      <p:ext uri="{BB962C8B-B14F-4D97-AF65-F5344CB8AC3E}">
        <p14:creationId xmlns:p14="http://schemas.microsoft.com/office/powerpoint/2010/main" val="3723283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9FB41AE7-07AD-43D7-9418-6D32BE5E3192}"/>
              </a:ext>
            </a:extLst>
          </p:cNvPr>
          <p:cNvSpPr>
            <a:spLocks noGrp="1"/>
          </p:cNvSpPr>
          <p:nvPr>
            <p:ph type="pic" sz="quarter" idx="15"/>
          </p:nvPr>
        </p:nvSpPr>
        <p:spPr>
          <a:xfrm>
            <a:off x="-71014"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7"/>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bg1"/>
                </a:solidFill>
                <a:latin typeface="+mj-lt"/>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109713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35" y="0"/>
            <a:ext cx="4919153" cy="6858000"/>
          </a:xfrm>
          <a:solidFill>
            <a:schemeClr val="bg1">
              <a:lumMod val="5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B42DCA22-1DF2-42CB-8741-F0CE575EAFE9}"/>
              </a:ext>
            </a:extLst>
          </p:cNvPr>
          <p:cNvSpPr>
            <a:spLocks noGrp="1"/>
          </p:cNvSpPr>
          <p:nvPr>
            <p:ph type="title"/>
          </p:nvPr>
        </p:nvSpPr>
        <p:spPr>
          <a:xfrm>
            <a:off x="437810" y="1676400"/>
            <a:ext cx="5196241" cy="3352800"/>
          </a:xfrm>
        </p:spPr>
        <p:txBody>
          <a:bodyPr>
            <a:normAutofit/>
          </a:bodyPr>
          <a:lstStyle>
            <a:lvl1pPr>
              <a:defRPr sz="4400" b="1" spc="300">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CDD89F3-6B87-4C54-83B9-A6481CB4FC3A}"/>
              </a:ext>
            </a:extLst>
          </p:cNvPr>
          <p:cNvSpPr>
            <a:spLocks noGrp="1"/>
          </p:cNvSpPr>
          <p:nvPr>
            <p:ph idx="1"/>
          </p:nvPr>
        </p:nvSpPr>
        <p:spPr>
          <a:xfrm>
            <a:off x="7639400" y="365125"/>
            <a:ext cx="4114801"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phic 10">
            <a:extLst>
              <a:ext uri="{FF2B5EF4-FFF2-40B4-BE49-F238E27FC236}">
                <a16:creationId xmlns:a16="http://schemas.microsoft.com/office/drawing/2014/main" id="{479D679C-E90D-4916-BCE6-71C32B831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6" name="Footer Placeholder 5">
            <a:extLst>
              <a:ext uri="{FF2B5EF4-FFF2-40B4-BE49-F238E27FC236}">
                <a16:creationId xmlns:a16="http://schemas.microsoft.com/office/drawing/2014/main" id="{39C200B3-102B-4BB6-AEB0-D99EE027F096}"/>
              </a:ext>
            </a:extLst>
          </p:cNvPr>
          <p:cNvSpPr>
            <a:spLocks noGrp="1"/>
          </p:cNvSpPr>
          <p:nvPr>
            <p:ph type="ftr" sz="quarter" idx="16"/>
          </p:nvPr>
        </p:nvSpPr>
        <p:spPr/>
        <p:txBody>
          <a:bodyPr/>
          <a:lstStyle/>
          <a:p>
            <a:r>
              <a:rPr lang="en-US" dirty="0">
                <a:solidFill>
                  <a:prstClr val="white"/>
                </a:solidFill>
              </a:rPr>
              <a:t>Add a Footer</a:t>
            </a:r>
          </a:p>
        </p:txBody>
      </p:sp>
      <p:sp>
        <p:nvSpPr>
          <p:cNvPr id="7" name="Slide Number Placeholder 6">
            <a:extLst>
              <a:ext uri="{FF2B5EF4-FFF2-40B4-BE49-F238E27FC236}">
                <a16:creationId xmlns:a16="http://schemas.microsoft.com/office/drawing/2014/main" id="{8B450C90-6D4A-4D50-B15D-91C587AABC61}"/>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6443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35" y="0"/>
            <a:ext cx="9927771" cy="6858000"/>
          </a:xfrm>
          <a:solidFill>
            <a:schemeClr val="bg1">
              <a:lumMod val="50000"/>
            </a:schemeClr>
          </a:solidFill>
        </p:spPr>
        <p:txBody>
          <a:bodyPr/>
          <a:lstStyle/>
          <a:p>
            <a:r>
              <a:rPr lang="en-US"/>
              <a:t>Click icon to add picture</a:t>
            </a:r>
            <a:endParaRPr lang="en-US" dirty="0"/>
          </a:p>
        </p:txBody>
      </p:sp>
      <p:grpSp>
        <p:nvGrpSpPr>
          <p:cNvPr id="12" name="Group 11">
            <a:extLst>
              <a:ext uri="{FF2B5EF4-FFF2-40B4-BE49-F238E27FC236}">
                <a16:creationId xmlns:a16="http://schemas.microsoft.com/office/drawing/2014/main" id="{99325050-38BE-4AB2-B450-8DC9C0EDD386}"/>
              </a:ext>
            </a:extLst>
          </p:cNvPr>
          <p:cNvGrpSpPr/>
          <p:nvPr userDrawn="1"/>
        </p:nvGrpSpPr>
        <p:grpSpPr>
          <a:xfrm>
            <a:off x="883522" y="408327"/>
            <a:ext cx="5276606" cy="5768636"/>
            <a:chOff x="883522" y="408327"/>
            <a:chExt cx="5276606" cy="5768636"/>
          </a:xfrm>
        </p:grpSpPr>
        <p:sp>
          <p:nvSpPr>
            <p:cNvPr id="13" name="Rectangle 12">
              <a:extLst>
                <a:ext uri="{FF2B5EF4-FFF2-40B4-BE49-F238E27FC236}">
                  <a16:creationId xmlns:a16="http://schemas.microsoft.com/office/drawing/2014/main" id="{3D68A4CE-A5FD-4656-82E1-43D586CC441E}"/>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pic>
          <p:nvPicPr>
            <p:cNvPr id="15" name="Graphic 14">
              <a:extLst>
                <a:ext uri="{FF2B5EF4-FFF2-40B4-BE49-F238E27FC236}">
                  <a16:creationId xmlns:a16="http://schemas.microsoft.com/office/drawing/2014/main" id="{E66B1E37-8CEC-44ED-A239-C755B72AC6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4" name="Rectangle 13">
              <a:extLst>
                <a:ext uri="{FF2B5EF4-FFF2-40B4-BE49-F238E27FC236}">
                  <a16:creationId xmlns:a16="http://schemas.microsoft.com/office/drawing/2014/main" id="{B7E28405-97F5-4E03-86F1-FAE2FEA6CFF8}"/>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grpSp>
      <p:sp>
        <p:nvSpPr>
          <p:cNvPr id="16" name="Title 1">
            <a:extLst>
              <a:ext uri="{FF2B5EF4-FFF2-40B4-BE49-F238E27FC236}">
                <a16:creationId xmlns:a16="http://schemas.microsoft.com/office/drawing/2014/main" id="{719FCC9B-E3B8-49CF-BD22-D553FFAAE5D5}"/>
              </a:ext>
            </a:extLst>
          </p:cNvPr>
          <p:cNvSpPr>
            <a:spLocks noGrp="1"/>
          </p:cNvSpPr>
          <p:nvPr>
            <p:ph type="title"/>
          </p:nvPr>
        </p:nvSpPr>
        <p:spPr>
          <a:xfrm>
            <a:off x="838206" y="1501775"/>
            <a:ext cx="4351911" cy="2384466"/>
          </a:xfrm>
        </p:spPr>
        <p:txBody>
          <a:bodyPr>
            <a:normAutofit/>
          </a:bodyPr>
          <a:lstStyle>
            <a:lvl1pPr algn="ctr">
              <a:defRPr sz="4400" b="1" spc="300">
                <a:solidFill>
                  <a:schemeClr val="bg1"/>
                </a:solidFill>
                <a:latin typeface="+mj-lt"/>
              </a:defRPr>
            </a:lvl1pPr>
          </a:lstStyle>
          <a:p>
            <a:r>
              <a:rPr lang="en-US"/>
              <a:t>Click to edit Master title style</a:t>
            </a:r>
            <a:endParaRPr lang="en-US" dirty="0"/>
          </a:p>
        </p:txBody>
      </p:sp>
      <p:sp>
        <p:nvSpPr>
          <p:cNvPr id="17" name="Text Placeholder 2">
            <a:extLst>
              <a:ext uri="{FF2B5EF4-FFF2-40B4-BE49-F238E27FC236}">
                <a16:creationId xmlns:a16="http://schemas.microsoft.com/office/drawing/2014/main" id="{4F21EA87-CE67-4A1E-B2E0-513F775C76A7}"/>
              </a:ext>
            </a:extLst>
          </p:cNvPr>
          <p:cNvSpPr>
            <a:spLocks noGrp="1"/>
          </p:cNvSpPr>
          <p:nvPr>
            <p:ph type="body" idx="13" hasCustomPrompt="1"/>
          </p:nvPr>
        </p:nvSpPr>
        <p:spPr>
          <a:xfrm>
            <a:off x="838200" y="3886247"/>
            <a:ext cx="4351910" cy="296437"/>
          </a:xfrm>
        </p:spPr>
        <p:txBody>
          <a:bodyPr lIns="0" rIns="0">
            <a:noAutofit/>
          </a:bodyPr>
          <a:lstStyle>
            <a:lvl1pPr marL="0" indent="0" algn="ctr">
              <a:buNone/>
              <a:defRPr sz="2000" spc="600">
                <a:solidFill>
                  <a:schemeClr val="bg1"/>
                </a:solidFill>
                <a:latin typeface="+mj-lt"/>
              </a:defRPr>
            </a:lvl1pPr>
            <a:lvl2pPr marL="457152" indent="0">
              <a:buNone/>
              <a:defRPr sz="2000">
                <a:solidFill>
                  <a:schemeClr val="tx1">
                    <a:tint val="75000"/>
                  </a:schemeClr>
                </a:solidFill>
              </a:defRPr>
            </a:lvl2pPr>
            <a:lvl3pPr marL="914310" indent="0">
              <a:buNone/>
              <a:defRPr sz="1800">
                <a:solidFill>
                  <a:schemeClr val="tx1">
                    <a:tint val="75000"/>
                  </a:schemeClr>
                </a:solidFill>
              </a:defRPr>
            </a:lvl3pPr>
            <a:lvl4pPr marL="1371462"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4" indent="0">
              <a:buNone/>
              <a:defRPr sz="1600">
                <a:solidFill>
                  <a:schemeClr val="tx1">
                    <a:tint val="75000"/>
                  </a:schemeClr>
                </a:solidFill>
              </a:defRPr>
            </a:lvl7pPr>
            <a:lvl8pPr marL="3200077"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6AADF661-E593-4423-A8A8-F22C94390782}"/>
              </a:ext>
            </a:extLst>
          </p:cNvPr>
          <p:cNvSpPr>
            <a:spLocks noGrp="1"/>
          </p:cNvSpPr>
          <p:nvPr>
            <p:ph type="ftr" sz="quarter" idx="16"/>
          </p:nvPr>
        </p:nvSpPr>
        <p:spPr/>
        <p:txBody>
          <a:bodyPr/>
          <a:lstStyle/>
          <a:p>
            <a:r>
              <a:rPr lang="en-US" dirty="0">
                <a:solidFill>
                  <a:prstClr val="white"/>
                </a:solidFill>
              </a:rPr>
              <a:t>Add a Footer</a:t>
            </a:r>
          </a:p>
        </p:txBody>
      </p:sp>
      <p:sp>
        <p:nvSpPr>
          <p:cNvPr id="3" name="Slide Number Placeholder 2">
            <a:extLst>
              <a:ext uri="{FF2B5EF4-FFF2-40B4-BE49-F238E27FC236}">
                <a16:creationId xmlns:a16="http://schemas.microsoft.com/office/drawing/2014/main" id="{F8BD6A50-BDFC-4B4C-9D3B-53B545F53188}"/>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87056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B599FEC8-12D0-4EB5-8573-C891D56C84E0}"/>
              </a:ext>
            </a:extLst>
          </p:cNvPr>
          <p:cNvSpPr>
            <a:spLocks noGrp="1"/>
          </p:cNvSpPr>
          <p:nvPr>
            <p:ph type="pic" sz="quarter" idx="15"/>
          </p:nvPr>
        </p:nvSpPr>
        <p:spPr>
          <a:xfrm>
            <a:off x="-71014"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101" y="1742989"/>
            <a:ext cx="4351911" cy="3352800"/>
          </a:xfrm>
        </p:spPr>
        <p:txBody>
          <a:bodyPr>
            <a:normAutofit/>
          </a:bodyPr>
          <a:lstStyle>
            <a:lvl1pPr algn="ctr">
              <a:defRPr sz="4400" b="1" spc="300">
                <a:solidFill>
                  <a:schemeClr val="bg1"/>
                </a:solidFill>
                <a:latin typeface="+mj-lt"/>
              </a:defRPr>
            </a:lvl1p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74491700-C4EB-4143-ACD3-DE153BF9DD99}"/>
              </a:ext>
            </a:extLst>
          </p:cNvPr>
          <p:cNvSpPr>
            <a:spLocks noGrp="1"/>
          </p:cNvSpPr>
          <p:nvPr>
            <p:ph type="body" idx="13" hasCustomPrompt="1"/>
          </p:nvPr>
        </p:nvSpPr>
        <p:spPr>
          <a:xfrm>
            <a:off x="4506094" y="4127461"/>
            <a:ext cx="4351910" cy="296437"/>
          </a:xfrm>
        </p:spPr>
        <p:txBody>
          <a:bodyPr lIns="0" rIns="0">
            <a:noAutofit/>
          </a:bodyPr>
          <a:lstStyle>
            <a:lvl1pPr marL="0" indent="0" algn="ctr">
              <a:buNone/>
              <a:defRPr sz="2000" spc="600">
                <a:solidFill>
                  <a:schemeClr val="bg1"/>
                </a:solidFill>
                <a:latin typeface="+mj-lt"/>
              </a:defRPr>
            </a:lvl1pPr>
            <a:lvl2pPr marL="457152" indent="0">
              <a:buNone/>
              <a:defRPr sz="2000">
                <a:solidFill>
                  <a:schemeClr val="tx1">
                    <a:tint val="75000"/>
                  </a:schemeClr>
                </a:solidFill>
              </a:defRPr>
            </a:lvl2pPr>
            <a:lvl3pPr marL="914310" indent="0">
              <a:buNone/>
              <a:defRPr sz="1800">
                <a:solidFill>
                  <a:schemeClr val="tx1">
                    <a:tint val="75000"/>
                  </a:schemeClr>
                </a:solidFill>
              </a:defRPr>
            </a:lvl3pPr>
            <a:lvl4pPr marL="1371462"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4" indent="0">
              <a:buNone/>
              <a:defRPr sz="1600">
                <a:solidFill>
                  <a:schemeClr val="tx1">
                    <a:tint val="75000"/>
                  </a:schemeClr>
                </a:solidFill>
              </a:defRPr>
            </a:lvl7pPr>
            <a:lvl8pPr marL="3200077"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dirty="0">
                <a:solidFill>
                  <a:prstClr val="white"/>
                </a:solidFill>
              </a:rPr>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53201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42B3D5D2-87D3-49A6-9FA2-5D21A6486F97}"/>
              </a:ext>
            </a:extLst>
          </p:cNvPr>
          <p:cNvSpPr>
            <a:spLocks noGrp="1"/>
          </p:cNvSpPr>
          <p:nvPr>
            <p:ph type="pic" sz="quarter" idx="13" hasCustomPrompt="1"/>
          </p:nvPr>
        </p:nvSpPr>
        <p:spPr>
          <a:xfrm>
            <a:off x="144008" y="143998"/>
            <a:ext cx="4680001" cy="6480000"/>
          </a:xfrm>
          <a:solidFill>
            <a:schemeClr val="bg1">
              <a:lumMod val="95000"/>
            </a:schemeClr>
          </a:solidFill>
        </p:spPr>
        <p:txBody>
          <a:bodyPr lIns="575940" tIns="0" rIns="35994" bIns="0" anchor="ctr"/>
          <a:lstStyle>
            <a:lvl1pPr marL="0" indent="0" algn="l">
              <a:buNone/>
              <a:defRPr/>
            </a:lvl1pPr>
          </a:lstStyle>
          <a:p>
            <a:r>
              <a:rPr lang="en-US" noProof="0" dirty="0"/>
              <a:t>Insert or Drag and Drop your Photo</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5111902" y="432000"/>
            <a:ext cx="66601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1</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451949"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451949"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3</a:t>
            </a:r>
          </a:p>
        </p:txBody>
      </p:sp>
      <p:sp>
        <p:nvSpPr>
          <p:cNvPr id="16" name="Text Placeholder 10">
            <a:extLst>
              <a:ext uri="{FF2B5EF4-FFF2-40B4-BE49-F238E27FC236}">
                <a16:creationId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703949"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1" name="Picture Placeholder 15">
            <a:extLst>
              <a:ext uri="{FF2B5EF4-FFF2-40B4-BE49-F238E27FC236}">
                <a16:creationId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2" name="Text Placeholder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5111507" y="1008001"/>
            <a:ext cx="6659815" cy="360000"/>
          </a:xfrm>
        </p:spPr>
        <p:txBody>
          <a:bodyPr/>
          <a:lstStyle>
            <a:lvl1pPr marL="0" indent="0">
              <a:buNone/>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Subtitle</a:t>
            </a:r>
          </a:p>
        </p:txBody>
      </p:sp>
      <p:grpSp>
        <p:nvGrpSpPr>
          <p:cNvPr id="25" name="Group 24">
            <a:extLst>
              <a:ext uri="{FF2B5EF4-FFF2-40B4-BE49-F238E27FC236}">
                <a16:creationId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Rectangle 6">
              <a:extLst>
                <a:ext uri="{FF2B5EF4-FFF2-40B4-BE49-F238E27FC236}">
                  <a16:creationId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6">
              <a:extLst>
                <a:ext uri="{FF2B5EF4-FFF2-40B4-BE49-F238E27FC236}">
                  <a16:creationId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Rectangle 6">
            <a:extLst>
              <a:ext uri="{FF2B5EF4-FFF2-40B4-BE49-F238E27FC236}">
                <a16:creationId xmlns:a16="http://schemas.microsoft.com/office/drawing/2014/main" id="{3E24480B-1EA1-4618-A14A-DFF8FA263887}"/>
              </a:ext>
              <a:ext uri="{C183D7F6-B498-43B3-948B-1728B52AA6E4}">
                <adec:decorative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8" name="Rectangle 6">
            <a:extLst>
              <a:ext uri="{FF2B5EF4-FFF2-40B4-BE49-F238E27FC236}">
                <a16:creationId xmlns:a16="http://schemas.microsoft.com/office/drawing/2014/main" id="{043B620A-4118-4E00-9D79-5BD4C87DCEAB}"/>
              </a:ext>
              <a:ext uri="{C183D7F6-B498-43B3-948B-1728B52AA6E4}">
                <adec:decorative xmlns:adec="http://schemas.microsoft.com/office/drawing/2017/decorative" val="1"/>
              </a:ext>
            </a:extLst>
          </p:cNvPr>
          <p:cNvSpPr/>
          <p:nvPr userDrawn="1"/>
        </p:nvSpPr>
        <p:spPr>
          <a:xfrm>
            <a:off x="7523949"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9" name="Rectangle 6">
            <a:extLst>
              <a:ext uri="{FF2B5EF4-FFF2-40B4-BE49-F238E27FC236}">
                <a16:creationId xmlns:a16="http://schemas.microsoft.com/office/drawing/2014/main" id="{612097E6-9559-4AEF-968E-6C2F89163D7B}"/>
              </a:ext>
              <a:ext uri="{C183D7F6-B498-43B3-948B-1728B52AA6E4}">
                <adec:decorative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Tree>
    <p:extLst>
      <p:ext uri="{BB962C8B-B14F-4D97-AF65-F5344CB8AC3E}">
        <p14:creationId xmlns:p14="http://schemas.microsoft.com/office/powerpoint/2010/main" val="27686490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3A4379-5E89-42FE-AA5C-BEA0CDFCDD6F}"/>
              </a:ext>
            </a:extLst>
          </p:cNvPr>
          <p:cNvSpPr/>
          <p:nvPr userDrawn="1"/>
        </p:nvSpPr>
        <p:spPr>
          <a:xfrm>
            <a:off x="4887685"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8" y="1061133"/>
            <a:ext cx="3464717" cy="823912"/>
          </a:xfrm>
          <a:ln>
            <a:noFill/>
          </a:ln>
        </p:spPr>
        <p:txBody>
          <a:bodyPr anchor="ctr"/>
          <a:lstStyle>
            <a:lvl1pPr marL="0" indent="0" algn="ctr">
              <a:buNone/>
              <a:defRPr sz="2400" b="1">
                <a:solidFill>
                  <a:schemeClr val="bg1"/>
                </a:solidFill>
                <a:latin typeface="+mj-lt"/>
              </a:defRPr>
            </a:lvl1pPr>
            <a:lvl2pPr marL="457152" indent="0">
              <a:buNone/>
              <a:defRPr sz="2000" b="1"/>
            </a:lvl2pPr>
            <a:lvl3pPr marL="914310" indent="0">
              <a:buNone/>
              <a:defRPr sz="1800" b="1"/>
            </a:lvl3pPr>
            <a:lvl4pPr marL="1371462" indent="0">
              <a:buNone/>
              <a:defRPr sz="1600" b="1"/>
            </a:lvl4pPr>
            <a:lvl5pPr marL="1828619" indent="0">
              <a:buNone/>
              <a:defRPr sz="1600" b="1"/>
            </a:lvl5pPr>
            <a:lvl6pPr marL="2285772" indent="0">
              <a:buNone/>
              <a:defRPr sz="1600" b="1"/>
            </a:lvl6pPr>
            <a:lvl7pPr marL="2742924" indent="0">
              <a:buNone/>
              <a:defRPr sz="1600" b="1"/>
            </a:lvl7pPr>
            <a:lvl8pPr marL="3200077"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8"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367F380C-58A9-4490-AC57-579A90290F36}"/>
              </a:ext>
            </a:extLst>
          </p:cNvPr>
          <p:cNvSpPr>
            <a:spLocks noGrp="1"/>
          </p:cNvSpPr>
          <p:nvPr>
            <p:ph type="body" idx="13"/>
          </p:nvPr>
        </p:nvSpPr>
        <p:spPr>
          <a:xfrm>
            <a:off x="8153400" y="1061133"/>
            <a:ext cx="3464717" cy="823912"/>
          </a:xfrm>
          <a:ln>
            <a:noFill/>
          </a:ln>
        </p:spPr>
        <p:txBody>
          <a:bodyPr anchor="ctr"/>
          <a:lstStyle>
            <a:lvl1pPr marL="0" indent="0" algn="ctr">
              <a:buNone/>
              <a:defRPr sz="2400" b="1">
                <a:solidFill>
                  <a:schemeClr val="bg1"/>
                </a:solidFill>
                <a:latin typeface="+mj-lt"/>
              </a:defRPr>
            </a:lvl1pPr>
            <a:lvl2pPr marL="457152" indent="0">
              <a:buNone/>
              <a:defRPr sz="2000" b="1"/>
            </a:lvl2pPr>
            <a:lvl3pPr marL="914310" indent="0">
              <a:buNone/>
              <a:defRPr sz="1800" b="1"/>
            </a:lvl3pPr>
            <a:lvl4pPr marL="1371462" indent="0">
              <a:buNone/>
              <a:defRPr sz="1600" b="1"/>
            </a:lvl4pPr>
            <a:lvl5pPr marL="1828619" indent="0">
              <a:buNone/>
              <a:defRPr sz="1600" b="1"/>
            </a:lvl5pPr>
            <a:lvl6pPr marL="2285772" indent="0">
              <a:buNone/>
              <a:defRPr sz="1600" b="1"/>
            </a:lvl6pPr>
            <a:lvl7pPr marL="2742924" indent="0">
              <a:buNone/>
              <a:defRPr sz="1600" b="1"/>
            </a:lvl7pPr>
            <a:lvl8pPr marL="3200077" indent="0">
              <a:buNone/>
              <a:defRPr sz="1600" b="1"/>
            </a:lvl8pPr>
            <a:lvl9pPr marL="3657234"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DA285A94-0E4E-47DC-8E61-41F684F37003}"/>
              </a:ext>
            </a:extLst>
          </p:cNvPr>
          <p:cNvSpPr>
            <a:spLocks noGrp="1"/>
          </p:cNvSpPr>
          <p:nvPr>
            <p:ph sz="half" idx="14"/>
          </p:nvPr>
        </p:nvSpPr>
        <p:spPr>
          <a:xfrm>
            <a:off x="8153400"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90"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6" name="Picture Placeholder 13">
            <a:extLst>
              <a:ext uri="{FF2B5EF4-FFF2-40B4-BE49-F238E27FC236}">
                <a16:creationId xmlns:a16="http://schemas.microsoft.com/office/drawing/2014/main" id="{354FBDC8-CD65-4972-A821-C25297B1A8AB}"/>
              </a:ext>
            </a:extLst>
          </p:cNvPr>
          <p:cNvSpPr>
            <a:spLocks noGrp="1"/>
          </p:cNvSpPr>
          <p:nvPr>
            <p:ph type="pic" sz="quarter" idx="15"/>
          </p:nvPr>
        </p:nvSpPr>
        <p:spPr>
          <a:xfrm>
            <a:off x="4659088" y="489291"/>
            <a:ext cx="2873833" cy="592092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solidFill>
                  <a:prstClr val="white"/>
                </a:solidFill>
              </a:rPr>
              <a:t>Add a Footer</a:t>
            </a: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5755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D40C7A-92CE-46D6-B056-C75D73663328}"/>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5" name="Rectangle 4">
            <a:extLst>
              <a:ext uri="{FF2B5EF4-FFF2-40B4-BE49-F238E27FC236}">
                <a16:creationId xmlns:a16="http://schemas.microsoft.com/office/drawing/2014/main" id="{C2877C5F-FF39-4400-9C13-0D7F04A0C78F}"/>
              </a:ext>
            </a:extLst>
          </p:cNvPr>
          <p:cNvSpPr/>
          <p:nvPr userDrawn="1"/>
        </p:nvSpPr>
        <p:spPr>
          <a:xfrm>
            <a:off x="6727372" y="54430"/>
            <a:ext cx="1238278" cy="6553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3" name="Picture Placeholder 2">
            <a:extLst>
              <a:ext uri="{FF2B5EF4-FFF2-40B4-BE49-F238E27FC236}">
                <a16:creationId xmlns:a16="http://schemas.microsoft.com/office/drawing/2014/main" id="{CAE90E16-AEC5-4F82-85B0-DDEA26AA939A}"/>
              </a:ext>
            </a:extLst>
          </p:cNvPr>
          <p:cNvSpPr>
            <a:spLocks noGrp="1"/>
          </p:cNvSpPr>
          <p:nvPr>
            <p:ph type="pic" idx="1"/>
          </p:nvPr>
        </p:nvSpPr>
        <p:spPr>
          <a:xfrm>
            <a:off x="7097490" y="0"/>
            <a:ext cx="5094515" cy="6858000"/>
          </a:xfrm>
          <a:solidFill>
            <a:schemeClr val="bg1">
              <a:lumMod val="50000"/>
            </a:schemeClr>
          </a:solidFill>
        </p:spPr>
        <p:txBody>
          <a:bodyPr/>
          <a:lstStyle>
            <a:lvl1pPr marL="0" indent="0">
              <a:buNone/>
              <a:defRPr sz="3200"/>
            </a:lvl1pPr>
            <a:lvl2pPr marL="457152" indent="0">
              <a:buNone/>
              <a:defRPr sz="2800"/>
            </a:lvl2pPr>
            <a:lvl3pPr marL="914310" indent="0">
              <a:buNone/>
              <a:defRPr sz="2400"/>
            </a:lvl3pPr>
            <a:lvl4pPr marL="1371462" indent="0">
              <a:buNone/>
              <a:defRPr sz="2000"/>
            </a:lvl4pPr>
            <a:lvl5pPr marL="1828619" indent="0">
              <a:buNone/>
              <a:defRPr sz="2000"/>
            </a:lvl5pPr>
            <a:lvl6pPr marL="2285772" indent="0">
              <a:buNone/>
              <a:defRPr sz="2000"/>
            </a:lvl6pPr>
            <a:lvl7pPr marL="2742924" indent="0">
              <a:buNone/>
              <a:defRPr sz="2000"/>
            </a:lvl7pPr>
            <a:lvl8pPr marL="3200077" indent="0">
              <a:buNone/>
              <a:defRPr sz="2000"/>
            </a:lvl8pPr>
            <a:lvl9pPr marL="3657234" indent="0">
              <a:buNone/>
              <a:defRPr sz="2000"/>
            </a:lvl9pPr>
          </a:lstStyle>
          <a:p>
            <a:r>
              <a:rPr lang="en-US"/>
              <a:t>Click icon to add picture</a:t>
            </a:r>
            <a:endParaRPr lang="en-US" dirty="0"/>
          </a:p>
        </p:txBody>
      </p:sp>
      <p:sp>
        <p:nvSpPr>
          <p:cNvPr id="13" name="Rectangle 12">
            <a:extLst>
              <a:ext uri="{FF2B5EF4-FFF2-40B4-BE49-F238E27FC236}">
                <a16:creationId xmlns:a16="http://schemas.microsoft.com/office/drawing/2014/main" id="{EA1A2116-206B-49CD-9ECC-078E4F72904C}"/>
              </a:ext>
            </a:extLst>
          </p:cNvPr>
          <p:cNvSpPr/>
          <p:nvPr userDrawn="1"/>
        </p:nvSpPr>
        <p:spPr>
          <a:xfrm>
            <a:off x="979719"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4" name="Rectangle 13">
            <a:extLst>
              <a:ext uri="{FF2B5EF4-FFF2-40B4-BE49-F238E27FC236}">
                <a16:creationId xmlns:a16="http://schemas.microsoft.com/office/drawing/2014/main" id="{A69E75A6-06C5-49D0-9164-3098CE0E53D8}"/>
              </a:ext>
            </a:extLst>
          </p:cNvPr>
          <p:cNvSpPr/>
          <p:nvPr userDrawn="1"/>
        </p:nvSpPr>
        <p:spPr>
          <a:xfrm>
            <a:off x="957943" y="655467"/>
            <a:ext cx="5769428"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r>
              <a:rPr lang="en-US" dirty="0">
                <a:solidFill>
                  <a:prstClr val="white"/>
                </a:solidFill>
              </a:rPr>
              <a:t>Add a Footer</a:t>
            </a:r>
          </a:p>
        </p:txBody>
      </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957945" y="2546857"/>
            <a:ext cx="5138057" cy="3396749"/>
          </a:xfrm>
        </p:spPr>
        <p:txBody>
          <a:bodyPr/>
          <a:lstStyle>
            <a:lvl1pPr marL="0" indent="0">
              <a:lnSpc>
                <a:spcPct val="150000"/>
              </a:lnSpc>
              <a:buNone/>
              <a:defRPr sz="1600">
                <a:solidFill>
                  <a:schemeClr val="bg1"/>
                </a:solidFill>
              </a:defRPr>
            </a:lvl1pPr>
            <a:lvl2pPr marL="457152" indent="0">
              <a:buNone/>
              <a:defRPr sz="1400"/>
            </a:lvl2pPr>
            <a:lvl3pPr marL="914310" indent="0">
              <a:buNone/>
              <a:defRPr sz="1200"/>
            </a:lvl3pPr>
            <a:lvl4pPr marL="1371462" indent="0">
              <a:buNone/>
              <a:defRPr sz="1000"/>
            </a:lvl4pPr>
            <a:lvl5pPr marL="1828619" indent="0">
              <a:buNone/>
              <a:defRPr sz="1000"/>
            </a:lvl5pPr>
            <a:lvl6pPr marL="2285772" indent="0">
              <a:buNone/>
              <a:defRPr sz="1000"/>
            </a:lvl6pPr>
            <a:lvl7pPr marL="2742924" indent="0">
              <a:buNone/>
              <a:defRPr sz="1000"/>
            </a:lvl7pPr>
            <a:lvl8pPr marL="3200077" indent="0">
              <a:buNone/>
              <a:defRPr sz="1000"/>
            </a:lvl8pPr>
            <a:lvl9pPr marL="3657234"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957945" y="1480457"/>
            <a:ext cx="5138057" cy="979308"/>
          </a:xfrm>
        </p:spPr>
        <p:txBody>
          <a:bodyPr anchor="b"/>
          <a:lstStyle>
            <a:lvl1pPr>
              <a:defRPr sz="3200" b="1">
                <a:solidFill>
                  <a:schemeClr val="bg1"/>
                </a:solidFill>
                <a:latin typeface="+mn-lt"/>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36970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0CBD5E02-927B-4DF7-8968-617C1C8F0F0E}"/>
              </a:ext>
            </a:extLst>
          </p:cNvPr>
          <p:cNvSpPr>
            <a:spLocks noGrp="1"/>
          </p:cNvSpPr>
          <p:nvPr>
            <p:ph type="pic" sz="quarter" idx="15"/>
          </p:nvPr>
        </p:nvSpPr>
        <p:spPr>
          <a:xfrm>
            <a:off x="1" y="0"/>
            <a:ext cx="7249885" cy="6858000"/>
          </a:xfrm>
          <a:solidFill>
            <a:schemeClr val="bg1">
              <a:lumMod val="50000"/>
            </a:schemeClr>
          </a:solid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flipH="1">
            <a:off x="4115990" y="252563"/>
            <a:ext cx="7433283" cy="5995838"/>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510545" y="916446"/>
            <a:ext cx="6117771"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510545" y="1962673"/>
            <a:ext cx="6117771" cy="3676128"/>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535816" y="1555002"/>
            <a:ext cx="6076915" cy="407670"/>
          </a:xfrm>
        </p:spPr>
        <p:txBody>
          <a:bodyPr lIns="0" rIns="0">
            <a:noAutofit/>
          </a:bodyPr>
          <a:lstStyle>
            <a:lvl1pPr marL="0" indent="0">
              <a:buNone/>
              <a:defRPr sz="2000" spc="600">
                <a:solidFill>
                  <a:schemeClr val="bg1"/>
                </a:solidFill>
                <a:latin typeface="+mj-lt"/>
              </a:defRPr>
            </a:lvl1pPr>
            <a:lvl2pPr marL="457152" indent="0">
              <a:buNone/>
              <a:defRPr sz="2000">
                <a:solidFill>
                  <a:schemeClr val="tx1">
                    <a:tint val="75000"/>
                  </a:schemeClr>
                </a:solidFill>
              </a:defRPr>
            </a:lvl2pPr>
            <a:lvl3pPr marL="914310" indent="0">
              <a:buNone/>
              <a:defRPr sz="1800">
                <a:solidFill>
                  <a:schemeClr val="tx1">
                    <a:tint val="75000"/>
                  </a:schemeClr>
                </a:solidFill>
              </a:defRPr>
            </a:lvl3pPr>
            <a:lvl4pPr marL="1371462"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4" indent="0">
              <a:buNone/>
              <a:defRPr sz="1600">
                <a:solidFill>
                  <a:schemeClr val="tx1">
                    <a:tint val="75000"/>
                  </a:schemeClr>
                </a:solidFill>
              </a:defRPr>
            </a:lvl7pPr>
            <a:lvl8pPr marL="3200077"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EDIT MASTER TEXT STYLES</a:t>
            </a:r>
          </a:p>
        </p:txBody>
      </p:sp>
      <p:sp>
        <p:nvSpPr>
          <p:cNvPr id="4" name="Footer Placeholder 3">
            <a:extLst>
              <a:ext uri="{FF2B5EF4-FFF2-40B4-BE49-F238E27FC236}">
                <a16:creationId xmlns:a16="http://schemas.microsoft.com/office/drawing/2014/main" id="{7BFE929D-DC77-46CA-82A0-DBC67BEA93A1}"/>
              </a:ext>
            </a:extLst>
          </p:cNvPr>
          <p:cNvSpPr>
            <a:spLocks noGrp="1"/>
          </p:cNvSpPr>
          <p:nvPr>
            <p:ph type="ftr" sz="quarter" idx="16"/>
          </p:nvPr>
        </p:nvSpPr>
        <p:spPr/>
        <p:txBody>
          <a:bodyPr/>
          <a:lstStyle/>
          <a:p>
            <a:r>
              <a:rPr lang="en-US" dirty="0">
                <a:solidFill>
                  <a:prstClr val="white"/>
                </a:solidFill>
              </a:rPr>
              <a:t>Add a Footer</a:t>
            </a:r>
          </a:p>
        </p:txBody>
      </p:sp>
      <p:sp>
        <p:nvSpPr>
          <p:cNvPr id="6" name="Slide Number Placeholder 5">
            <a:extLst>
              <a:ext uri="{FF2B5EF4-FFF2-40B4-BE49-F238E27FC236}">
                <a16:creationId xmlns:a16="http://schemas.microsoft.com/office/drawing/2014/main" id="{04A17937-35A7-4492-BF9B-0912A22FF3FD}"/>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5862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6400197" y="470641"/>
            <a:ext cx="5220309" cy="5916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a:off x="657066" y="435130"/>
            <a:ext cx="5134751" cy="6215741"/>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99167" y="1099008"/>
            <a:ext cx="4226024"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9167" y="2145240"/>
            <a:ext cx="4226024" cy="3857329"/>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611804" y="1737565"/>
            <a:ext cx="4197802" cy="407670"/>
          </a:xfrm>
        </p:spPr>
        <p:txBody>
          <a:bodyPr lIns="0" rIns="0">
            <a:noAutofit/>
          </a:bodyPr>
          <a:lstStyle>
            <a:lvl1pPr marL="0" indent="0">
              <a:buNone/>
              <a:defRPr sz="2000" spc="600">
                <a:solidFill>
                  <a:schemeClr val="bg1"/>
                </a:solidFill>
                <a:latin typeface="+mj-lt"/>
              </a:defRPr>
            </a:lvl1pPr>
            <a:lvl2pPr marL="457152" indent="0">
              <a:buNone/>
              <a:defRPr sz="2000">
                <a:solidFill>
                  <a:schemeClr val="tx1">
                    <a:tint val="75000"/>
                  </a:schemeClr>
                </a:solidFill>
              </a:defRPr>
            </a:lvl2pPr>
            <a:lvl3pPr marL="914310" indent="0">
              <a:buNone/>
              <a:defRPr sz="1800">
                <a:solidFill>
                  <a:schemeClr val="tx1">
                    <a:tint val="75000"/>
                  </a:schemeClr>
                </a:solidFill>
              </a:defRPr>
            </a:lvl3pPr>
            <a:lvl4pPr marL="1371462"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4" indent="0">
              <a:buNone/>
              <a:defRPr sz="1600">
                <a:solidFill>
                  <a:schemeClr val="tx1">
                    <a:tint val="75000"/>
                  </a:schemeClr>
                </a:solidFill>
              </a:defRPr>
            </a:lvl7pPr>
            <a:lvl8pPr marL="3200077"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EDIT MASTER STYLES</a:t>
            </a:r>
          </a:p>
        </p:txBody>
      </p:sp>
      <p:sp>
        <p:nvSpPr>
          <p:cNvPr id="4" name="Footer Placeholder 3">
            <a:extLst>
              <a:ext uri="{FF2B5EF4-FFF2-40B4-BE49-F238E27FC236}">
                <a16:creationId xmlns:a16="http://schemas.microsoft.com/office/drawing/2014/main" id="{15311BA1-4F61-4FA7-9C20-685B3689CAEF}"/>
              </a:ext>
            </a:extLst>
          </p:cNvPr>
          <p:cNvSpPr>
            <a:spLocks noGrp="1"/>
          </p:cNvSpPr>
          <p:nvPr>
            <p:ph type="ftr" sz="quarter" idx="17"/>
          </p:nvPr>
        </p:nvSpPr>
        <p:spPr/>
        <p:txBody>
          <a:bodyPr/>
          <a:lstStyle/>
          <a:p>
            <a:r>
              <a:rPr lang="en-US" dirty="0">
                <a:solidFill>
                  <a:prstClr val="white"/>
                </a:solidFill>
              </a:rPr>
              <a:t>Add a Footer</a:t>
            </a:r>
          </a:p>
        </p:txBody>
      </p:sp>
      <p:sp>
        <p:nvSpPr>
          <p:cNvPr id="8" name="Slide Number Placeholder 7">
            <a:extLst>
              <a:ext uri="{FF2B5EF4-FFF2-40B4-BE49-F238E27FC236}">
                <a16:creationId xmlns:a16="http://schemas.microsoft.com/office/drawing/2014/main" id="{8EF357A5-40C6-41A4-B1BE-0AF78D459AC3}"/>
              </a:ext>
            </a:extLst>
          </p:cNvPr>
          <p:cNvSpPr>
            <a:spLocks noGrp="1"/>
          </p:cNvSpPr>
          <p:nvPr>
            <p:ph type="sldNum" sz="quarter" idx="18"/>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12031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Lar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a:solidFill>
            <a:schemeClr val="bg1">
              <a:lumMod val="50000"/>
            </a:schemeClr>
          </a:solidFill>
        </p:spPr>
        <p:txBody>
          <a:bodyPr/>
          <a:lstStyle/>
          <a:p>
            <a:r>
              <a:rPr lang="en-US"/>
              <a:t>Click icon to add picture</a:t>
            </a:r>
            <a:endParaRPr lang="en-US" dirty="0"/>
          </a:p>
        </p:txBody>
      </p:sp>
      <p:sp>
        <p:nvSpPr>
          <p:cNvPr id="2" name="Footer Placeholder 1">
            <a:extLst>
              <a:ext uri="{FF2B5EF4-FFF2-40B4-BE49-F238E27FC236}">
                <a16:creationId xmlns:a16="http://schemas.microsoft.com/office/drawing/2014/main" id="{D56B8994-D221-4700-A133-4FCBC9C9406C}"/>
              </a:ext>
            </a:extLst>
          </p:cNvPr>
          <p:cNvSpPr>
            <a:spLocks noGrp="1"/>
          </p:cNvSpPr>
          <p:nvPr>
            <p:ph type="ftr" sz="quarter" idx="11"/>
          </p:nvPr>
        </p:nvSpPr>
        <p:spPr/>
        <p:txBody>
          <a:bodyPr/>
          <a:lstStyle/>
          <a:p>
            <a:r>
              <a:rPr lang="en-US" dirty="0">
                <a:solidFill>
                  <a:prstClr val="white"/>
                </a:solidFill>
              </a:rPr>
              <a:t>Add a Footer</a:t>
            </a:r>
          </a:p>
        </p:txBody>
      </p:sp>
      <p:sp>
        <p:nvSpPr>
          <p:cNvPr id="4" name="Slide Number Placeholder 3">
            <a:extLst>
              <a:ext uri="{FF2B5EF4-FFF2-40B4-BE49-F238E27FC236}">
                <a16:creationId xmlns:a16="http://schemas.microsoft.com/office/drawing/2014/main" id="{CCBE36DC-B3F9-4725-94B8-EAD411EC2417}"/>
              </a:ext>
            </a:extLst>
          </p:cNvPr>
          <p:cNvSpPr>
            <a:spLocks noGrp="1"/>
          </p:cNvSpPr>
          <p:nvPr>
            <p:ph type="sldNum" sz="quarter" idx="12"/>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5" name="Title 4">
            <a:extLst>
              <a:ext uri="{FF2B5EF4-FFF2-40B4-BE49-F238E27FC236}">
                <a16:creationId xmlns:a16="http://schemas.microsoft.com/office/drawing/2014/main" id="{AF50108F-20E3-412D-860B-14CB11988FE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2131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7"/>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bg1"/>
                </a:solidFill>
                <a:latin typeface="+mj-lt"/>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82171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4520" y="1189044"/>
            <a:ext cx="11002962" cy="49879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B44C8ED9-0534-4EC5-8080-49DFF65B3B51}"/>
              </a:ext>
            </a:extLst>
          </p:cNvPr>
          <p:cNvSpPr>
            <a:spLocks noGrp="1"/>
          </p:cNvSpPr>
          <p:nvPr>
            <p:ph type="title" hasCustomPrompt="1"/>
          </p:nvPr>
        </p:nvSpPr>
        <p:spPr>
          <a:xfrm>
            <a:off x="594520" y="0"/>
            <a:ext cx="11002962" cy="1189038"/>
          </a:xfrm>
        </p:spPr>
        <p:txBody>
          <a:bodyPr>
            <a:normAutofit/>
          </a:bodyPr>
          <a:lstStyle>
            <a:lvl1pPr algn="ctr">
              <a:defRPr sz="3600" b="1" spc="300">
                <a:solidFill>
                  <a:schemeClr val="bg1"/>
                </a:solidFill>
                <a:latin typeface="+mn-lt"/>
              </a:defRPr>
            </a:lvl1pPr>
          </a:lstStyle>
          <a:p>
            <a:r>
              <a:rPr lang="en-US" dirty="0"/>
              <a:t>CLICK TO EDIT MASTER TITLE STYLE</a:t>
            </a:r>
          </a:p>
        </p:txBody>
      </p:sp>
      <p:sp>
        <p:nvSpPr>
          <p:cNvPr id="6" name="Footer Placeholder 5">
            <a:extLst>
              <a:ext uri="{FF2B5EF4-FFF2-40B4-BE49-F238E27FC236}">
                <a16:creationId xmlns:a16="http://schemas.microsoft.com/office/drawing/2014/main" id="{5BC6E0AC-4834-46AF-A953-9EE372259DE3}"/>
              </a:ext>
            </a:extLst>
          </p:cNvPr>
          <p:cNvSpPr>
            <a:spLocks noGrp="1"/>
          </p:cNvSpPr>
          <p:nvPr>
            <p:ph type="ftr" sz="quarter" idx="10"/>
          </p:nvPr>
        </p:nvSpPr>
        <p:spPr/>
        <p:txBody>
          <a:bodyPr/>
          <a:lstStyle/>
          <a:p>
            <a:r>
              <a:rPr lang="en-US" dirty="0">
                <a:solidFill>
                  <a:prstClr val="white"/>
                </a:solidFill>
              </a:rPr>
              <a:t>Add a Footer</a:t>
            </a:r>
          </a:p>
        </p:txBody>
      </p:sp>
      <p:sp>
        <p:nvSpPr>
          <p:cNvPr id="9" name="Slide Number Placeholder 8">
            <a:extLst>
              <a:ext uri="{FF2B5EF4-FFF2-40B4-BE49-F238E27FC236}">
                <a16:creationId xmlns:a16="http://schemas.microsoft.com/office/drawing/2014/main" id="{0D4F2F3C-7D16-40A3-A7C1-77AE127D5D9A}"/>
              </a:ext>
            </a:extLst>
          </p:cNvPr>
          <p:cNvSpPr>
            <a:spLocks noGrp="1"/>
          </p:cNvSpPr>
          <p:nvPr>
            <p:ph type="sldNum" sz="quarter" idx="11"/>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009714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101" y="1742989"/>
            <a:ext cx="4351911" cy="3352800"/>
          </a:xfrm>
        </p:spPr>
        <p:txBody>
          <a:bodyPr>
            <a:normAutofit/>
          </a:bodyPr>
          <a:lstStyle>
            <a:lvl1pPr algn="ctr">
              <a:defRPr sz="4400" b="1" spc="300">
                <a:solidFill>
                  <a:schemeClr val="bg1"/>
                </a:solidFill>
                <a:latin typeface="+mj-lt"/>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dirty="0">
                <a:solidFill>
                  <a:prstClr val="white"/>
                </a:solidFill>
              </a:rPr>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11" name="Text Placeholder 2">
            <a:extLst>
              <a:ext uri="{FF2B5EF4-FFF2-40B4-BE49-F238E27FC236}">
                <a16:creationId xmlns:a16="http://schemas.microsoft.com/office/drawing/2014/main" id="{CEC8E835-7291-427D-948E-B544E36AD129}"/>
              </a:ext>
            </a:extLst>
          </p:cNvPr>
          <p:cNvSpPr>
            <a:spLocks noGrp="1"/>
          </p:cNvSpPr>
          <p:nvPr>
            <p:ph type="body" idx="1" hasCustomPrompt="1"/>
          </p:nvPr>
        </p:nvSpPr>
        <p:spPr>
          <a:xfrm>
            <a:off x="4506100" y="4127461"/>
            <a:ext cx="4351911" cy="296437"/>
          </a:xfrm>
        </p:spPr>
        <p:txBody>
          <a:bodyPr vert="horz" lIns="91429" tIns="45714" rIns="91429" bIns="45714" rtlCol="0">
            <a:noAutofit/>
          </a:bodyPr>
          <a:lstStyle>
            <a:lvl1pPr marL="0" indent="0">
              <a:buNone/>
              <a:defRPr lang="en-US" sz="2000" cap="all" spc="600" baseline="0">
                <a:latin typeface="+mj-lt"/>
              </a:defRPr>
            </a:lvl1pPr>
          </a:lstStyle>
          <a:p>
            <a:pPr marL="228576" lvl="0" indent="-228576" algn="ctr"/>
            <a:r>
              <a:rPr lang="en-US" dirty="0"/>
              <a:t>EDIT MASTER TEXT STYLES</a:t>
            </a:r>
          </a:p>
        </p:txBody>
      </p:sp>
    </p:spTree>
    <p:extLst>
      <p:ext uri="{BB962C8B-B14F-4D97-AF65-F5344CB8AC3E}">
        <p14:creationId xmlns:p14="http://schemas.microsoft.com/office/powerpoint/2010/main" val="1913911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DCBFD0-7AE5-4346-AD3A-01F956626091}"/>
              </a:ext>
            </a:extLst>
          </p:cNvPr>
          <p:cNvSpPr/>
          <p:nvPr userDrawn="1"/>
        </p:nvSpPr>
        <p:spPr>
          <a:xfrm>
            <a:off x="4430490"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5"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solidFill>
                  <a:prstClr val="white"/>
                </a:solidFill>
              </a:rPr>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7" y="447795"/>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16" name="Content Placeholder 2">
            <a:extLst>
              <a:ext uri="{FF2B5EF4-FFF2-40B4-BE49-F238E27FC236}">
                <a16:creationId xmlns:a16="http://schemas.microsoft.com/office/drawing/2014/main" id="{E20B4D13-5F10-4886-AF0F-09B6ABB5C3BF}"/>
              </a:ext>
            </a:extLst>
          </p:cNvPr>
          <p:cNvSpPr>
            <a:spLocks noGrp="1"/>
          </p:cNvSpPr>
          <p:nvPr>
            <p:ph sz="half" idx="1"/>
          </p:nvPr>
        </p:nvSpPr>
        <p:spPr>
          <a:xfrm>
            <a:off x="571506" y="1431592"/>
            <a:ext cx="3467099" cy="4361203"/>
          </a:xfrm>
        </p:spPr>
        <p:txBody>
          <a:bodyPr vert="horz" lIns="91429" tIns="45714" rIns="91429" bIns="45714"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
        <p:nvSpPr>
          <p:cNvPr id="19" name="Content Placeholder 3">
            <a:extLst>
              <a:ext uri="{FF2B5EF4-FFF2-40B4-BE49-F238E27FC236}">
                <a16:creationId xmlns:a16="http://schemas.microsoft.com/office/drawing/2014/main" id="{EE7BCAD4-8DB6-482F-8DC0-F6D653F92219}"/>
              </a:ext>
            </a:extLst>
          </p:cNvPr>
          <p:cNvSpPr>
            <a:spLocks noGrp="1"/>
          </p:cNvSpPr>
          <p:nvPr>
            <p:ph sz="half" idx="2"/>
          </p:nvPr>
        </p:nvSpPr>
        <p:spPr>
          <a:xfrm>
            <a:off x="8153394" y="1431592"/>
            <a:ext cx="3467106" cy="4361203"/>
          </a:xfrm>
        </p:spPr>
        <p:txBody>
          <a:bodyPr vert="horz" lIns="91429" tIns="45714" rIns="91429" bIns="45714"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Tree>
    <p:extLst>
      <p:ext uri="{BB962C8B-B14F-4D97-AF65-F5344CB8AC3E}">
        <p14:creationId xmlns:p14="http://schemas.microsoft.com/office/powerpoint/2010/main" val="29348413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8" y="1061133"/>
            <a:ext cx="3464717" cy="823912"/>
          </a:xfrm>
          <a:ln>
            <a:noFill/>
          </a:ln>
        </p:spPr>
        <p:txBody>
          <a:bodyPr anchor="ctr"/>
          <a:lstStyle>
            <a:lvl1pPr marL="0" indent="0" algn="ctr">
              <a:buNone/>
              <a:defRPr sz="2400" b="1">
                <a:solidFill>
                  <a:schemeClr val="bg1"/>
                </a:solidFill>
                <a:latin typeface="+mj-lt"/>
              </a:defRPr>
            </a:lvl1pPr>
            <a:lvl2pPr marL="457152" indent="0">
              <a:buNone/>
              <a:defRPr sz="2000" b="1"/>
            </a:lvl2pPr>
            <a:lvl3pPr marL="914310" indent="0">
              <a:buNone/>
              <a:defRPr sz="1800" b="1"/>
            </a:lvl3pPr>
            <a:lvl4pPr marL="1371462" indent="0">
              <a:buNone/>
              <a:defRPr sz="1600" b="1"/>
            </a:lvl4pPr>
            <a:lvl5pPr marL="1828619" indent="0">
              <a:buNone/>
              <a:defRPr sz="1600" b="1"/>
            </a:lvl5pPr>
            <a:lvl6pPr marL="2285772" indent="0">
              <a:buNone/>
              <a:defRPr sz="1600" b="1"/>
            </a:lvl6pPr>
            <a:lvl7pPr marL="2742924" indent="0">
              <a:buNone/>
              <a:defRPr sz="1600" b="1"/>
            </a:lvl7pPr>
            <a:lvl8pPr marL="3200077"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8"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90"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5"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solidFill>
                  <a:prstClr val="white"/>
                </a:solidFill>
              </a:rPr>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7" y="447795"/>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14" name="Text Placeholder 4">
            <a:extLst>
              <a:ext uri="{FF2B5EF4-FFF2-40B4-BE49-F238E27FC236}">
                <a16:creationId xmlns:a16="http://schemas.microsoft.com/office/drawing/2014/main" id="{17A78D63-E00C-4155-A5B2-B3431A09ACB4}"/>
              </a:ext>
            </a:extLst>
          </p:cNvPr>
          <p:cNvSpPr>
            <a:spLocks noGrp="1"/>
          </p:cNvSpPr>
          <p:nvPr>
            <p:ph type="body" sz="quarter" idx="3"/>
          </p:nvPr>
        </p:nvSpPr>
        <p:spPr>
          <a:xfrm>
            <a:off x="8153398" y="1061133"/>
            <a:ext cx="3464721" cy="823912"/>
          </a:xfrm>
          <a:ln>
            <a:noFill/>
          </a:ln>
        </p:spPr>
        <p:txBody>
          <a:bodyPr vert="horz" lIns="91429" tIns="45714" rIns="91429" bIns="45714" rtlCol="0" anchor="ctr">
            <a:normAutofit/>
          </a:bodyPr>
          <a:lstStyle>
            <a:lvl1pPr marL="0" indent="0">
              <a:buNone/>
              <a:defRPr lang="en-US" sz="2400" b="1" dirty="0">
                <a:latin typeface="+mj-lt"/>
              </a:defRPr>
            </a:lvl1pPr>
          </a:lstStyle>
          <a:p>
            <a:pPr marL="228576" lvl="0" indent="-228576" algn="ctr"/>
            <a:r>
              <a:rPr lang="en-US"/>
              <a:t>Click to edit Master text styles</a:t>
            </a:r>
          </a:p>
        </p:txBody>
      </p:sp>
      <p:sp>
        <p:nvSpPr>
          <p:cNvPr id="15" name="Content Placeholder 5">
            <a:extLst>
              <a:ext uri="{FF2B5EF4-FFF2-40B4-BE49-F238E27FC236}">
                <a16:creationId xmlns:a16="http://schemas.microsoft.com/office/drawing/2014/main" id="{60C17447-B870-4054-B568-8B6B321EC5B7}"/>
              </a:ext>
            </a:extLst>
          </p:cNvPr>
          <p:cNvSpPr>
            <a:spLocks noGrp="1"/>
          </p:cNvSpPr>
          <p:nvPr>
            <p:ph sz="quarter" idx="4"/>
          </p:nvPr>
        </p:nvSpPr>
        <p:spPr>
          <a:xfrm>
            <a:off x="8153394" y="2108201"/>
            <a:ext cx="3464722" cy="3684588"/>
          </a:xfrm>
        </p:spPr>
        <p:txBody>
          <a:bodyPr vert="horz" lIns="91429" tIns="45714" rIns="91429" bIns="45714" rtlCol="0">
            <a:normAutofit/>
          </a:bodyPr>
          <a:lstStyle>
            <a:lvl1pPr marL="228576" indent="-228576">
              <a:defRPr lang="en-US" sz="1600" kern="1200" dirty="0">
                <a:solidFill>
                  <a:schemeClr val="bg1"/>
                </a:solidFill>
                <a:latin typeface="+mn-lt"/>
                <a:ea typeface="+mn-ea"/>
                <a:cs typeface="+mn-cs"/>
              </a:defRPr>
            </a:lvl1pPr>
            <a:lvl2pPr>
              <a:defRPr lang="en-US" sz="1400" dirty="0"/>
            </a:lvl2pPr>
            <a:lvl3pPr>
              <a:defRPr lang="en-US" sz="1200" dirty="0"/>
            </a:lvl3pPr>
            <a:lvl4pPr>
              <a:defRPr lang="en-US" sz="1100" dirty="0"/>
            </a:lvl4pPr>
            <a:lvl5pPr>
              <a:defRPr lang="en-US" sz="1100" dirty="0"/>
            </a:lvl5pPr>
          </a:lstStyle>
          <a:p>
            <a:pPr marL="228576" lvl="0" indent="-228576" algn="l" defTabSz="914310" rtl="0" eaLnBrk="1" latinLnBrk="0" hangingPunct="1">
              <a:lnSpc>
                <a:spcPct val="150000"/>
              </a:lnSpc>
              <a:spcBef>
                <a:spcPts val="1000"/>
              </a:spcBef>
              <a:buFont typeface="Arial" panose="020B0604020202020204" pitchFamily="34" charset="0"/>
              <a:buChar char="•"/>
            </a:pPr>
            <a:r>
              <a:rPr lang="en-US"/>
              <a:t>Click to edit Master text styles</a:t>
            </a:r>
          </a:p>
          <a:p>
            <a:pPr marL="228576" lvl="1" indent="-228576" algn="l" defTabSz="914310" rtl="0" eaLnBrk="1" latinLnBrk="0" hangingPunct="1">
              <a:lnSpc>
                <a:spcPct val="150000"/>
              </a:lnSpc>
              <a:spcBef>
                <a:spcPts val="1000"/>
              </a:spcBef>
              <a:buFont typeface="Arial" panose="020B0604020202020204" pitchFamily="34" charset="0"/>
              <a:buChar char="•"/>
            </a:pPr>
            <a:r>
              <a:rPr lang="en-US"/>
              <a:t>Second level</a:t>
            </a:r>
          </a:p>
          <a:p>
            <a:pPr marL="228576" lvl="2" indent="-228576" algn="l" defTabSz="914310" rtl="0" eaLnBrk="1" latinLnBrk="0" hangingPunct="1">
              <a:lnSpc>
                <a:spcPct val="150000"/>
              </a:lnSpc>
              <a:spcBef>
                <a:spcPts val="1000"/>
              </a:spcBef>
              <a:buFont typeface="Arial" panose="020B0604020202020204" pitchFamily="34" charset="0"/>
              <a:buChar char="•"/>
            </a:pPr>
            <a:r>
              <a:rPr lang="en-US"/>
              <a:t>Third level</a:t>
            </a:r>
          </a:p>
          <a:p>
            <a:pPr marL="228576" lvl="3" indent="-228576" algn="l" defTabSz="914310" rtl="0" eaLnBrk="1" latinLnBrk="0" hangingPunct="1">
              <a:lnSpc>
                <a:spcPct val="150000"/>
              </a:lnSpc>
              <a:spcBef>
                <a:spcPts val="1000"/>
              </a:spcBef>
              <a:buFont typeface="Arial" panose="020B0604020202020204" pitchFamily="34" charset="0"/>
              <a:buChar char="•"/>
            </a:pPr>
            <a:r>
              <a:rPr lang="en-US"/>
              <a:t>Fourth level</a:t>
            </a:r>
          </a:p>
          <a:p>
            <a:pPr marL="228576" lvl="4" indent="-228576" algn="l" defTabSz="914310" rtl="0" eaLnBrk="1" latinLnBrk="0" hangingPunct="1">
              <a:lnSpc>
                <a:spcPct val="150000"/>
              </a:lnSpc>
              <a:spcBef>
                <a:spcPts val="1000"/>
              </a:spcBef>
              <a:buFont typeface="Arial" panose="020B0604020202020204" pitchFamily="34" charset="0"/>
              <a:buChar char="•"/>
            </a:pPr>
            <a:r>
              <a:rPr lang="en-US"/>
              <a:t>Fifth level</a:t>
            </a:r>
            <a:endParaRPr lang="en-US" dirty="0"/>
          </a:p>
        </p:txBody>
      </p:sp>
    </p:spTree>
    <p:extLst>
      <p:ext uri="{BB962C8B-B14F-4D97-AF65-F5344CB8AC3E}">
        <p14:creationId xmlns:p14="http://schemas.microsoft.com/office/powerpoint/2010/main" val="1727920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42B3D5D2-87D3-49A6-9FA2-5D21A6486F97}"/>
              </a:ext>
            </a:extLst>
          </p:cNvPr>
          <p:cNvSpPr>
            <a:spLocks noGrp="1"/>
          </p:cNvSpPr>
          <p:nvPr>
            <p:ph type="pic" sz="quarter" idx="13" hasCustomPrompt="1"/>
          </p:nvPr>
        </p:nvSpPr>
        <p:spPr>
          <a:xfrm>
            <a:off x="144008" y="143998"/>
            <a:ext cx="4680001" cy="6480000"/>
          </a:xfrm>
          <a:solidFill>
            <a:schemeClr val="bg1">
              <a:lumMod val="95000"/>
            </a:schemeClr>
          </a:solidFill>
        </p:spPr>
        <p:txBody>
          <a:bodyPr lIns="575940" tIns="0" rIns="35994" bIns="0" anchor="ctr"/>
          <a:lstStyle>
            <a:lvl1pPr marL="0" indent="0" algn="l">
              <a:buNone/>
              <a:defRPr/>
            </a:lvl1pPr>
          </a:lstStyle>
          <a:p>
            <a:r>
              <a:rPr lang="en-US" noProof="0" dirty="0"/>
              <a:t>Insert or Drag and Drop your Photo</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5111902" y="432000"/>
            <a:ext cx="66601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6502388" y="2233080"/>
            <a:ext cx="1872000" cy="360000"/>
          </a:xfrm>
        </p:spPr>
        <p:txBody>
          <a:bodyPr/>
          <a:lstStyle>
            <a:lvl1pPr marL="0" indent="0" algn="l">
              <a:buFont typeface="Arial" panose="020B0604020202020204" pitchFamily="34" charset="0"/>
              <a:buNone/>
              <a:defRPr sz="1800">
                <a:solidFill>
                  <a:schemeClr val="tx1">
                    <a:lumMod val="75000"/>
                    <a:lumOff val="25000"/>
                  </a:schemeClr>
                </a:solidFill>
                <a:latin typeface="+mj-lt"/>
              </a:defRPr>
            </a:lvl1pPr>
          </a:lstStyle>
          <a:p>
            <a:pPr lvl="0"/>
            <a:r>
              <a:rPr lang="en-US" noProof="0"/>
              <a:t>Bullet 1</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6502388" y="2721592"/>
            <a:ext cx="1872000" cy="360000"/>
          </a:xfrm>
        </p:spPr>
        <p:txBody>
          <a:bodyPr/>
          <a:lstStyle>
            <a:lvl1pPr marL="0" indent="0" algn="l">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9899313" y="2233080"/>
            <a:ext cx="1872000" cy="360000"/>
          </a:xfrm>
        </p:spPr>
        <p:txBody>
          <a:bodyPr/>
          <a:lstStyle>
            <a:lvl1pPr marL="0" indent="0" algn="l">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9899313" y="2721592"/>
            <a:ext cx="1872000" cy="360000"/>
          </a:xfrm>
        </p:spPr>
        <p:txBody>
          <a:bodyPr/>
          <a:lstStyle>
            <a:lvl1pPr marL="0" indent="0" algn="l">
              <a:buNone/>
              <a:defRPr sz="1400">
                <a:solidFill>
                  <a:schemeClr val="tx1">
                    <a:lumMod val="75000"/>
                    <a:lumOff val="25000"/>
                  </a:schemeClr>
                </a:solidFill>
              </a:defRPr>
            </a:lvl1pPr>
          </a:lstStyle>
          <a:p>
            <a:pPr lvl="0"/>
            <a:r>
              <a:rPr lang="en-US" noProof="0"/>
              <a:t>Bullet Description</a:t>
            </a:r>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5130015" y="2233084"/>
            <a:ext cx="1219835" cy="1219835"/>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8526939" y="2233084"/>
            <a:ext cx="1219835" cy="1219835"/>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2" name="Text Placeholder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5111507" y="1008001"/>
            <a:ext cx="6659815" cy="360000"/>
          </a:xfrm>
        </p:spPr>
        <p:txBody>
          <a:bodyPr/>
          <a:lstStyle>
            <a:lvl1pPr marL="0" indent="0">
              <a:buNone/>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Subtitle</a:t>
            </a:r>
          </a:p>
        </p:txBody>
      </p:sp>
      <p:grpSp>
        <p:nvGrpSpPr>
          <p:cNvPr id="25" name="Group 24">
            <a:extLst>
              <a:ext uri="{FF2B5EF4-FFF2-40B4-BE49-F238E27FC236}">
                <a16:creationId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Rectangle 6">
              <a:extLst>
                <a:ext uri="{FF2B5EF4-FFF2-40B4-BE49-F238E27FC236}">
                  <a16:creationId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6">
              <a:extLst>
                <a:ext uri="{FF2B5EF4-FFF2-40B4-BE49-F238E27FC236}">
                  <a16:creationId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Text Placeholder 8">
            <a:extLst>
              <a:ext uri="{FF2B5EF4-FFF2-40B4-BE49-F238E27FC236}">
                <a16:creationId xmlns:a16="http://schemas.microsoft.com/office/drawing/2014/main" id="{88A88076-4208-4A97-A015-3DFBFCC94A72}"/>
              </a:ext>
            </a:extLst>
          </p:cNvPr>
          <p:cNvSpPr>
            <a:spLocks noGrp="1"/>
          </p:cNvSpPr>
          <p:nvPr>
            <p:ph type="body" sz="quarter" idx="45" hasCustomPrompt="1"/>
          </p:nvPr>
        </p:nvSpPr>
        <p:spPr>
          <a:xfrm>
            <a:off x="6502388" y="3859797"/>
            <a:ext cx="1872000" cy="360000"/>
          </a:xfrm>
        </p:spPr>
        <p:txBody>
          <a:bodyPr/>
          <a:lstStyle>
            <a:lvl1pPr marL="0" indent="0" algn="l">
              <a:buFont typeface="Arial" panose="020B0604020202020204" pitchFamily="34" charset="0"/>
              <a:buNone/>
              <a:defRPr sz="1800">
                <a:solidFill>
                  <a:schemeClr val="tx1">
                    <a:lumMod val="75000"/>
                    <a:lumOff val="25000"/>
                  </a:schemeClr>
                </a:solidFill>
                <a:latin typeface="+mj-lt"/>
              </a:defRPr>
            </a:lvl1pPr>
          </a:lstStyle>
          <a:p>
            <a:pPr lvl="0"/>
            <a:r>
              <a:rPr lang="en-US" noProof="0"/>
              <a:t>Bullet 1</a:t>
            </a:r>
          </a:p>
        </p:txBody>
      </p:sp>
      <p:sp>
        <p:nvSpPr>
          <p:cNvPr id="34" name="Text Placeholder 10">
            <a:extLst>
              <a:ext uri="{FF2B5EF4-FFF2-40B4-BE49-F238E27FC236}">
                <a16:creationId xmlns:a16="http://schemas.microsoft.com/office/drawing/2014/main" id="{C0468E64-5403-40FE-84BE-184FCF30EA38}"/>
              </a:ext>
            </a:extLst>
          </p:cNvPr>
          <p:cNvSpPr>
            <a:spLocks noGrp="1"/>
          </p:cNvSpPr>
          <p:nvPr>
            <p:ph type="body" sz="quarter" idx="46" hasCustomPrompt="1"/>
          </p:nvPr>
        </p:nvSpPr>
        <p:spPr>
          <a:xfrm>
            <a:off x="6502388" y="4348309"/>
            <a:ext cx="1872000" cy="360000"/>
          </a:xfrm>
        </p:spPr>
        <p:txBody>
          <a:bodyPr/>
          <a:lstStyle>
            <a:lvl1pPr marL="0" indent="0" algn="l">
              <a:buNone/>
              <a:defRPr sz="1400">
                <a:solidFill>
                  <a:schemeClr val="tx1">
                    <a:lumMod val="75000"/>
                    <a:lumOff val="25000"/>
                  </a:schemeClr>
                </a:solidFill>
              </a:defRPr>
            </a:lvl1pPr>
          </a:lstStyle>
          <a:p>
            <a:pPr lvl="0"/>
            <a:r>
              <a:rPr lang="en-US" noProof="0"/>
              <a:t>Bullet Description</a:t>
            </a:r>
          </a:p>
        </p:txBody>
      </p:sp>
      <p:sp>
        <p:nvSpPr>
          <p:cNvPr id="35" name="Text Placeholder 8">
            <a:extLst>
              <a:ext uri="{FF2B5EF4-FFF2-40B4-BE49-F238E27FC236}">
                <a16:creationId xmlns:a16="http://schemas.microsoft.com/office/drawing/2014/main" id="{D0CF6241-B0D3-4D20-B605-DD302BA1D6C1}"/>
              </a:ext>
            </a:extLst>
          </p:cNvPr>
          <p:cNvSpPr>
            <a:spLocks noGrp="1"/>
          </p:cNvSpPr>
          <p:nvPr>
            <p:ph type="body" sz="quarter" idx="47" hasCustomPrompt="1"/>
          </p:nvPr>
        </p:nvSpPr>
        <p:spPr>
          <a:xfrm>
            <a:off x="9899313" y="3859797"/>
            <a:ext cx="1872000" cy="360000"/>
          </a:xfrm>
        </p:spPr>
        <p:txBody>
          <a:bodyPr/>
          <a:lstStyle>
            <a:lvl1pPr marL="0" indent="0" algn="l">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36" name="Text Placeholder 10">
            <a:extLst>
              <a:ext uri="{FF2B5EF4-FFF2-40B4-BE49-F238E27FC236}">
                <a16:creationId xmlns:a16="http://schemas.microsoft.com/office/drawing/2014/main" id="{711DB09A-A42D-4902-AF3E-5D0DC168C285}"/>
              </a:ext>
            </a:extLst>
          </p:cNvPr>
          <p:cNvSpPr>
            <a:spLocks noGrp="1"/>
          </p:cNvSpPr>
          <p:nvPr>
            <p:ph type="body" sz="quarter" idx="48" hasCustomPrompt="1"/>
          </p:nvPr>
        </p:nvSpPr>
        <p:spPr>
          <a:xfrm>
            <a:off x="9899313" y="4348309"/>
            <a:ext cx="1872000" cy="360000"/>
          </a:xfrm>
        </p:spPr>
        <p:txBody>
          <a:bodyPr/>
          <a:lstStyle>
            <a:lvl1pPr marL="0" indent="0" algn="l">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id="{E96186ED-3118-47CD-987B-87DECE43F025}"/>
              </a:ext>
            </a:extLst>
          </p:cNvPr>
          <p:cNvSpPr>
            <a:spLocks noGrp="1"/>
          </p:cNvSpPr>
          <p:nvPr>
            <p:ph type="pic" sz="quarter" idx="49"/>
          </p:nvPr>
        </p:nvSpPr>
        <p:spPr>
          <a:xfrm>
            <a:off x="5130015" y="3859801"/>
            <a:ext cx="1219835" cy="1219835"/>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38" name="Picture Placeholder 15">
            <a:extLst>
              <a:ext uri="{FF2B5EF4-FFF2-40B4-BE49-F238E27FC236}">
                <a16:creationId xmlns:a16="http://schemas.microsoft.com/office/drawing/2014/main" id="{BF2BC07A-75E7-4434-B71D-F48A7ADA8048}"/>
              </a:ext>
            </a:extLst>
          </p:cNvPr>
          <p:cNvSpPr>
            <a:spLocks noGrp="1"/>
          </p:cNvSpPr>
          <p:nvPr>
            <p:ph type="pic" sz="quarter" idx="50"/>
          </p:nvPr>
        </p:nvSpPr>
        <p:spPr>
          <a:xfrm>
            <a:off x="8526939" y="3859801"/>
            <a:ext cx="1219835" cy="1219835"/>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4" name="Rectangle 6">
            <a:extLst>
              <a:ext uri="{FF2B5EF4-FFF2-40B4-BE49-F238E27FC236}">
                <a16:creationId xmlns:a16="http://schemas.microsoft.com/office/drawing/2014/main" id="{CEDEC4EC-1B7D-4C30-9BDC-ED714BC0AD87}"/>
              </a:ext>
              <a:ext uri="{C183D7F6-B498-43B3-948B-1728B52AA6E4}">
                <adec:decorative xmlns:adec="http://schemas.microsoft.com/office/drawing/2017/decorative" val="1"/>
              </a:ext>
            </a:extLst>
          </p:cNvPr>
          <p:cNvSpPr/>
          <p:nvPr userDrawn="1"/>
        </p:nvSpPr>
        <p:spPr>
          <a:xfrm>
            <a:off x="6502388" y="3311998"/>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8" name="Rectangle 6">
            <a:extLst>
              <a:ext uri="{FF2B5EF4-FFF2-40B4-BE49-F238E27FC236}">
                <a16:creationId xmlns:a16="http://schemas.microsoft.com/office/drawing/2014/main" id="{61B31970-0B46-450B-916F-74D6DEF9B8F8}"/>
              </a:ext>
              <a:ext uri="{C183D7F6-B498-43B3-948B-1728B52AA6E4}">
                <adec:decorative xmlns:adec="http://schemas.microsoft.com/office/drawing/2017/decorative" val="1"/>
              </a:ext>
            </a:extLst>
          </p:cNvPr>
          <p:cNvSpPr/>
          <p:nvPr userDrawn="1"/>
        </p:nvSpPr>
        <p:spPr>
          <a:xfrm>
            <a:off x="9917313" y="3311998"/>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9" name="Rectangle 6">
            <a:extLst>
              <a:ext uri="{FF2B5EF4-FFF2-40B4-BE49-F238E27FC236}">
                <a16:creationId xmlns:a16="http://schemas.microsoft.com/office/drawing/2014/main" id="{950320AF-7644-49E1-9D16-70547713917F}"/>
              </a:ext>
              <a:ext uri="{C183D7F6-B498-43B3-948B-1728B52AA6E4}">
                <adec:decorative xmlns:adec="http://schemas.microsoft.com/office/drawing/2017/decorative" val="1"/>
              </a:ext>
            </a:extLst>
          </p:cNvPr>
          <p:cNvSpPr/>
          <p:nvPr userDrawn="1"/>
        </p:nvSpPr>
        <p:spPr>
          <a:xfrm>
            <a:off x="6502388" y="4935521"/>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30" name="Rectangle 6">
            <a:extLst>
              <a:ext uri="{FF2B5EF4-FFF2-40B4-BE49-F238E27FC236}">
                <a16:creationId xmlns:a16="http://schemas.microsoft.com/office/drawing/2014/main" id="{D36D919E-E710-495F-8E8C-3A987E502CF7}"/>
              </a:ext>
              <a:ext uri="{C183D7F6-B498-43B3-948B-1728B52AA6E4}">
                <adec:decorative xmlns:adec="http://schemas.microsoft.com/office/drawing/2017/decorative" val="1"/>
              </a:ext>
            </a:extLst>
          </p:cNvPr>
          <p:cNvSpPr/>
          <p:nvPr userDrawn="1"/>
        </p:nvSpPr>
        <p:spPr>
          <a:xfrm>
            <a:off x="9917313" y="4935521"/>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Tree>
    <p:extLst>
      <p:ext uri="{BB962C8B-B14F-4D97-AF65-F5344CB8AC3E}">
        <p14:creationId xmlns:p14="http://schemas.microsoft.com/office/powerpoint/2010/main" val="9806510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r>
              <a:rPr lang="en-US" dirty="0">
                <a:solidFill>
                  <a:prstClr val="white"/>
                </a:solidFill>
              </a:rPr>
              <a:t>Add a Footer</a:t>
            </a:r>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11" name="Content Placeholder 2">
            <a:extLst>
              <a:ext uri="{FF2B5EF4-FFF2-40B4-BE49-F238E27FC236}">
                <a16:creationId xmlns:a16="http://schemas.microsoft.com/office/drawing/2014/main" id="{9F3E8482-B43D-4B69-8645-6B735F91B920}"/>
              </a:ext>
            </a:extLst>
          </p:cNvPr>
          <p:cNvSpPr>
            <a:spLocks noGrp="1"/>
          </p:cNvSpPr>
          <p:nvPr>
            <p:ph idx="1"/>
          </p:nvPr>
        </p:nvSpPr>
        <p:spPr>
          <a:xfrm>
            <a:off x="6294478" y="587835"/>
            <a:ext cx="5326022" cy="527322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5DDDD410-5ABA-46A5-B282-F37437EFB673}"/>
              </a:ext>
            </a:extLst>
          </p:cNvPr>
          <p:cNvSpPr/>
          <p:nvPr userDrawn="1"/>
        </p:nvSpPr>
        <p:spPr>
          <a:xfrm>
            <a:off x="1159727" y="1224451"/>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5" name="Rectangle 14">
            <a:extLst>
              <a:ext uri="{FF2B5EF4-FFF2-40B4-BE49-F238E27FC236}">
                <a16:creationId xmlns:a16="http://schemas.microsoft.com/office/drawing/2014/main" id="{D9BC9CBF-CF7B-4E39-9FD1-961882EC596A}"/>
              </a:ext>
            </a:extLst>
          </p:cNvPr>
          <p:cNvSpPr/>
          <p:nvPr userDrawn="1"/>
        </p:nvSpPr>
        <p:spPr>
          <a:xfrm>
            <a:off x="657066" y="698704"/>
            <a:ext cx="4473025"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grpSp>
        <p:nvGrpSpPr>
          <p:cNvPr id="16" name="Group 15">
            <a:extLst>
              <a:ext uri="{FF2B5EF4-FFF2-40B4-BE49-F238E27FC236}">
                <a16:creationId xmlns:a16="http://schemas.microsoft.com/office/drawing/2014/main" id="{97A3D921-B9D5-42DC-9037-298968D94C95}"/>
              </a:ext>
            </a:extLst>
          </p:cNvPr>
          <p:cNvGrpSpPr/>
          <p:nvPr userDrawn="1"/>
        </p:nvGrpSpPr>
        <p:grpSpPr>
          <a:xfrm>
            <a:off x="657066" y="435130"/>
            <a:ext cx="5134751" cy="6215741"/>
            <a:chOff x="252031" y="391887"/>
            <a:chExt cx="7433283" cy="6215741"/>
          </a:xfrm>
        </p:grpSpPr>
        <p:sp>
          <p:nvSpPr>
            <p:cNvPr id="17" name="Rectangle 16">
              <a:extLst>
                <a:ext uri="{FF2B5EF4-FFF2-40B4-BE49-F238E27FC236}">
                  <a16:creationId xmlns:a16="http://schemas.microsoft.com/office/drawing/2014/main" id="{9BDB1890-91F2-49FC-B0F4-3F3FF11B6A1A}"/>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8" name="Rectangle 17">
              <a:extLst>
                <a:ext uri="{FF2B5EF4-FFF2-40B4-BE49-F238E27FC236}">
                  <a16:creationId xmlns:a16="http://schemas.microsoft.com/office/drawing/2014/main" id="{6A62F937-16D4-4A6C-B247-D0A62BC6560D}"/>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a:extLst>
                <a:ext uri="{FF2B5EF4-FFF2-40B4-BE49-F238E27FC236}">
                  <a16:creationId xmlns:a16="http://schemas.microsoft.com/office/drawing/2014/main" id="{B9335681-5A6F-48BE-8160-2000D0F242FB}"/>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609601" y="2546857"/>
            <a:ext cx="4101084" cy="3396749"/>
          </a:xfrm>
        </p:spPr>
        <p:txBody>
          <a:bodyPr/>
          <a:lstStyle>
            <a:lvl1pPr marL="0" indent="0">
              <a:lnSpc>
                <a:spcPct val="150000"/>
              </a:lnSpc>
              <a:buNone/>
              <a:defRPr sz="1600">
                <a:solidFill>
                  <a:schemeClr val="bg1"/>
                </a:solidFill>
              </a:defRPr>
            </a:lvl1pPr>
            <a:lvl2pPr marL="457152" indent="0">
              <a:buNone/>
              <a:defRPr sz="1400"/>
            </a:lvl2pPr>
            <a:lvl3pPr marL="914310" indent="0">
              <a:buNone/>
              <a:defRPr sz="1200"/>
            </a:lvl3pPr>
            <a:lvl4pPr marL="1371462" indent="0">
              <a:buNone/>
              <a:defRPr sz="1000"/>
            </a:lvl4pPr>
            <a:lvl5pPr marL="1828619" indent="0">
              <a:buNone/>
              <a:defRPr sz="1000"/>
            </a:lvl5pPr>
            <a:lvl6pPr marL="2285772" indent="0">
              <a:buNone/>
              <a:defRPr sz="1000"/>
            </a:lvl6pPr>
            <a:lvl7pPr marL="2742924" indent="0">
              <a:buNone/>
              <a:defRPr sz="1000"/>
            </a:lvl7pPr>
            <a:lvl8pPr marL="3200077" indent="0">
              <a:buNone/>
              <a:defRPr sz="1000"/>
            </a:lvl8pPr>
            <a:lvl9pPr marL="3657234"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609601" y="1480457"/>
            <a:ext cx="4101084" cy="979308"/>
          </a:xfrm>
        </p:spPr>
        <p:txBody>
          <a:bodyPr anchor="b"/>
          <a:lstStyle>
            <a:lvl1pPr>
              <a:defRPr sz="3200" b="1">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217302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a:solidFill>
                  <a:prstClr val="white"/>
                </a:solidFill>
              </a:rPr>
              <a:t>Add a Footer</a:t>
            </a:r>
          </a:p>
        </p:txBody>
      </p:sp>
      <p:sp>
        <p:nvSpPr>
          <p:cNvPr id="2" name="Slide Number Placeholder 1">
            <a:extLst>
              <a:ext uri="{FF2B5EF4-FFF2-40B4-BE49-F238E27FC236}">
                <a16:creationId xmlns:a16="http://schemas.microsoft.com/office/drawing/2014/main" id="{34A85DE8-81C6-4A53-8754-137A795CA5EA}"/>
              </a:ext>
            </a:extLst>
          </p:cNvPr>
          <p:cNvSpPr>
            <a:spLocks noGrp="1"/>
          </p:cNvSpPr>
          <p:nvPr>
            <p:ph type="sldNum" sz="quarter" idx="11"/>
          </p:nvPr>
        </p:nvSpPr>
        <p:spPr/>
        <p:txBody>
          <a:bodyPr/>
          <a:lstStyle/>
          <a:p>
            <a:fld id="{8C2E478F-E849-4A8C-AF1F-CBCC78A7CBFA}" type="slidenum">
              <a:rPr lang="en-US" smtClean="0">
                <a:solidFill>
                  <a:prstClr val="white"/>
                </a:solidFill>
              </a:rPr>
              <a:pPr/>
              <a:t>‹#›</a:t>
            </a:fld>
            <a:endParaRPr lang="en-US">
              <a:solidFill>
                <a:prstClr val="white"/>
              </a:solidFill>
            </a:endParaRPr>
          </a:p>
        </p:txBody>
      </p:sp>
      <p:sp>
        <p:nvSpPr>
          <p:cNvPr id="3" name="Title 2">
            <a:extLst>
              <a:ext uri="{FF2B5EF4-FFF2-40B4-BE49-F238E27FC236}">
                <a16:creationId xmlns:a16="http://schemas.microsoft.com/office/drawing/2014/main" id="{0A66073F-5CD2-4EAC-890A-F6BB43D2BD6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5315591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8571B4-4133-4DE5-AD8F-A341842CBE58}"/>
              </a:ext>
            </a:extLst>
          </p:cNvPr>
          <p:cNvSpPr>
            <a:spLocks noGrp="1"/>
          </p:cNvSpPr>
          <p:nvPr>
            <p:ph type="ftr" sz="quarter" idx="10"/>
          </p:nvPr>
        </p:nvSpPr>
        <p:spPr/>
        <p:txBody>
          <a:bodyPr/>
          <a:lstStyle/>
          <a:p>
            <a:r>
              <a:rPr lang="en-US" dirty="0">
                <a:solidFill>
                  <a:prstClr val="white"/>
                </a:solidFill>
              </a:rPr>
              <a:t>Add a Footer</a:t>
            </a:r>
          </a:p>
        </p:txBody>
      </p:sp>
      <p:sp>
        <p:nvSpPr>
          <p:cNvPr id="7" name="Slide Number Placeholder 6">
            <a:extLst>
              <a:ext uri="{FF2B5EF4-FFF2-40B4-BE49-F238E27FC236}">
                <a16:creationId xmlns:a16="http://schemas.microsoft.com/office/drawing/2014/main" id="{CB65AC00-5FCA-4A4E-A036-2FCBDEAF17D9}"/>
              </a:ext>
            </a:extLst>
          </p:cNvPr>
          <p:cNvSpPr>
            <a:spLocks noGrp="1"/>
          </p:cNvSpPr>
          <p:nvPr>
            <p:ph type="sldNum" sz="quarter" idx="11"/>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555144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9FB41AE7-07AD-43D7-9418-6D32BE5E3192}"/>
              </a:ext>
            </a:extLst>
          </p:cNvPr>
          <p:cNvSpPr>
            <a:spLocks noGrp="1"/>
          </p:cNvSpPr>
          <p:nvPr>
            <p:ph type="pic" sz="quarter" idx="15"/>
          </p:nvPr>
        </p:nvSpPr>
        <p:spPr>
          <a:xfrm>
            <a:off x="-71014"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7"/>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bg1"/>
                </a:solidFill>
                <a:latin typeface="+mj-lt"/>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57720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35" y="0"/>
            <a:ext cx="4919153" cy="6858000"/>
          </a:xfrm>
          <a:solidFill>
            <a:schemeClr val="bg1">
              <a:lumMod val="5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B42DCA22-1DF2-42CB-8741-F0CE575EAFE9}"/>
              </a:ext>
            </a:extLst>
          </p:cNvPr>
          <p:cNvSpPr>
            <a:spLocks noGrp="1"/>
          </p:cNvSpPr>
          <p:nvPr>
            <p:ph type="title"/>
          </p:nvPr>
        </p:nvSpPr>
        <p:spPr>
          <a:xfrm>
            <a:off x="437810" y="1676400"/>
            <a:ext cx="5196241" cy="3352800"/>
          </a:xfrm>
        </p:spPr>
        <p:txBody>
          <a:bodyPr>
            <a:normAutofit/>
          </a:bodyPr>
          <a:lstStyle>
            <a:lvl1pPr>
              <a:defRPr sz="4400" b="1" spc="300">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CDD89F3-6B87-4C54-83B9-A6481CB4FC3A}"/>
              </a:ext>
            </a:extLst>
          </p:cNvPr>
          <p:cNvSpPr>
            <a:spLocks noGrp="1"/>
          </p:cNvSpPr>
          <p:nvPr>
            <p:ph idx="1"/>
          </p:nvPr>
        </p:nvSpPr>
        <p:spPr>
          <a:xfrm>
            <a:off x="7639400" y="365125"/>
            <a:ext cx="4114801"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phic 10">
            <a:extLst>
              <a:ext uri="{FF2B5EF4-FFF2-40B4-BE49-F238E27FC236}">
                <a16:creationId xmlns:a16="http://schemas.microsoft.com/office/drawing/2014/main" id="{479D679C-E90D-4916-BCE6-71C32B831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6" name="Footer Placeholder 5">
            <a:extLst>
              <a:ext uri="{FF2B5EF4-FFF2-40B4-BE49-F238E27FC236}">
                <a16:creationId xmlns:a16="http://schemas.microsoft.com/office/drawing/2014/main" id="{39C200B3-102B-4BB6-AEB0-D99EE027F096}"/>
              </a:ext>
            </a:extLst>
          </p:cNvPr>
          <p:cNvSpPr>
            <a:spLocks noGrp="1"/>
          </p:cNvSpPr>
          <p:nvPr>
            <p:ph type="ftr" sz="quarter" idx="16"/>
          </p:nvPr>
        </p:nvSpPr>
        <p:spPr/>
        <p:txBody>
          <a:bodyPr/>
          <a:lstStyle/>
          <a:p>
            <a:r>
              <a:rPr lang="en-US" dirty="0">
                <a:solidFill>
                  <a:prstClr val="white"/>
                </a:solidFill>
              </a:rPr>
              <a:t>Add a Footer</a:t>
            </a:r>
          </a:p>
        </p:txBody>
      </p:sp>
      <p:sp>
        <p:nvSpPr>
          <p:cNvPr id="7" name="Slide Number Placeholder 6">
            <a:extLst>
              <a:ext uri="{FF2B5EF4-FFF2-40B4-BE49-F238E27FC236}">
                <a16:creationId xmlns:a16="http://schemas.microsoft.com/office/drawing/2014/main" id="{8B450C90-6D4A-4D50-B15D-91C587AABC61}"/>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159163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35" y="0"/>
            <a:ext cx="9927771" cy="6858000"/>
          </a:xfrm>
          <a:solidFill>
            <a:schemeClr val="bg1">
              <a:lumMod val="50000"/>
            </a:schemeClr>
          </a:solidFill>
        </p:spPr>
        <p:txBody>
          <a:bodyPr/>
          <a:lstStyle/>
          <a:p>
            <a:r>
              <a:rPr lang="en-US"/>
              <a:t>Click icon to add picture</a:t>
            </a:r>
            <a:endParaRPr lang="en-US" dirty="0"/>
          </a:p>
        </p:txBody>
      </p:sp>
      <p:grpSp>
        <p:nvGrpSpPr>
          <p:cNvPr id="12" name="Group 11">
            <a:extLst>
              <a:ext uri="{FF2B5EF4-FFF2-40B4-BE49-F238E27FC236}">
                <a16:creationId xmlns:a16="http://schemas.microsoft.com/office/drawing/2014/main" id="{99325050-38BE-4AB2-B450-8DC9C0EDD386}"/>
              </a:ext>
            </a:extLst>
          </p:cNvPr>
          <p:cNvGrpSpPr/>
          <p:nvPr userDrawn="1"/>
        </p:nvGrpSpPr>
        <p:grpSpPr>
          <a:xfrm>
            <a:off x="883522" y="408327"/>
            <a:ext cx="5276606" cy="5768636"/>
            <a:chOff x="883522" y="408327"/>
            <a:chExt cx="5276606" cy="5768636"/>
          </a:xfrm>
        </p:grpSpPr>
        <p:sp>
          <p:nvSpPr>
            <p:cNvPr id="13" name="Rectangle 12">
              <a:extLst>
                <a:ext uri="{FF2B5EF4-FFF2-40B4-BE49-F238E27FC236}">
                  <a16:creationId xmlns:a16="http://schemas.microsoft.com/office/drawing/2014/main" id="{3D68A4CE-A5FD-4656-82E1-43D586CC441E}"/>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pic>
          <p:nvPicPr>
            <p:cNvPr id="15" name="Graphic 14">
              <a:extLst>
                <a:ext uri="{FF2B5EF4-FFF2-40B4-BE49-F238E27FC236}">
                  <a16:creationId xmlns:a16="http://schemas.microsoft.com/office/drawing/2014/main" id="{E66B1E37-8CEC-44ED-A239-C755B72AC6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4" name="Rectangle 13">
              <a:extLst>
                <a:ext uri="{FF2B5EF4-FFF2-40B4-BE49-F238E27FC236}">
                  <a16:creationId xmlns:a16="http://schemas.microsoft.com/office/drawing/2014/main" id="{B7E28405-97F5-4E03-86F1-FAE2FEA6CFF8}"/>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grpSp>
      <p:sp>
        <p:nvSpPr>
          <p:cNvPr id="16" name="Title 1">
            <a:extLst>
              <a:ext uri="{FF2B5EF4-FFF2-40B4-BE49-F238E27FC236}">
                <a16:creationId xmlns:a16="http://schemas.microsoft.com/office/drawing/2014/main" id="{719FCC9B-E3B8-49CF-BD22-D553FFAAE5D5}"/>
              </a:ext>
            </a:extLst>
          </p:cNvPr>
          <p:cNvSpPr>
            <a:spLocks noGrp="1"/>
          </p:cNvSpPr>
          <p:nvPr>
            <p:ph type="title"/>
          </p:nvPr>
        </p:nvSpPr>
        <p:spPr>
          <a:xfrm>
            <a:off x="838206" y="1501775"/>
            <a:ext cx="4351911" cy="2384466"/>
          </a:xfrm>
        </p:spPr>
        <p:txBody>
          <a:bodyPr>
            <a:normAutofit/>
          </a:bodyPr>
          <a:lstStyle>
            <a:lvl1pPr algn="ctr">
              <a:defRPr sz="4400" b="1" spc="300">
                <a:solidFill>
                  <a:schemeClr val="bg1"/>
                </a:solidFill>
                <a:latin typeface="+mj-lt"/>
              </a:defRPr>
            </a:lvl1pPr>
          </a:lstStyle>
          <a:p>
            <a:r>
              <a:rPr lang="en-US"/>
              <a:t>Click to edit Master title style</a:t>
            </a:r>
            <a:endParaRPr lang="en-US" dirty="0"/>
          </a:p>
        </p:txBody>
      </p:sp>
      <p:sp>
        <p:nvSpPr>
          <p:cNvPr id="17" name="Text Placeholder 2">
            <a:extLst>
              <a:ext uri="{FF2B5EF4-FFF2-40B4-BE49-F238E27FC236}">
                <a16:creationId xmlns:a16="http://schemas.microsoft.com/office/drawing/2014/main" id="{4F21EA87-CE67-4A1E-B2E0-513F775C76A7}"/>
              </a:ext>
            </a:extLst>
          </p:cNvPr>
          <p:cNvSpPr>
            <a:spLocks noGrp="1"/>
          </p:cNvSpPr>
          <p:nvPr>
            <p:ph type="body" idx="13" hasCustomPrompt="1"/>
          </p:nvPr>
        </p:nvSpPr>
        <p:spPr>
          <a:xfrm>
            <a:off x="838200" y="3886247"/>
            <a:ext cx="4351910" cy="296437"/>
          </a:xfrm>
        </p:spPr>
        <p:txBody>
          <a:bodyPr lIns="0" rIns="0">
            <a:noAutofit/>
          </a:bodyPr>
          <a:lstStyle>
            <a:lvl1pPr marL="0" indent="0" algn="ctr">
              <a:buNone/>
              <a:defRPr sz="2000" spc="600">
                <a:solidFill>
                  <a:schemeClr val="bg1"/>
                </a:solidFill>
                <a:latin typeface="+mj-lt"/>
              </a:defRPr>
            </a:lvl1pPr>
            <a:lvl2pPr marL="457152" indent="0">
              <a:buNone/>
              <a:defRPr sz="2000">
                <a:solidFill>
                  <a:schemeClr val="tx1">
                    <a:tint val="75000"/>
                  </a:schemeClr>
                </a:solidFill>
              </a:defRPr>
            </a:lvl2pPr>
            <a:lvl3pPr marL="914310" indent="0">
              <a:buNone/>
              <a:defRPr sz="1800">
                <a:solidFill>
                  <a:schemeClr val="tx1">
                    <a:tint val="75000"/>
                  </a:schemeClr>
                </a:solidFill>
              </a:defRPr>
            </a:lvl3pPr>
            <a:lvl4pPr marL="1371462"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4" indent="0">
              <a:buNone/>
              <a:defRPr sz="1600">
                <a:solidFill>
                  <a:schemeClr val="tx1">
                    <a:tint val="75000"/>
                  </a:schemeClr>
                </a:solidFill>
              </a:defRPr>
            </a:lvl7pPr>
            <a:lvl8pPr marL="3200077"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6AADF661-E593-4423-A8A8-F22C94390782}"/>
              </a:ext>
            </a:extLst>
          </p:cNvPr>
          <p:cNvSpPr>
            <a:spLocks noGrp="1"/>
          </p:cNvSpPr>
          <p:nvPr>
            <p:ph type="ftr" sz="quarter" idx="16"/>
          </p:nvPr>
        </p:nvSpPr>
        <p:spPr/>
        <p:txBody>
          <a:bodyPr/>
          <a:lstStyle/>
          <a:p>
            <a:r>
              <a:rPr lang="en-US" dirty="0">
                <a:solidFill>
                  <a:prstClr val="white"/>
                </a:solidFill>
              </a:rPr>
              <a:t>Add a Footer</a:t>
            </a:r>
          </a:p>
        </p:txBody>
      </p:sp>
      <p:sp>
        <p:nvSpPr>
          <p:cNvPr id="3" name="Slide Number Placeholder 2">
            <a:extLst>
              <a:ext uri="{FF2B5EF4-FFF2-40B4-BE49-F238E27FC236}">
                <a16:creationId xmlns:a16="http://schemas.microsoft.com/office/drawing/2014/main" id="{F8BD6A50-BDFC-4B4C-9D3B-53B545F53188}"/>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1938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B599FEC8-12D0-4EB5-8573-C891D56C84E0}"/>
              </a:ext>
            </a:extLst>
          </p:cNvPr>
          <p:cNvSpPr>
            <a:spLocks noGrp="1"/>
          </p:cNvSpPr>
          <p:nvPr>
            <p:ph type="pic" sz="quarter" idx="15"/>
          </p:nvPr>
        </p:nvSpPr>
        <p:spPr>
          <a:xfrm>
            <a:off x="-71014"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101" y="1742989"/>
            <a:ext cx="4351911" cy="3352800"/>
          </a:xfrm>
        </p:spPr>
        <p:txBody>
          <a:bodyPr>
            <a:normAutofit/>
          </a:bodyPr>
          <a:lstStyle>
            <a:lvl1pPr algn="ctr">
              <a:defRPr sz="4400" b="1" spc="300">
                <a:solidFill>
                  <a:schemeClr val="bg1"/>
                </a:solidFill>
                <a:latin typeface="+mj-lt"/>
              </a:defRPr>
            </a:lvl1p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74491700-C4EB-4143-ACD3-DE153BF9DD99}"/>
              </a:ext>
            </a:extLst>
          </p:cNvPr>
          <p:cNvSpPr>
            <a:spLocks noGrp="1"/>
          </p:cNvSpPr>
          <p:nvPr>
            <p:ph type="body" idx="13" hasCustomPrompt="1"/>
          </p:nvPr>
        </p:nvSpPr>
        <p:spPr>
          <a:xfrm>
            <a:off x="4506094" y="4127461"/>
            <a:ext cx="4351910" cy="296437"/>
          </a:xfrm>
        </p:spPr>
        <p:txBody>
          <a:bodyPr lIns="0" rIns="0">
            <a:noAutofit/>
          </a:bodyPr>
          <a:lstStyle>
            <a:lvl1pPr marL="0" indent="0" algn="ctr">
              <a:buNone/>
              <a:defRPr sz="2000" spc="600">
                <a:solidFill>
                  <a:schemeClr val="bg1"/>
                </a:solidFill>
                <a:latin typeface="+mj-lt"/>
              </a:defRPr>
            </a:lvl1pPr>
            <a:lvl2pPr marL="457152" indent="0">
              <a:buNone/>
              <a:defRPr sz="2000">
                <a:solidFill>
                  <a:schemeClr val="tx1">
                    <a:tint val="75000"/>
                  </a:schemeClr>
                </a:solidFill>
              </a:defRPr>
            </a:lvl2pPr>
            <a:lvl3pPr marL="914310" indent="0">
              <a:buNone/>
              <a:defRPr sz="1800">
                <a:solidFill>
                  <a:schemeClr val="tx1">
                    <a:tint val="75000"/>
                  </a:schemeClr>
                </a:solidFill>
              </a:defRPr>
            </a:lvl3pPr>
            <a:lvl4pPr marL="1371462"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4" indent="0">
              <a:buNone/>
              <a:defRPr sz="1600">
                <a:solidFill>
                  <a:schemeClr val="tx1">
                    <a:tint val="75000"/>
                  </a:schemeClr>
                </a:solidFill>
              </a:defRPr>
            </a:lvl7pPr>
            <a:lvl8pPr marL="3200077"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dirty="0">
                <a:solidFill>
                  <a:prstClr val="white"/>
                </a:solidFill>
              </a:rPr>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471958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3A4379-5E89-42FE-AA5C-BEA0CDFCDD6F}"/>
              </a:ext>
            </a:extLst>
          </p:cNvPr>
          <p:cNvSpPr/>
          <p:nvPr userDrawn="1"/>
        </p:nvSpPr>
        <p:spPr>
          <a:xfrm>
            <a:off x="4887685"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8" y="1061133"/>
            <a:ext cx="3464717" cy="823912"/>
          </a:xfrm>
          <a:ln>
            <a:noFill/>
          </a:ln>
        </p:spPr>
        <p:txBody>
          <a:bodyPr anchor="ctr"/>
          <a:lstStyle>
            <a:lvl1pPr marL="0" indent="0" algn="ctr">
              <a:buNone/>
              <a:defRPr sz="2400" b="1">
                <a:solidFill>
                  <a:schemeClr val="bg1"/>
                </a:solidFill>
                <a:latin typeface="+mj-lt"/>
              </a:defRPr>
            </a:lvl1pPr>
            <a:lvl2pPr marL="457152" indent="0">
              <a:buNone/>
              <a:defRPr sz="2000" b="1"/>
            </a:lvl2pPr>
            <a:lvl3pPr marL="914310" indent="0">
              <a:buNone/>
              <a:defRPr sz="1800" b="1"/>
            </a:lvl3pPr>
            <a:lvl4pPr marL="1371462" indent="0">
              <a:buNone/>
              <a:defRPr sz="1600" b="1"/>
            </a:lvl4pPr>
            <a:lvl5pPr marL="1828619" indent="0">
              <a:buNone/>
              <a:defRPr sz="1600" b="1"/>
            </a:lvl5pPr>
            <a:lvl6pPr marL="2285772" indent="0">
              <a:buNone/>
              <a:defRPr sz="1600" b="1"/>
            </a:lvl6pPr>
            <a:lvl7pPr marL="2742924" indent="0">
              <a:buNone/>
              <a:defRPr sz="1600" b="1"/>
            </a:lvl7pPr>
            <a:lvl8pPr marL="3200077"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8"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367F380C-58A9-4490-AC57-579A90290F36}"/>
              </a:ext>
            </a:extLst>
          </p:cNvPr>
          <p:cNvSpPr>
            <a:spLocks noGrp="1"/>
          </p:cNvSpPr>
          <p:nvPr>
            <p:ph type="body" idx="13"/>
          </p:nvPr>
        </p:nvSpPr>
        <p:spPr>
          <a:xfrm>
            <a:off x="8153400" y="1061133"/>
            <a:ext cx="3464717" cy="823912"/>
          </a:xfrm>
          <a:ln>
            <a:noFill/>
          </a:ln>
        </p:spPr>
        <p:txBody>
          <a:bodyPr anchor="ctr"/>
          <a:lstStyle>
            <a:lvl1pPr marL="0" indent="0" algn="ctr">
              <a:buNone/>
              <a:defRPr sz="2400" b="1">
                <a:solidFill>
                  <a:schemeClr val="bg1"/>
                </a:solidFill>
                <a:latin typeface="+mj-lt"/>
              </a:defRPr>
            </a:lvl1pPr>
            <a:lvl2pPr marL="457152" indent="0">
              <a:buNone/>
              <a:defRPr sz="2000" b="1"/>
            </a:lvl2pPr>
            <a:lvl3pPr marL="914310" indent="0">
              <a:buNone/>
              <a:defRPr sz="1800" b="1"/>
            </a:lvl3pPr>
            <a:lvl4pPr marL="1371462" indent="0">
              <a:buNone/>
              <a:defRPr sz="1600" b="1"/>
            </a:lvl4pPr>
            <a:lvl5pPr marL="1828619" indent="0">
              <a:buNone/>
              <a:defRPr sz="1600" b="1"/>
            </a:lvl5pPr>
            <a:lvl6pPr marL="2285772" indent="0">
              <a:buNone/>
              <a:defRPr sz="1600" b="1"/>
            </a:lvl6pPr>
            <a:lvl7pPr marL="2742924" indent="0">
              <a:buNone/>
              <a:defRPr sz="1600" b="1"/>
            </a:lvl7pPr>
            <a:lvl8pPr marL="3200077" indent="0">
              <a:buNone/>
              <a:defRPr sz="1600" b="1"/>
            </a:lvl8pPr>
            <a:lvl9pPr marL="3657234"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DA285A94-0E4E-47DC-8E61-41F684F37003}"/>
              </a:ext>
            </a:extLst>
          </p:cNvPr>
          <p:cNvSpPr>
            <a:spLocks noGrp="1"/>
          </p:cNvSpPr>
          <p:nvPr>
            <p:ph sz="half" idx="14"/>
          </p:nvPr>
        </p:nvSpPr>
        <p:spPr>
          <a:xfrm>
            <a:off x="8153400"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90"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6" name="Picture Placeholder 13">
            <a:extLst>
              <a:ext uri="{FF2B5EF4-FFF2-40B4-BE49-F238E27FC236}">
                <a16:creationId xmlns:a16="http://schemas.microsoft.com/office/drawing/2014/main" id="{354FBDC8-CD65-4972-A821-C25297B1A8AB}"/>
              </a:ext>
            </a:extLst>
          </p:cNvPr>
          <p:cNvSpPr>
            <a:spLocks noGrp="1"/>
          </p:cNvSpPr>
          <p:nvPr>
            <p:ph type="pic" sz="quarter" idx="15"/>
          </p:nvPr>
        </p:nvSpPr>
        <p:spPr>
          <a:xfrm>
            <a:off x="4659088" y="489291"/>
            <a:ext cx="2873833" cy="592092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solidFill>
                  <a:prstClr val="white"/>
                </a:solidFill>
              </a:rPr>
              <a:t>Add a Footer</a:t>
            </a: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415331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D40C7A-92CE-46D6-B056-C75D73663328}"/>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5" name="Rectangle 4">
            <a:extLst>
              <a:ext uri="{FF2B5EF4-FFF2-40B4-BE49-F238E27FC236}">
                <a16:creationId xmlns:a16="http://schemas.microsoft.com/office/drawing/2014/main" id="{C2877C5F-FF39-4400-9C13-0D7F04A0C78F}"/>
              </a:ext>
            </a:extLst>
          </p:cNvPr>
          <p:cNvSpPr/>
          <p:nvPr userDrawn="1"/>
        </p:nvSpPr>
        <p:spPr>
          <a:xfrm>
            <a:off x="6727372" y="54430"/>
            <a:ext cx="1238278" cy="6553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3" name="Picture Placeholder 2">
            <a:extLst>
              <a:ext uri="{FF2B5EF4-FFF2-40B4-BE49-F238E27FC236}">
                <a16:creationId xmlns:a16="http://schemas.microsoft.com/office/drawing/2014/main" id="{CAE90E16-AEC5-4F82-85B0-DDEA26AA939A}"/>
              </a:ext>
            </a:extLst>
          </p:cNvPr>
          <p:cNvSpPr>
            <a:spLocks noGrp="1"/>
          </p:cNvSpPr>
          <p:nvPr>
            <p:ph type="pic" idx="1"/>
          </p:nvPr>
        </p:nvSpPr>
        <p:spPr>
          <a:xfrm>
            <a:off x="7097490" y="0"/>
            <a:ext cx="5094515" cy="6858000"/>
          </a:xfrm>
          <a:solidFill>
            <a:schemeClr val="bg1">
              <a:lumMod val="50000"/>
            </a:schemeClr>
          </a:solidFill>
        </p:spPr>
        <p:txBody>
          <a:bodyPr/>
          <a:lstStyle>
            <a:lvl1pPr marL="0" indent="0">
              <a:buNone/>
              <a:defRPr sz="3200"/>
            </a:lvl1pPr>
            <a:lvl2pPr marL="457152" indent="0">
              <a:buNone/>
              <a:defRPr sz="2800"/>
            </a:lvl2pPr>
            <a:lvl3pPr marL="914310" indent="0">
              <a:buNone/>
              <a:defRPr sz="2400"/>
            </a:lvl3pPr>
            <a:lvl4pPr marL="1371462" indent="0">
              <a:buNone/>
              <a:defRPr sz="2000"/>
            </a:lvl4pPr>
            <a:lvl5pPr marL="1828619" indent="0">
              <a:buNone/>
              <a:defRPr sz="2000"/>
            </a:lvl5pPr>
            <a:lvl6pPr marL="2285772" indent="0">
              <a:buNone/>
              <a:defRPr sz="2000"/>
            </a:lvl6pPr>
            <a:lvl7pPr marL="2742924" indent="0">
              <a:buNone/>
              <a:defRPr sz="2000"/>
            </a:lvl7pPr>
            <a:lvl8pPr marL="3200077" indent="0">
              <a:buNone/>
              <a:defRPr sz="2000"/>
            </a:lvl8pPr>
            <a:lvl9pPr marL="3657234" indent="0">
              <a:buNone/>
              <a:defRPr sz="2000"/>
            </a:lvl9pPr>
          </a:lstStyle>
          <a:p>
            <a:r>
              <a:rPr lang="en-US"/>
              <a:t>Click icon to add picture</a:t>
            </a:r>
            <a:endParaRPr lang="en-US" dirty="0"/>
          </a:p>
        </p:txBody>
      </p:sp>
      <p:sp>
        <p:nvSpPr>
          <p:cNvPr id="13" name="Rectangle 12">
            <a:extLst>
              <a:ext uri="{FF2B5EF4-FFF2-40B4-BE49-F238E27FC236}">
                <a16:creationId xmlns:a16="http://schemas.microsoft.com/office/drawing/2014/main" id="{EA1A2116-206B-49CD-9ECC-078E4F72904C}"/>
              </a:ext>
            </a:extLst>
          </p:cNvPr>
          <p:cNvSpPr/>
          <p:nvPr userDrawn="1"/>
        </p:nvSpPr>
        <p:spPr>
          <a:xfrm>
            <a:off x="979719"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4" name="Rectangle 13">
            <a:extLst>
              <a:ext uri="{FF2B5EF4-FFF2-40B4-BE49-F238E27FC236}">
                <a16:creationId xmlns:a16="http://schemas.microsoft.com/office/drawing/2014/main" id="{A69E75A6-06C5-49D0-9164-3098CE0E53D8}"/>
              </a:ext>
            </a:extLst>
          </p:cNvPr>
          <p:cNvSpPr/>
          <p:nvPr userDrawn="1"/>
        </p:nvSpPr>
        <p:spPr>
          <a:xfrm>
            <a:off x="957943" y="655467"/>
            <a:ext cx="5769428"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r>
              <a:rPr lang="en-US" dirty="0">
                <a:solidFill>
                  <a:prstClr val="white"/>
                </a:solidFill>
              </a:rPr>
              <a:t>Add a Footer</a:t>
            </a:r>
          </a:p>
        </p:txBody>
      </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957945" y="2546857"/>
            <a:ext cx="5138057" cy="3396749"/>
          </a:xfrm>
        </p:spPr>
        <p:txBody>
          <a:bodyPr/>
          <a:lstStyle>
            <a:lvl1pPr marL="0" indent="0">
              <a:lnSpc>
                <a:spcPct val="150000"/>
              </a:lnSpc>
              <a:buNone/>
              <a:defRPr sz="1600">
                <a:solidFill>
                  <a:schemeClr val="bg1"/>
                </a:solidFill>
              </a:defRPr>
            </a:lvl1pPr>
            <a:lvl2pPr marL="457152" indent="0">
              <a:buNone/>
              <a:defRPr sz="1400"/>
            </a:lvl2pPr>
            <a:lvl3pPr marL="914310" indent="0">
              <a:buNone/>
              <a:defRPr sz="1200"/>
            </a:lvl3pPr>
            <a:lvl4pPr marL="1371462" indent="0">
              <a:buNone/>
              <a:defRPr sz="1000"/>
            </a:lvl4pPr>
            <a:lvl5pPr marL="1828619" indent="0">
              <a:buNone/>
              <a:defRPr sz="1000"/>
            </a:lvl5pPr>
            <a:lvl6pPr marL="2285772" indent="0">
              <a:buNone/>
              <a:defRPr sz="1000"/>
            </a:lvl6pPr>
            <a:lvl7pPr marL="2742924" indent="0">
              <a:buNone/>
              <a:defRPr sz="1000"/>
            </a:lvl7pPr>
            <a:lvl8pPr marL="3200077" indent="0">
              <a:buNone/>
              <a:defRPr sz="1000"/>
            </a:lvl8pPr>
            <a:lvl9pPr marL="3657234"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957945" y="1480457"/>
            <a:ext cx="5138057" cy="979308"/>
          </a:xfrm>
        </p:spPr>
        <p:txBody>
          <a:bodyPr anchor="b"/>
          <a:lstStyle>
            <a:lvl1pPr>
              <a:defRPr sz="3200" b="1">
                <a:solidFill>
                  <a:schemeClr val="bg1"/>
                </a:solidFill>
                <a:latin typeface="+mn-lt"/>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617345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0CBD5E02-927B-4DF7-8968-617C1C8F0F0E}"/>
              </a:ext>
            </a:extLst>
          </p:cNvPr>
          <p:cNvSpPr>
            <a:spLocks noGrp="1"/>
          </p:cNvSpPr>
          <p:nvPr>
            <p:ph type="pic" sz="quarter" idx="15"/>
          </p:nvPr>
        </p:nvSpPr>
        <p:spPr>
          <a:xfrm>
            <a:off x="1" y="0"/>
            <a:ext cx="7249885" cy="6858000"/>
          </a:xfrm>
          <a:solidFill>
            <a:schemeClr val="bg1">
              <a:lumMod val="50000"/>
            </a:schemeClr>
          </a:solid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flipH="1">
            <a:off x="4115990" y="252563"/>
            <a:ext cx="7433283" cy="5995838"/>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510545" y="916446"/>
            <a:ext cx="6117771"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510545" y="1962673"/>
            <a:ext cx="6117771" cy="3676128"/>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535816" y="1555002"/>
            <a:ext cx="6076915" cy="407670"/>
          </a:xfrm>
        </p:spPr>
        <p:txBody>
          <a:bodyPr lIns="0" rIns="0">
            <a:noAutofit/>
          </a:bodyPr>
          <a:lstStyle>
            <a:lvl1pPr marL="0" indent="0">
              <a:buNone/>
              <a:defRPr sz="2000" spc="600">
                <a:solidFill>
                  <a:schemeClr val="bg1"/>
                </a:solidFill>
                <a:latin typeface="+mj-lt"/>
              </a:defRPr>
            </a:lvl1pPr>
            <a:lvl2pPr marL="457152" indent="0">
              <a:buNone/>
              <a:defRPr sz="2000">
                <a:solidFill>
                  <a:schemeClr val="tx1">
                    <a:tint val="75000"/>
                  </a:schemeClr>
                </a:solidFill>
              </a:defRPr>
            </a:lvl2pPr>
            <a:lvl3pPr marL="914310" indent="0">
              <a:buNone/>
              <a:defRPr sz="1800">
                <a:solidFill>
                  <a:schemeClr val="tx1">
                    <a:tint val="75000"/>
                  </a:schemeClr>
                </a:solidFill>
              </a:defRPr>
            </a:lvl3pPr>
            <a:lvl4pPr marL="1371462"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4" indent="0">
              <a:buNone/>
              <a:defRPr sz="1600">
                <a:solidFill>
                  <a:schemeClr val="tx1">
                    <a:tint val="75000"/>
                  </a:schemeClr>
                </a:solidFill>
              </a:defRPr>
            </a:lvl7pPr>
            <a:lvl8pPr marL="3200077"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EDIT MASTER TEXT STYLES</a:t>
            </a:r>
          </a:p>
        </p:txBody>
      </p:sp>
      <p:sp>
        <p:nvSpPr>
          <p:cNvPr id="4" name="Footer Placeholder 3">
            <a:extLst>
              <a:ext uri="{FF2B5EF4-FFF2-40B4-BE49-F238E27FC236}">
                <a16:creationId xmlns:a16="http://schemas.microsoft.com/office/drawing/2014/main" id="{7BFE929D-DC77-46CA-82A0-DBC67BEA93A1}"/>
              </a:ext>
            </a:extLst>
          </p:cNvPr>
          <p:cNvSpPr>
            <a:spLocks noGrp="1"/>
          </p:cNvSpPr>
          <p:nvPr>
            <p:ph type="ftr" sz="quarter" idx="16"/>
          </p:nvPr>
        </p:nvSpPr>
        <p:spPr/>
        <p:txBody>
          <a:bodyPr/>
          <a:lstStyle/>
          <a:p>
            <a:r>
              <a:rPr lang="en-US" dirty="0">
                <a:solidFill>
                  <a:prstClr val="white"/>
                </a:solidFill>
              </a:rPr>
              <a:t>Add a Footer</a:t>
            </a:r>
          </a:p>
        </p:txBody>
      </p:sp>
      <p:sp>
        <p:nvSpPr>
          <p:cNvPr id="6" name="Slide Number Placeholder 5">
            <a:extLst>
              <a:ext uri="{FF2B5EF4-FFF2-40B4-BE49-F238E27FC236}">
                <a16:creationId xmlns:a16="http://schemas.microsoft.com/office/drawing/2014/main" id="{04A17937-35A7-4492-BF9B-0912A22FF3FD}"/>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70128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BB9D81-6871-4A9D-BF45-2D079E803094}"/>
              </a:ext>
            </a:extLst>
          </p:cNvPr>
          <p:cNvPicPr>
            <a:picLocks noChangeAspect="1"/>
          </p:cNvPicPr>
          <p:nvPr userDrawn="1"/>
        </p:nvPicPr>
        <p:blipFill>
          <a:blip r:embed="rId2"/>
          <a:stretch>
            <a:fillRect/>
          </a:stretch>
        </p:blipFill>
        <p:spPr>
          <a:xfrm>
            <a:off x="663473" y="812107"/>
            <a:ext cx="11528535" cy="5645385"/>
          </a:xfrm>
          <a:prstGeom prst="rect">
            <a:avLst/>
          </a:prstGeom>
        </p:spPr>
      </p:pic>
      <p:sp>
        <p:nvSpPr>
          <p:cNvPr id="8" name="Picture Placeholder 10">
            <a:extLst>
              <a:ext uri="{FF2B5EF4-FFF2-40B4-BE49-F238E27FC236}">
                <a16:creationId xmlns:a16="http://schemas.microsoft.com/office/drawing/2014/main" id="{D7C80831-068A-4F76-B718-3D893A2E5B24}"/>
              </a:ext>
            </a:extLst>
          </p:cNvPr>
          <p:cNvSpPr>
            <a:spLocks noGrp="1"/>
          </p:cNvSpPr>
          <p:nvPr>
            <p:ph type="pic" sz="quarter" idx="13" hasCustomPrompt="1"/>
          </p:nvPr>
        </p:nvSpPr>
        <p:spPr>
          <a:xfrm>
            <a:off x="5217319" y="125540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dirty="0"/>
              <a:t>Insert or Drag and Drop your Screen Design here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24379" y="3955778"/>
            <a:ext cx="3978665" cy="197661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9A5F0423-B6EE-42FD-9306-5E965142C6CE}"/>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
        <p:nvSpPr>
          <p:cNvPr id="6" name="Footer Placeholder 5">
            <a:extLst>
              <a:ext uri="{FF2B5EF4-FFF2-40B4-BE49-F238E27FC236}">
                <a16:creationId xmlns:a16="http://schemas.microsoft.com/office/drawing/2014/main" id="{FBCE01B6-FB5C-471B-B95B-DB3DC8A0E4BD}"/>
              </a:ext>
            </a:extLst>
          </p:cNvPr>
          <p:cNvSpPr>
            <a:spLocks noGrp="1"/>
          </p:cNvSpPr>
          <p:nvPr>
            <p:ph type="ftr" sz="quarter" idx="12"/>
          </p:nvPr>
        </p:nvSpPr>
        <p:spPr/>
        <p:txBody>
          <a:bodyPr/>
          <a:lstStyle/>
          <a:p>
            <a:r>
              <a:rPr lang="en-US" noProof="0" dirty="0"/>
              <a:t>Add a footer</a:t>
            </a:r>
          </a:p>
        </p:txBody>
      </p:sp>
      <p:sp>
        <p:nvSpPr>
          <p:cNvPr id="9" name="Title 8">
            <a:extLst>
              <a:ext uri="{FF2B5EF4-FFF2-40B4-BE49-F238E27FC236}">
                <a16:creationId xmlns:a16="http://schemas.microsoft.com/office/drawing/2014/main" id="{5CA0D6D2-4DA0-4AEE-95C1-E8BDD0515364}"/>
              </a:ext>
            </a:extLst>
          </p:cNvPr>
          <p:cNvSpPr>
            <a:spLocks noGrp="1"/>
          </p:cNvSpPr>
          <p:nvPr>
            <p:ph type="title" hasCustomPrompt="1"/>
          </p:nvPr>
        </p:nvSpPr>
        <p:spPr>
          <a:xfrm>
            <a:off x="432006" y="432000"/>
            <a:ext cx="3971035" cy="432000"/>
          </a:xfrm>
        </p:spPr>
        <p:txBody>
          <a:bodyPr anchor="t"/>
          <a:lstStyle>
            <a:lvl1pPr>
              <a:defRPr>
                <a:solidFill>
                  <a:schemeClr val="tx1">
                    <a:lumMod val="75000"/>
                    <a:lumOff val="25000"/>
                  </a:schemeClr>
                </a:solidFill>
              </a:defRPr>
            </a:lvl1pPr>
          </a:lstStyle>
          <a:p>
            <a:r>
              <a:rPr lang="en-US" noProof="0"/>
              <a:t>Click to edit title</a:t>
            </a:r>
          </a:p>
        </p:txBody>
      </p:sp>
      <p:sp>
        <p:nvSpPr>
          <p:cNvPr id="4" name="Text Placeholder 3">
            <a:extLst>
              <a:ext uri="{FF2B5EF4-FFF2-40B4-BE49-F238E27FC236}">
                <a16:creationId xmlns:a16="http://schemas.microsoft.com/office/drawing/2014/main" id="{86E450DC-177B-4710-8122-B192B58AB345}"/>
              </a:ext>
            </a:extLst>
          </p:cNvPr>
          <p:cNvSpPr>
            <a:spLocks noGrp="1"/>
          </p:cNvSpPr>
          <p:nvPr>
            <p:ph type="body" sz="quarter" idx="14" hasCustomPrompt="1"/>
          </p:nvPr>
        </p:nvSpPr>
        <p:spPr>
          <a:xfrm>
            <a:off x="423871" y="2563813"/>
            <a:ext cx="3979863" cy="1212850"/>
          </a:xfrm>
        </p:spPr>
        <p:txBody>
          <a:bodyPr anchor="b"/>
          <a:lstStyle>
            <a:lvl1pPr marL="0" indent="0">
              <a:buNone/>
              <a:defRPr sz="2800">
                <a:latin typeface="+mj-lt"/>
              </a:defRPr>
            </a:lvl1pPr>
            <a:lvl2pPr marL="266675" indent="0">
              <a:buNone/>
              <a:defRPr>
                <a:latin typeface="+mj-lt"/>
              </a:defRPr>
            </a:lvl2pPr>
            <a:lvl3pPr marL="542871" indent="0">
              <a:buNone/>
              <a:defRPr>
                <a:latin typeface="+mj-lt"/>
              </a:defRPr>
            </a:lvl3pPr>
            <a:lvl4pPr marL="809542" indent="0">
              <a:buNone/>
              <a:defRPr>
                <a:latin typeface="+mj-lt"/>
              </a:defRPr>
            </a:lvl4pPr>
            <a:lvl5pPr marL="1076217" indent="0">
              <a:buNone/>
              <a:defRPr>
                <a:latin typeface="+mj-lt"/>
              </a:defRPr>
            </a:lvl5pPr>
          </a:lstStyle>
          <a:p>
            <a:pPr lvl="0"/>
            <a:r>
              <a:rPr lang="en-US" noProof="0"/>
              <a:t>Emphasized Text</a:t>
            </a:r>
          </a:p>
        </p:txBody>
      </p:sp>
    </p:spTree>
    <p:extLst>
      <p:ext uri="{BB962C8B-B14F-4D97-AF65-F5344CB8AC3E}">
        <p14:creationId xmlns:p14="http://schemas.microsoft.com/office/powerpoint/2010/main" val="4197012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6400197" y="470641"/>
            <a:ext cx="5220309" cy="5916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a:off x="657066" y="435130"/>
            <a:ext cx="5134751" cy="6215741"/>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99167" y="1099008"/>
            <a:ext cx="4226024"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9167" y="2145240"/>
            <a:ext cx="4226024" cy="3857329"/>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611804" y="1737565"/>
            <a:ext cx="4197802" cy="407670"/>
          </a:xfrm>
        </p:spPr>
        <p:txBody>
          <a:bodyPr lIns="0" rIns="0">
            <a:noAutofit/>
          </a:bodyPr>
          <a:lstStyle>
            <a:lvl1pPr marL="0" indent="0">
              <a:buNone/>
              <a:defRPr sz="2000" spc="600">
                <a:solidFill>
                  <a:schemeClr val="bg1"/>
                </a:solidFill>
                <a:latin typeface="+mj-lt"/>
              </a:defRPr>
            </a:lvl1pPr>
            <a:lvl2pPr marL="457152" indent="0">
              <a:buNone/>
              <a:defRPr sz="2000">
                <a:solidFill>
                  <a:schemeClr val="tx1">
                    <a:tint val="75000"/>
                  </a:schemeClr>
                </a:solidFill>
              </a:defRPr>
            </a:lvl2pPr>
            <a:lvl3pPr marL="914310" indent="0">
              <a:buNone/>
              <a:defRPr sz="1800">
                <a:solidFill>
                  <a:schemeClr val="tx1">
                    <a:tint val="75000"/>
                  </a:schemeClr>
                </a:solidFill>
              </a:defRPr>
            </a:lvl3pPr>
            <a:lvl4pPr marL="1371462"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4" indent="0">
              <a:buNone/>
              <a:defRPr sz="1600">
                <a:solidFill>
                  <a:schemeClr val="tx1">
                    <a:tint val="75000"/>
                  </a:schemeClr>
                </a:solidFill>
              </a:defRPr>
            </a:lvl7pPr>
            <a:lvl8pPr marL="3200077"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dirty="0"/>
              <a:t>EDIT MASTER STYLES</a:t>
            </a:r>
          </a:p>
        </p:txBody>
      </p:sp>
      <p:sp>
        <p:nvSpPr>
          <p:cNvPr id="4" name="Footer Placeholder 3">
            <a:extLst>
              <a:ext uri="{FF2B5EF4-FFF2-40B4-BE49-F238E27FC236}">
                <a16:creationId xmlns:a16="http://schemas.microsoft.com/office/drawing/2014/main" id="{15311BA1-4F61-4FA7-9C20-685B3689CAEF}"/>
              </a:ext>
            </a:extLst>
          </p:cNvPr>
          <p:cNvSpPr>
            <a:spLocks noGrp="1"/>
          </p:cNvSpPr>
          <p:nvPr>
            <p:ph type="ftr" sz="quarter" idx="17"/>
          </p:nvPr>
        </p:nvSpPr>
        <p:spPr/>
        <p:txBody>
          <a:bodyPr/>
          <a:lstStyle/>
          <a:p>
            <a:r>
              <a:rPr lang="en-US" dirty="0">
                <a:solidFill>
                  <a:prstClr val="white"/>
                </a:solidFill>
              </a:rPr>
              <a:t>Add a Footer</a:t>
            </a:r>
          </a:p>
        </p:txBody>
      </p:sp>
      <p:sp>
        <p:nvSpPr>
          <p:cNvPr id="8" name="Slide Number Placeholder 7">
            <a:extLst>
              <a:ext uri="{FF2B5EF4-FFF2-40B4-BE49-F238E27FC236}">
                <a16:creationId xmlns:a16="http://schemas.microsoft.com/office/drawing/2014/main" id="{8EF357A5-40C6-41A4-B1BE-0AF78D459AC3}"/>
              </a:ext>
            </a:extLst>
          </p:cNvPr>
          <p:cNvSpPr>
            <a:spLocks noGrp="1"/>
          </p:cNvSpPr>
          <p:nvPr>
            <p:ph type="sldNum" sz="quarter" idx="18"/>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7918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Lar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a:solidFill>
            <a:schemeClr val="bg1">
              <a:lumMod val="50000"/>
            </a:schemeClr>
          </a:solidFill>
        </p:spPr>
        <p:txBody>
          <a:bodyPr/>
          <a:lstStyle/>
          <a:p>
            <a:r>
              <a:rPr lang="en-US"/>
              <a:t>Click icon to add picture</a:t>
            </a:r>
            <a:endParaRPr lang="en-US" dirty="0"/>
          </a:p>
        </p:txBody>
      </p:sp>
      <p:sp>
        <p:nvSpPr>
          <p:cNvPr id="2" name="Footer Placeholder 1">
            <a:extLst>
              <a:ext uri="{FF2B5EF4-FFF2-40B4-BE49-F238E27FC236}">
                <a16:creationId xmlns:a16="http://schemas.microsoft.com/office/drawing/2014/main" id="{D56B8994-D221-4700-A133-4FCBC9C9406C}"/>
              </a:ext>
            </a:extLst>
          </p:cNvPr>
          <p:cNvSpPr>
            <a:spLocks noGrp="1"/>
          </p:cNvSpPr>
          <p:nvPr>
            <p:ph type="ftr" sz="quarter" idx="11"/>
          </p:nvPr>
        </p:nvSpPr>
        <p:spPr/>
        <p:txBody>
          <a:bodyPr/>
          <a:lstStyle/>
          <a:p>
            <a:r>
              <a:rPr lang="en-US" dirty="0">
                <a:solidFill>
                  <a:prstClr val="white"/>
                </a:solidFill>
              </a:rPr>
              <a:t>Add a Footer</a:t>
            </a:r>
          </a:p>
        </p:txBody>
      </p:sp>
      <p:sp>
        <p:nvSpPr>
          <p:cNvPr id="4" name="Slide Number Placeholder 3">
            <a:extLst>
              <a:ext uri="{FF2B5EF4-FFF2-40B4-BE49-F238E27FC236}">
                <a16:creationId xmlns:a16="http://schemas.microsoft.com/office/drawing/2014/main" id="{CCBE36DC-B3F9-4725-94B8-EAD411EC2417}"/>
              </a:ext>
            </a:extLst>
          </p:cNvPr>
          <p:cNvSpPr>
            <a:spLocks noGrp="1"/>
          </p:cNvSpPr>
          <p:nvPr>
            <p:ph type="sldNum" sz="quarter" idx="12"/>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5" name="Title 4">
            <a:extLst>
              <a:ext uri="{FF2B5EF4-FFF2-40B4-BE49-F238E27FC236}">
                <a16:creationId xmlns:a16="http://schemas.microsoft.com/office/drawing/2014/main" id="{AF50108F-20E3-412D-860B-14CB11988FE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5086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7"/>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bg1"/>
                </a:solidFill>
                <a:latin typeface="+mj-lt"/>
              </a:defRPr>
            </a:lvl1pPr>
            <a:lvl2pPr marL="457152" indent="0" algn="ctr">
              <a:buNone/>
              <a:defRPr sz="2000"/>
            </a:lvl2pPr>
            <a:lvl3pPr marL="914310" indent="0" algn="ctr">
              <a:buNone/>
              <a:defRPr sz="1800"/>
            </a:lvl3pPr>
            <a:lvl4pPr marL="1371462" indent="0" algn="ctr">
              <a:buNone/>
              <a:defRPr sz="1600"/>
            </a:lvl4pPr>
            <a:lvl5pPr marL="1828619" indent="0" algn="ctr">
              <a:buNone/>
              <a:defRPr sz="1600"/>
            </a:lvl5pPr>
            <a:lvl6pPr marL="2285772" indent="0" algn="ctr">
              <a:buNone/>
              <a:defRPr sz="1600"/>
            </a:lvl6pPr>
            <a:lvl7pPr marL="2742924" indent="0" algn="ctr">
              <a:buNone/>
              <a:defRPr sz="1600"/>
            </a:lvl7pPr>
            <a:lvl8pPr marL="3200077" indent="0" algn="ctr">
              <a:buNone/>
              <a:defRPr sz="1600"/>
            </a:lvl8pPr>
            <a:lvl9pPr marL="3657234"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315013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4520" y="1189044"/>
            <a:ext cx="11002962" cy="49879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B44C8ED9-0534-4EC5-8080-49DFF65B3B51}"/>
              </a:ext>
            </a:extLst>
          </p:cNvPr>
          <p:cNvSpPr>
            <a:spLocks noGrp="1"/>
          </p:cNvSpPr>
          <p:nvPr>
            <p:ph type="title" hasCustomPrompt="1"/>
          </p:nvPr>
        </p:nvSpPr>
        <p:spPr>
          <a:xfrm>
            <a:off x="594520" y="0"/>
            <a:ext cx="11002962" cy="1189038"/>
          </a:xfrm>
        </p:spPr>
        <p:txBody>
          <a:bodyPr>
            <a:normAutofit/>
          </a:bodyPr>
          <a:lstStyle>
            <a:lvl1pPr algn="ctr">
              <a:defRPr sz="3600" b="1" spc="300">
                <a:solidFill>
                  <a:schemeClr val="bg1"/>
                </a:solidFill>
                <a:latin typeface="+mn-lt"/>
              </a:defRPr>
            </a:lvl1pPr>
          </a:lstStyle>
          <a:p>
            <a:r>
              <a:rPr lang="en-US" dirty="0"/>
              <a:t>CLICK TO EDIT MASTER TITLE STYLE</a:t>
            </a:r>
          </a:p>
        </p:txBody>
      </p:sp>
      <p:sp>
        <p:nvSpPr>
          <p:cNvPr id="6" name="Footer Placeholder 5">
            <a:extLst>
              <a:ext uri="{FF2B5EF4-FFF2-40B4-BE49-F238E27FC236}">
                <a16:creationId xmlns:a16="http://schemas.microsoft.com/office/drawing/2014/main" id="{5BC6E0AC-4834-46AF-A953-9EE372259DE3}"/>
              </a:ext>
            </a:extLst>
          </p:cNvPr>
          <p:cNvSpPr>
            <a:spLocks noGrp="1"/>
          </p:cNvSpPr>
          <p:nvPr>
            <p:ph type="ftr" sz="quarter" idx="10"/>
          </p:nvPr>
        </p:nvSpPr>
        <p:spPr/>
        <p:txBody>
          <a:bodyPr/>
          <a:lstStyle/>
          <a:p>
            <a:r>
              <a:rPr lang="en-US" dirty="0">
                <a:solidFill>
                  <a:prstClr val="white"/>
                </a:solidFill>
              </a:rPr>
              <a:t>Add a Footer</a:t>
            </a:r>
          </a:p>
        </p:txBody>
      </p:sp>
      <p:sp>
        <p:nvSpPr>
          <p:cNvPr id="9" name="Slide Number Placeholder 8">
            <a:extLst>
              <a:ext uri="{FF2B5EF4-FFF2-40B4-BE49-F238E27FC236}">
                <a16:creationId xmlns:a16="http://schemas.microsoft.com/office/drawing/2014/main" id="{0D4F2F3C-7D16-40A3-A7C1-77AE127D5D9A}"/>
              </a:ext>
            </a:extLst>
          </p:cNvPr>
          <p:cNvSpPr>
            <a:spLocks noGrp="1"/>
          </p:cNvSpPr>
          <p:nvPr>
            <p:ph type="sldNum" sz="quarter" idx="11"/>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69695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101" y="1742989"/>
            <a:ext cx="4351911" cy="3352800"/>
          </a:xfrm>
        </p:spPr>
        <p:txBody>
          <a:bodyPr>
            <a:normAutofit/>
          </a:bodyPr>
          <a:lstStyle>
            <a:lvl1pPr algn="ctr">
              <a:defRPr sz="4400" b="1" spc="300">
                <a:solidFill>
                  <a:schemeClr val="bg1"/>
                </a:solidFill>
                <a:latin typeface="+mj-lt"/>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dirty="0">
                <a:solidFill>
                  <a:prstClr val="white"/>
                </a:solidFill>
              </a:rPr>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11" name="Text Placeholder 2">
            <a:extLst>
              <a:ext uri="{FF2B5EF4-FFF2-40B4-BE49-F238E27FC236}">
                <a16:creationId xmlns:a16="http://schemas.microsoft.com/office/drawing/2014/main" id="{CEC8E835-7291-427D-948E-B544E36AD129}"/>
              </a:ext>
            </a:extLst>
          </p:cNvPr>
          <p:cNvSpPr>
            <a:spLocks noGrp="1"/>
          </p:cNvSpPr>
          <p:nvPr>
            <p:ph type="body" idx="1" hasCustomPrompt="1"/>
          </p:nvPr>
        </p:nvSpPr>
        <p:spPr>
          <a:xfrm>
            <a:off x="4506100" y="4127461"/>
            <a:ext cx="4351911" cy="296437"/>
          </a:xfrm>
        </p:spPr>
        <p:txBody>
          <a:bodyPr vert="horz" lIns="91429" tIns="45714" rIns="91429" bIns="45714" rtlCol="0">
            <a:noAutofit/>
          </a:bodyPr>
          <a:lstStyle>
            <a:lvl1pPr marL="0" indent="0">
              <a:buNone/>
              <a:defRPr lang="en-US" sz="2000" cap="all" spc="600" baseline="0">
                <a:latin typeface="+mj-lt"/>
              </a:defRPr>
            </a:lvl1pPr>
          </a:lstStyle>
          <a:p>
            <a:pPr marL="228576" lvl="0" indent="-228576" algn="ctr"/>
            <a:r>
              <a:rPr lang="en-US" dirty="0"/>
              <a:t>EDIT MASTER TEXT STYLES</a:t>
            </a:r>
          </a:p>
        </p:txBody>
      </p:sp>
    </p:spTree>
    <p:extLst>
      <p:ext uri="{BB962C8B-B14F-4D97-AF65-F5344CB8AC3E}">
        <p14:creationId xmlns:p14="http://schemas.microsoft.com/office/powerpoint/2010/main" val="7687902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DCBFD0-7AE5-4346-AD3A-01F956626091}"/>
              </a:ext>
            </a:extLst>
          </p:cNvPr>
          <p:cNvSpPr/>
          <p:nvPr userDrawn="1"/>
        </p:nvSpPr>
        <p:spPr>
          <a:xfrm>
            <a:off x="4430490"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5"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solidFill>
                  <a:prstClr val="white"/>
                </a:solidFill>
              </a:rPr>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7" y="447795"/>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16" name="Content Placeholder 2">
            <a:extLst>
              <a:ext uri="{FF2B5EF4-FFF2-40B4-BE49-F238E27FC236}">
                <a16:creationId xmlns:a16="http://schemas.microsoft.com/office/drawing/2014/main" id="{E20B4D13-5F10-4886-AF0F-09B6ABB5C3BF}"/>
              </a:ext>
            </a:extLst>
          </p:cNvPr>
          <p:cNvSpPr>
            <a:spLocks noGrp="1"/>
          </p:cNvSpPr>
          <p:nvPr>
            <p:ph sz="half" idx="1"/>
          </p:nvPr>
        </p:nvSpPr>
        <p:spPr>
          <a:xfrm>
            <a:off x="571506" y="1431592"/>
            <a:ext cx="3467099" cy="4361203"/>
          </a:xfrm>
        </p:spPr>
        <p:txBody>
          <a:bodyPr vert="horz" lIns="91429" tIns="45714" rIns="91429" bIns="45714"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
        <p:nvSpPr>
          <p:cNvPr id="19" name="Content Placeholder 3">
            <a:extLst>
              <a:ext uri="{FF2B5EF4-FFF2-40B4-BE49-F238E27FC236}">
                <a16:creationId xmlns:a16="http://schemas.microsoft.com/office/drawing/2014/main" id="{EE7BCAD4-8DB6-482F-8DC0-F6D653F92219}"/>
              </a:ext>
            </a:extLst>
          </p:cNvPr>
          <p:cNvSpPr>
            <a:spLocks noGrp="1"/>
          </p:cNvSpPr>
          <p:nvPr>
            <p:ph sz="half" idx="2"/>
          </p:nvPr>
        </p:nvSpPr>
        <p:spPr>
          <a:xfrm>
            <a:off x="8153394" y="1431592"/>
            <a:ext cx="3467106" cy="4361203"/>
          </a:xfrm>
        </p:spPr>
        <p:txBody>
          <a:bodyPr vert="horz" lIns="91429" tIns="45714" rIns="91429" bIns="45714"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Tree>
    <p:extLst>
      <p:ext uri="{BB962C8B-B14F-4D97-AF65-F5344CB8AC3E}">
        <p14:creationId xmlns:p14="http://schemas.microsoft.com/office/powerpoint/2010/main" val="13932141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8" y="1061133"/>
            <a:ext cx="3464717" cy="823912"/>
          </a:xfrm>
          <a:ln>
            <a:noFill/>
          </a:ln>
        </p:spPr>
        <p:txBody>
          <a:bodyPr anchor="ctr"/>
          <a:lstStyle>
            <a:lvl1pPr marL="0" indent="0" algn="ctr">
              <a:buNone/>
              <a:defRPr sz="2400" b="1">
                <a:solidFill>
                  <a:schemeClr val="bg1"/>
                </a:solidFill>
                <a:latin typeface="+mj-lt"/>
              </a:defRPr>
            </a:lvl1pPr>
            <a:lvl2pPr marL="457152" indent="0">
              <a:buNone/>
              <a:defRPr sz="2000" b="1"/>
            </a:lvl2pPr>
            <a:lvl3pPr marL="914310" indent="0">
              <a:buNone/>
              <a:defRPr sz="1800" b="1"/>
            </a:lvl3pPr>
            <a:lvl4pPr marL="1371462" indent="0">
              <a:buNone/>
              <a:defRPr sz="1600" b="1"/>
            </a:lvl4pPr>
            <a:lvl5pPr marL="1828619" indent="0">
              <a:buNone/>
              <a:defRPr sz="1600" b="1"/>
            </a:lvl5pPr>
            <a:lvl6pPr marL="2285772" indent="0">
              <a:buNone/>
              <a:defRPr sz="1600" b="1"/>
            </a:lvl6pPr>
            <a:lvl7pPr marL="2742924" indent="0">
              <a:buNone/>
              <a:defRPr sz="1600" b="1"/>
            </a:lvl7pPr>
            <a:lvl8pPr marL="3200077"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8"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90"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5"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solidFill>
                  <a:prstClr val="white"/>
                </a:solidFill>
              </a:rPr>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7" y="447795"/>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14" name="Text Placeholder 4">
            <a:extLst>
              <a:ext uri="{FF2B5EF4-FFF2-40B4-BE49-F238E27FC236}">
                <a16:creationId xmlns:a16="http://schemas.microsoft.com/office/drawing/2014/main" id="{17A78D63-E00C-4155-A5B2-B3431A09ACB4}"/>
              </a:ext>
            </a:extLst>
          </p:cNvPr>
          <p:cNvSpPr>
            <a:spLocks noGrp="1"/>
          </p:cNvSpPr>
          <p:nvPr>
            <p:ph type="body" sz="quarter" idx="3"/>
          </p:nvPr>
        </p:nvSpPr>
        <p:spPr>
          <a:xfrm>
            <a:off x="8153398" y="1061133"/>
            <a:ext cx="3464721" cy="823912"/>
          </a:xfrm>
          <a:ln>
            <a:noFill/>
          </a:ln>
        </p:spPr>
        <p:txBody>
          <a:bodyPr vert="horz" lIns="91429" tIns="45714" rIns="91429" bIns="45714" rtlCol="0" anchor="ctr">
            <a:normAutofit/>
          </a:bodyPr>
          <a:lstStyle>
            <a:lvl1pPr marL="0" indent="0">
              <a:buNone/>
              <a:defRPr lang="en-US" sz="2400" b="1" dirty="0">
                <a:latin typeface="+mj-lt"/>
              </a:defRPr>
            </a:lvl1pPr>
          </a:lstStyle>
          <a:p>
            <a:pPr marL="228576" lvl="0" indent="-228576" algn="ctr"/>
            <a:r>
              <a:rPr lang="en-US"/>
              <a:t>Click to edit Master text styles</a:t>
            </a:r>
          </a:p>
        </p:txBody>
      </p:sp>
      <p:sp>
        <p:nvSpPr>
          <p:cNvPr id="15" name="Content Placeholder 5">
            <a:extLst>
              <a:ext uri="{FF2B5EF4-FFF2-40B4-BE49-F238E27FC236}">
                <a16:creationId xmlns:a16="http://schemas.microsoft.com/office/drawing/2014/main" id="{60C17447-B870-4054-B568-8B6B321EC5B7}"/>
              </a:ext>
            </a:extLst>
          </p:cNvPr>
          <p:cNvSpPr>
            <a:spLocks noGrp="1"/>
          </p:cNvSpPr>
          <p:nvPr>
            <p:ph sz="quarter" idx="4"/>
          </p:nvPr>
        </p:nvSpPr>
        <p:spPr>
          <a:xfrm>
            <a:off x="8153394" y="2108201"/>
            <a:ext cx="3464722" cy="3684588"/>
          </a:xfrm>
        </p:spPr>
        <p:txBody>
          <a:bodyPr vert="horz" lIns="91429" tIns="45714" rIns="91429" bIns="45714" rtlCol="0">
            <a:normAutofit/>
          </a:bodyPr>
          <a:lstStyle>
            <a:lvl1pPr marL="228576" indent="-228576">
              <a:defRPr lang="en-US" sz="1600" kern="1200" dirty="0">
                <a:solidFill>
                  <a:schemeClr val="bg1"/>
                </a:solidFill>
                <a:latin typeface="+mn-lt"/>
                <a:ea typeface="+mn-ea"/>
                <a:cs typeface="+mn-cs"/>
              </a:defRPr>
            </a:lvl1pPr>
            <a:lvl2pPr>
              <a:defRPr lang="en-US" sz="1400" dirty="0"/>
            </a:lvl2pPr>
            <a:lvl3pPr>
              <a:defRPr lang="en-US" sz="1200" dirty="0"/>
            </a:lvl3pPr>
            <a:lvl4pPr>
              <a:defRPr lang="en-US" sz="1100" dirty="0"/>
            </a:lvl4pPr>
            <a:lvl5pPr>
              <a:defRPr lang="en-US" sz="1100" dirty="0"/>
            </a:lvl5pPr>
          </a:lstStyle>
          <a:p>
            <a:pPr marL="228576" lvl="0" indent="-228576" algn="l" defTabSz="914310" rtl="0" eaLnBrk="1" latinLnBrk="0" hangingPunct="1">
              <a:lnSpc>
                <a:spcPct val="150000"/>
              </a:lnSpc>
              <a:spcBef>
                <a:spcPts val="1000"/>
              </a:spcBef>
              <a:buFont typeface="Arial" panose="020B0604020202020204" pitchFamily="34" charset="0"/>
              <a:buChar char="•"/>
            </a:pPr>
            <a:r>
              <a:rPr lang="en-US"/>
              <a:t>Click to edit Master text styles</a:t>
            </a:r>
          </a:p>
          <a:p>
            <a:pPr marL="228576" lvl="1" indent="-228576" algn="l" defTabSz="914310" rtl="0" eaLnBrk="1" latinLnBrk="0" hangingPunct="1">
              <a:lnSpc>
                <a:spcPct val="150000"/>
              </a:lnSpc>
              <a:spcBef>
                <a:spcPts val="1000"/>
              </a:spcBef>
              <a:buFont typeface="Arial" panose="020B0604020202020204" pitchFamily="34" charset="0"/>
              <a:buChar char="•"/>
            </a:pPr>
            <a:r>
              <a:rPr lang="en-US"/>
              <a:t>Second level</a:t>
            </a:r>
          </a:p>
          <a:p>
            <a:pPr marL="228576" lvl="2" indent="-228576" algn="l" defTabSz="914310" rtl="0" eaLnBrk="1" latinLnBrk="0" hangingPunct="1">
              <a:lnSpc>
                <a:spcPct val="150000"/>
              </a:lnSpc>
              <a:spcBef>
                <a:spcPts val="1000"/>
              </a:spcBef>
              <a:buFont typeface="Arial" panose="020B0604020202020204" pitchFamily="34" charset="0"/>
              <a:buChar char="•"/>
            </a:pPr>
            <a:r>
              <a:rPr lang="en-US"/>
              <a:t>Third level</a:t>
            </a:r>
          </a:p>
          <a:p>
            <a:pPr marL="228576" lvl="3" indent="-228576" algn="l" defTabSz="914310" rtl="0" eaLnBrk="1" latinLnBrk="0" hangingPunct="1">
              <a:lnSpc>
                <a:spcPct val="150000"/>
              </a:lnSpc>
              <a:spcBef>
                <a:spcPts val="1000"/>
              </a:spcBef>
              <a:buFont typeface="Arial" panose="020B0604020202020204" pitchFamily="34" charset="0"/>
              <a:buChar char="•"/>
            </a:pPr>
            <a:r>
              <a:rPr lang="en-US"/>
              <a:t>Fourth level</a:t>
            </a:r>
          </a:p>
          <a:p>
            <a:pPr marL="228576" lvl="4" indent="-228576" algn="l" defTabSz="914310" rtl="0" eaLnBrk="1" latinLnBrk="0" hangingPunct="1">
              <a:lnSpc>
                <a:spcPct val="150000"/>
              </a:lnSpc>
              <a:spcBef>
                <a:spcPts val="1000"/>
              </a:spcBef>
              <a:buFont typeface="Arial" panose="020B0604020202020204" pitchFamily="34" charset="0"/>
              <a:buChar char="•"/>
            </a:pPr>
            <a:r>
              <a:rPr lang="en-US"/>
              <a:t>Fifth level</a:t>
            </a:r>
            <a:endParaRPr lang="en-US" dirty="0"/>
          </a:p>
        </p:txBody>
      </p:sp>
    </p:spTree>
    <p:extLst>
      <p:ext uri="{BB962C8B-B14F-4D97-AF65-F5344CB8AC3E}">
        <p14:creationId xmlns:p14="http://schemas.microsoft.com/office/powerpoint/2010/main" val="1936327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r>
              <a:rPr lang="en-US" dirty="0">
                <a:solidFill>
                  <a:prstClr val="white"/>
                </a:solidFill>
              </a:rPr>
              <a:t>Add a Footer</a:t>
            </a:r>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
        <p:nvSpPr>
          <p:cNvPr id="11" name="Content Placeholder 2">
            <a:extLst>
              <a:ext uri="{FF2B5EF4-FFF2-40B4-BE49-F238E27FC236}">
                <a16:creationId xmlns:a16="http://schemas.microsoft.com/office/drawing/2014/main" id="{9F3E8482-B43D-4B69-8645-6B735F91B920}"/>
              </a:ext>
            </a:extLst>
          </p:cNvPr>
          <p:cNvSpPr>
            <a:spLocks noGrp="1"/>
          </p:cNvSpPr>
          <p:nvPr>
            <p:ph idx="1"/>
          </p:nvPr>
        </p:nvSpPr>
        <p:spPr>
          <a:xfrm>
            <a:off x="6294478" y="587835"/>
            <a:ext cx="5326022" cy="527322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5DDDD410-5ABA-46A5-B282-F37437EFB673}"/>
              </a:ext>
            </a:extLst>
          </p:cNvPr>
          <p:cNvSpPr/>
          <p:nvPr userDrawn="1"/>
        </p:nvSpPr>
        <p:spPr>
          <a:xfrm>
            <a:off x="1159727" y="1224451"/>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5" name="Rectangle 14">
            <a:extLst>
              <a:ext uri="{FF2B5EF4-FFF2-40B4-BE49-F238E27FC236}">
                <a16:creationId xmlns:a16="http://schemas.microsoft.com/office/drawing/2014/main" id="{D9BC9CBF-CF7B-4E39-9FD1-961882EC596A}"/>
              </a:ext>
            </a:extLst>
          </p:cNvPr>
          <p:cNvSpPr/>
          <p:nvPr userDrawn="1"/>
        </p:nvSpPr>
        <p:spPr>
          <a:xfrm>
            <a:off x="657066" y="698704"/>
            <a:ext cx="4473025"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grpSp>
        <p:nvGrpSpPr>
          <p:cNvPr id="16" name="Group 15">
            <a:extLst>
              <a:ext uri="{FF2B5EF4-FFF2-40B4-BE49-F238E27FC236}">
                <a16:creationId xmlns:a16="http://schemas.microsoft.com/office/drawing/2014/main" id="{97A3D921-B9D5-42DC-9037-298968D94C95}"/>
              </a:ext>
            </a:extLst>
          </p:cNvPr>
          <p:cNvGrpSpPr/>
          <p:nvPr userDrawn="1"/>
        </p:nvGrpSpPr>
        <p:grpSpPr>
          <a:xfrm>
            <a:off x="657066" y="435130"/>
            <a:ext cx="5134751" cy="6215741"/>
            <a:chOff x="252031" y="391887"/>
            <a:chExt cx="7433283" cy="6215741"/>
          </a:xfrm>
        </p:grpSpPr>
        <p:sp>
          <p:nvSpPr>
            <p:cNvPr id="17" name="Rectangle 16">
              <a:extLst>
                <a:ext uri="{FF2B5EF4-FFF2-40B4-BE49-F238E27FC236}">
                  <a16:creationId xmlns:a16="http://schemas.microsoft.com/office/drawing/2014/main" id="{9BDB1890-91F2-49FC-B0F4-3F3FF11B6A1A}"/>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18" name="Rectangle 17">
              <a:extLst>
                <a:ext uri="{FF2B5EF4-FFF2-40B4-BE49-F238E27FC236}">
                  <a16:creationId xmlns:a16="http://schemas.microsoft.com/office/drawing/2014/main" id="{6A62F937-16D4-4A6C-B247-D0A62BC6560D}"/>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a:extLst>
                <a:ext uri="{FF2B5EF4-FFF2-40B4-BE49-F238E27FC236}">
                  <a16:creationId xmlns:a16="http://schemas.microsoft.com/office/drawing/2014/main" id="{B9335681-5A6F-48BE-8160-2000D0F242FB}"/>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609601" y="2546857"/>
            <a:ext cx="4101084" cy="3396749"/>
          </a:xfrm>
        </p:spPr>
        <p:txBody>
          <a:bodyPr/>
          <a:lstStyle>
            <a:lvl1pPr marL="0" indent="0">
              <a:lnSpc>
                <a:spcPct val="150000"/>
              </a:lnSpc>
              <a:buNone/>
              <a:defRPr sz="1600">
                <a:solidFill>
                  <a:schemeClr val="bg1"/>
                </a:solidFill>
              </a:defRPr>
            </a:lvl1pPr>
            <a:lvl2pPr marL="457152" indent="0">
              <a:buNone/>
              <a:defRPr sz="1400"/>
            </a:lvl2pPr>
            <a:lvl3pPr marL="914310" indent="0">
              <a:buNone/>
              <a:defRPr sz="1200"/>
            </a:lvl3pPr>
            <a:lvl4pPr marL="1371462" indent="0">
              <a:buNone/>
              <a:defRPr sz="1000"/>
            </a:lvl4pPr>
            <a:lvl5pPr marL="1828619" indent="0">
              <a:buNone/>
              <a:defRPr sz="1000"/>
            </a:lvl5pPr>
            <a:lvl6pPr marL="2285772" indent="0">
              <a:buNone/>
              <a:defRPr sz="1000"/>
            </a:lvl6pPr>
            <a:lvl7pPr marL="2742924" indent="0">
              <a:buNone/>
              <a:defRPr sz="1000"/>
            </a:lvl7pPr>
            <a:lvl8pPr marL="3200077" indent="0">
              <a:buNone/>
              <a:defRPr sz="1000"/>
            </a:lvl8pPr>
            <a:lvl9pPr marL="3657234"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609601" y="1480457"/>
            <a:ext cx="4101084" cy="979308"/>
          </a:xfrm>
        </p:spPr>
        <p:txBody>
          <a:bodyPr anchor="b"/>
          <a:lstStyle>
            <a:lvl1pPr>
              <a:defRPr sz="3200" b="1">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7552287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a:solidFill>
                  <a:prstClr val="white"/>
                </a:solidFill>
              </a:rPr>
              <a:t>Add a Footer</a:t>
            </a:r>
          </a:p>
        </p:txBody>
      </p:sp>
      <p:sp>
        <p:nvSpPr>
          <p:cNvPr id="2" name="Slide Number Placeholder 1">
            <a:extLst>
              <a:ext uri="{FF2B5EF4-FFF2-40B4-BE49-F238E27FC236}">
                <a16:creationId xmlns:a16="http://schemas.microsoft.com/office/drawing/2014/main" id="{34A85DE8-81C6-4A53-8754-137A795CA5EA}"/>
              </a:ext>
            </a:extLst>
          </p:cNvPr>
          <p:cNvSpPr>
            <a:spLocks noGrp="1"/>
          </p:cNvSpPr>
          <p:nvPr>
            <p:ph type="sldNum" sz="quarter" idx="11"/>
          </p:nvPr>
        </p:nvSpPr>
        <p:spPr/>
        <p:txBody>
          <a:bodyPr/>
          <a:lstStyle/>
          <a:p>
            <a:fld id="{8C2E478F-E849-4A8C-AF1F-CBCC78A7CBFA}" type="slidenum">
              <a:rPr lang="en-US" smtClean="0">
                <a:solidFill>
                  <a:prstClr val="white"/>
                </a:solidFill>
              </a:rPr>
              <a:pPr/>
              <a:t>‹#›</a:t>
            </a:fld>
            <a:endParaRPr lang="en-US">
              <a:solidFill>
                <a:prstClr val="white"/>
              </a:solidFill>
            </a:endParaRPr>
          </a:p>
        </p:txBody>
      </p:sp>
      <p:sp>
        <p:nvSpPr>
          <p:cNvPr id="3" name="Title 2">
            <a:extLst>
              <a:ext uri="{FF2B5EF4-FFF2-40B4-BE49-F238E27FC236}">
                <a16:creationId xmlns:a16="http://schemas.microsoft.com/office/drawing/2014/main" id="{0A66073F-5CD2-4EAC-890A-F6BB43D2BD6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058747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8571B4-4133-4DE5-AD8F-A341842CBE58}"/>
              </a:ext>
            </a:extLst>
          </p:cNvPr>
          <p:cNvSpPr>
            <a:spLocks noGrp="1"/>
          </p:cNvSpPr>
          <p:nvPr>
            <p:ph type="ftr" sz="quarter" idx="10"/>
          </p:nvPr>
        </p:nvSpPr>
        <p:spPr/>
        <p:txBody>
          <a:bodyPr/>
          <a:lstStyle/>
          <a:p>
            <a:r>
              <a:rPr lang="en-US" dirty="0">
                <a:solidFill>
                  <a:prstClr val="white"/>
                </a:solidFill>
              </a:rPr>
              <a:t>Add a Footer</a:t>
            </a:r>
          </a:p>
        </p:txBody>
      </p:sp>
      <p:sp>
        <p:nvSpPr>
          <p:cNvPr id="7" name="Slide Number Placeholder 6">
            <a:extLst>
              <a:ext uri="{FF2B5EF4-FFF2-40B4-BE49-F238E27FC236}">
                <a16:creationId xmlns:a16="http://schemas.microsoft.com/office/drawing/2014/main" id="{CB65AC00-5FCA-4A4E-A036-2FCBDEAF17D9}"/>
              </a:ext>
            </a:extLst>
          </p:cNvPr>
          <p:cNvSpPr>
            <a:spLocks noGrp="1"/>
          </p:cNvSpPr>
          <p:nvPr>
            <p:ph type="sldNum" sz="quarter" idx="11"/>
          </p:nvPr>
        </p:nvSpPr>
        <p:spPr/>
        <p:txBody>
          <a:body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281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2771851"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2771851"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3</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451949"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4</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451949"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8" name="Picture Placeholder 15">
            <a:extLst>
              <a:ext uri="{FF2B5EF4-FFF2-40B4-BE49-F238E27FC236}">
                <a16:creationId xmlns:a16="http://schemas.microsoft.com/office/drawing/2014/main" id="{43CBE128-6D8D-4605-B225-5A34FFB1F25B}"/>
              </a:ext>
            </a:extLst>
          </p:cNvPr>
          <p:cNvSpPr>
            <a:spLocks noGrp="1"/>
          </p:cNvSpPr>
          <p:nvPr>
            <p:ph type="pic" sz="quarter" idx="42"/>
          </p:nvPr>
        </p:nvSpPr>
        <p:spPr>
          <a:xfrm>
            <a:off x="3023851"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703949"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82" tIns="0" rIns="179982"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675" lvl="0" indent="-266675" algn="ctr"/>
            <a:r>
              <a:rPr lang="en-US" noProof="0"/>
              <a:t>Click icon to add picture</a:t>
            </a:r>
            <a:endParaRPr lang="en-US" noProof="0" dirty="0"/>
          </a:p>
        </p:txBody>
      </p:sp>
      <p:sp>
        <p:nvSpPr>
          <p:cNvPr id="22" name="Text Placeholder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431808" y="1008001"/>
            <a:ext cx="11339513" cy="360000"/>
          </a:xfrm>
        </p:spPr>
        <p:txBody>
          <a:bodyPr/>
          <a:lstStyle>
            <a:lvl1pPr marL="0" indent="0">
              <a:buNone/>
              <a:defRPr/>
            </a:lvl1pPr>
            <a:lvl2pPr marL="266675" indent="0">
              <a:buNone/>
              <a:defRPr/>
            </a:lvl2pPr>
            <a:lvl3pPr marL="542871" indent="0">
              <a:buNone/>
              <a:defRPr/>
            </a:lvl3pPr>
            <a:lvl4pPr marL="809542" indent="0">
              <a:buNone/>
              <a:defRPr/>
            </a:lvl4pPr>
            <a:lvl5pPr marL="1076217" indent="0">
              <a:buNone/>
              <a:defRPr/>
            </a:lvl5pPr>
          </a:lstStyle>
          <a:p>
            <a:pPr lvl="0"/>
            <a:r>
              <a:rPr lang="en-US" noProof="0"/>
              <a:t>Subtitle</a:t>
            </a:r>
          </a:p>
        </p:txBody>
      </p:sp>
      <p:grpSp>
        <p:nvGrpSpPr>
          <p:cNvPr id="15" name="Group 14">
            <a:extLst>
              <a:ext uri="{FF2B5EF4-FFF2-40B4-BE49-F238E27FC236}">
                <a16:creationId xmlns:a16="http://schemas.microsoft.com/office/drawing/2014/main" id="{0DFB96B7-45A3-4381-89C2-4A31A565FF96}"/>
              </a:ext>
              <a:ext uri="{C183D7F6-B498-43B3-948B-1728B52AA6E4}">
                <adec:decorative xmlns:adec="http://schemas.microsoft.com/office/drawing/2017/decorative" val="1"/>
              </a:ext>
            </a:extLst>
          </p:cNvPr>
          <p:cNvGrpSpPr/>
          <p:nvPr userDrawn="1"/>
        </p:nvGrpSpPr>
        <p:grpSpPr>
          <a:xfrm>
            <a:off x="2843851" y="1642400"/>
            <a:ext cx="6516100" cy="2131094"/>
            <a:chOff x="2843850" y="1642400"/>
            <a:chExt cx="1836000" cy="2131094"/>
          </a:xfrm>
        </p:grpSpPr>
        <p:sp>
          <p:nvSpPr>
            <p:cNvPr id="16" name="Rectangle 6">
              <a:extLst>
                <a:ext uri="{FF2B5EF4-FFF2-40B4-BE49-F238E27FC236}">
                  <a16:creationId xmlns:a16="http://schemas.microsoft.com/office/drawing/2014/main" id="{57C639D3-D14E-4739-A805-8BD1EE3723AB}"/>
                </a:ext>
              </a:extLst>
            </p:cNvPr>
            <p:cNvSpPr/>
            <p:nvPr/>
          </p:nvSpPr>
          <p:spPr>
            <a:xfrm>
              <a:off x="28438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6">
              <a:extLst>
                <a:ext uri="{FF2B5EF4-FFF2-40B4-BE49-F238E27FC236}">
                  <a16:creationId xmlns:a16="http://schemas.microsoft.com/office/drawing/2014/main" id="{3552379E-CA58-42E4-929B-E0CDE195CFB4}"/>
                </a:ext>
              </a:extLst>
            </p:cNvPr>
            <p:cNvSpPr/>
            <p:nvPr/>
          </p:nvSpPr>
          <p:spPr>
            <a:xfrm flipV="1">
              <a:off x="2843850" y="1642400"/>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8839709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5" y="2233126"/>
            <a:ext cx="3903133" cy="1518442"/>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6" name="Straight Connector 5"/>
          <p:cNvCxnSpPr/>
          <p:nvPr userDrawn="1"/>
        </p:nvCxnSpPr>
        <p:spPr>
          <a:xfrm flipV="1">
            <a:off x="5359400" y="2"/>
            <a:ext cx="0" cy="361582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5"/>
          <p:cNvSpPr>
            <a:spLocks noGrp="1"/>
          </p:cNvSpPr>
          <p:nvPr>
            <p:ph type="body" sz="quarter" idx="12" hasCustomPrompt="1"/>
          </p:nvPr>
        </p:nvSpPr>
        <p:spPr>
          <a:xfrm>
            <a:off x="5520268" y="3151145"/>
            <a:ext cx="4656666" cy="2438776"/>
          </a:xfrm>
        </p:spPr>
        <p:txBody>
          <a:bodyPr anchor="t"/>
          <a:lstStyle>
            <a:lvl1pPr marL="0" indent="0" algn="l">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544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72" y="2493893"/>
            <a:ext cx="8161867" cy="822019"/>
          </a:xfrm>
        </p:spPr>
        <p:txBody>
          <a:bodyPr anchor="b"/>
          <a:lstStyle>
            <a:lvl1pPr algn="ctr">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8" name="Text Placeholder 5"/>
          <p:cNvSpPr>
            <a:spLocks noGrp="1"/>
          </p:cNvSpPr>
          <p:nvPr>
            <p:ph type="body" sz="quarter" idx="12" hasCustomPrompt="1"/>
          </p:nvPr>
        </p:nvSpPr>
        <p:spPr>
          <a:xfrm>
            <a:off x="2015072" y="3428471"/>
            <a:ext cx="8161867" cy="2161450"/>
          </a:xfrm>
        </p:spPr>
        <p:txBody>
          <a:bodyPr anchor="t"/>
          <a:lstStyle>
            <a:lvl1pPr marL="0" indent="0" algn="ctr">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4775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5" y="2501631"/>
            <a:ext cx="3903133" cy="1854741"/>
          </a:xfrm>
        </p:spPr>
        <p:txBody>
          <a:bodyPr anchor="ctr"/>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8" name="Text Placeholder 5"/>
          <p:cNvSpPr>
            <a:spLocks noGrp="1"/>
          </p:cNvSpPr>
          <p:nvPr>
            <p:ph type="body" sz="quarter" idx="12" hasCustomPrompt="1"/>
          </p:nvPr>
        </p:nvSpPr>
        <p:spPr>
          <a:xfrm>
            <a:off x="5520268" y="932536"/>
            <a:ext cx="4656666" cy="4986622"/>
          </a:xfrm>
        </p:spPr>
        <p:txBody>
          <a:bodyPr anchor="ctr"/>
          <a:lstStyle>
            <a:lvl1pPr marL="190495" indent="-190495" algn="l">
              <a:spcBef>
                <a:spcPts val="1200"/>
              </a:spcBef>
              <a:buFont typeface="Wingdings" panose="05000000000000000000" pitchFamily="2" charset="2"/>
              <a:buChar char="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3126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72" y="2501631"/>
            <a:ext cx="3183467" cy="1854741"/>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solidFill>
                  <a:srgbClr val="575454"/>
                </a:solidFill>
              </a:rPr>
              <a:pPr/>
              <a:t>‹#›</a:t>
            </a:fld>
            <a:endParaRPr kumimoji="1" lang="ja-JP" altLang="en-US" dirty="0">
              <a:solidFill>
                <a:srgbClr val="575454"/>
              </a:solidFill>
            </a:endParaRPr>
          </a:p>
        </p:txBody>
      </p:sp>
      <p:sp>
        <p:nvSpPr>
          <p:cNvPr id="8" name="Text Placeholder 5"/>
          <p:cNvSpPr>
            <a:spLocks noGrp="1"/>
          </p:cNvSpPr>
          <p:nvPr>
            <p:ph type="body" sz="quarter" idx="12" hasCustomPrompt="1"/>
          </p:nvPr>
        </p:nvSpPr>
        <p:spPr>
          <a:xfrm>
            <a:off x="5520268" y="932536"/>
            <a:ext cx="4656666" cy="4986622"/>
          </a:xfrm>
        </p:spPr>
        <p:txBody>
          <a:bodyPr anchor="ctr"/>
          <a:lstStyle>
            <a:lvl1pPr marL="190495" indent="-190495" algn="l">
              <a:spcBef>
                <a:spcPts val="1200"/>
              </a:spcBef>
              <a:buFont typeface="Wingdings" panose="05000000000000000000" pitchFamily="2" charset="2"/>
              <a:buChar char="l"/>
              <a:defRPr>
                <a:solidFill>
                  <a:schemeClr val="bg1"/>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1556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72" y="2493893"/>
            <a:ext cx="8161867" cy="82201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2015072" y="3428472"/>
            <a:ext cx="8161867" cy="598051"/>
          </a:xfrm>
        </p:spPr>
        <p:txBody>
          <a:bodyPr anchor="t"/>
          <a:lstStyle>
            <a:lvl1pPr marL="0" indent="0" algn="ctr">
              <a:spcBef>
                <a:spcPts val="0"/>
              </a:spcBef>
              <a:buFontTx/>
              <a:buNone/>
              <a:defRPr>
                <a:solidFill>
                  <a:schemeClr val="bg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2015072" y="4677498"/>
            <a:ext cx="8161867" cy="1247967"/>
          </a:xfrm>
        </p:spPr>
        <p:txBody>
          <a:bodyPr anchor="b"/>
          <a:lstStyle>
            <a:lvl1pPr marL="0" indent="0" algn="ctr">
              <a:spcBef>
                <a:spcPts val="0"/>
              </a:spcBef>
              <a:buFontTx/>
              <a:buNone/>
              <a:defRPr>
                <a:solidFill>
                  <a:schemeClr val="bg2"/>
                </a:solidFill>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15173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50"/>
                            </p:stCondLst>
                            <p:childTnLst>
                              <p:par>
                                <p:cTn id="10" presetID="10" presetClass="entr" presetSubtype="0" fill="hold" grpId="0" nodeType="after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230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5" y="2233126"/>
            <a:ext cx="3903133" cy="1518442"/>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cxnSp>
        <p:nvCxnSpPr>
          <p:cNvPr id="6" name="Straight Connector 5"/>
          <p:cNvCxnSpPr/>
          <p:nvPr userDrawn="1"/>
        </p:nvCxnSpPr>
        <p:spPr>
          <a:xfrm flipV="1">
            <a:off x="5359400" y="2"/>
            <a:ext cx="0" cy="361582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3"/>
          </p:nvPr>
        </p:nvSpPr>
        <p:spPr>
          <a:xfrm>
            <a:off x="5520272" y="1869306"/>
            <a:ext cx="6671733" cy="1746519"/>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5461003" y="3770923"/>
            <a:ext cx="4715933" cy="1818999"/>
          </a:xfrm>
        </p:spPr>
        <p:txBody>
          <a:bodyPr anchor="t"/>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8243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932541"/>
            <a:ext cx="12192000" cy="2495935"/>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2" name="Title 1"/>
          <p:cNvSpPr>
            <a:spLocks noGrp="1"/>
          </p:cNvSpPr>
          <p:nvPr>
            <p:ph type="title" hasCustomPrompt="1"/>
          </p:nvPr>
        </p:nvSpPr>
        <p:spPr>
          <a:xfrm>
            <a:off x="1295400" y="2523401"/>
            <a:ext cx="9601200" cy="905070"/>
          </a:xfrm>
        </p:spPr>
        <p:txBody>
          <a:bodyPr/>
          <a:lstStyle>
            <a:lvl1pPr algn="ctr">
              <a:defRPr>
                <a:solidFill>
                  <a:schemeClr val="bg1"/>
                </a:solidFill>
              </a:defRPr>
            </a:lvl1pPr>
          </a:lstStyle>
          <a:p>
            <a:r>
              <a:rPr kumimoji="1" lang="en-US" altLang="ja-JP" dirty="0"/>
              <a:t>Slide title 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2891372" y="3700505"/>
            <a:ext cx="6409267" cy="1889417"/>
          </a:xfrm>
        </p:spPr>
        <p:txBody>
          <a:bodyPr anchor="ctr"/>
          <a:lstStyle>
            <a:lvl1pPr marL="0" indent="0" algn="ctr">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4122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932541"/>
            <a:ext cx="12192000" cy="2495935"/>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2891372" y="4446997"/>
            <a:ext cx="6409267" cy="1288087"/>
          </a:xfrm>
        </p:spPr>
        <p:txBody>
          <a:bodyPr anchor="t"/>
          <a:lstStyle>
            <a:lvl1pPr marL="0" indent="0" algn="ctr">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2015072" y="3589058"/>
            <a:ext cx="8161867" cy="761163"/>
          </a:xfrm>
        </p:spPr>
        <p:txBody>
          <a:bodyPr anchor="b"/>
          <a:lstStyle>
            <a:lvl1pPr algn="ctr">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23085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100000" fill="hold" grpId="0" nodeType="withEffect">
                                  <p:stCondLst>
                                    <p:cond delay="250"/>
                                  </p:stCondLst>
                                  <p:iterate type="wd">
                                    <p:tmPct val="10000"/>
                                  </p:iterate>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5"/>
            <a:ext cx="12192000" cy="4677497"/>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8" name="Title 1"/>
          <p:cNvSpPr>
            <a:spLocks noGrp="1"/>
          </p:cNvSpPr>
          <p:nvPr>
            <p:ph type="title" hasCustomPrompt="1"/>
          </p:nvPr>
        </p:nvSpPr>
        <p:spPr>
          <a:xfrm>
            <a:off x="935568" y="4995977"/>
            <a:ext cx="3816350" cy="703098"/>
          </a:xfrm>
        </p:spPr>
        <p:txBody>
          <a:bodyPr anchor="ctr"/>
          <a:lstStyle>
            <a:lvl1pPr algn="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5052651" y="4792874"/>
            <a:ext cx="5124287" cy="1109304"/>
          </a:xfrm>
        </p:spPr>
        <p:txBody>
          <a:bodyPr anchor="ctr"/>
          <a:lstStyle>
            <a:lvl1pPr marL="0" indent="0" algn="just">
              <a:spcBef>
                <a:spcPts val="0"/>
              </a:spcBef>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65737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decel="100000" fill="hold" grpId="0" nodeType="afterEffect">
                                  <p:stCondLst>
                                    <p:cond delay="250"/>
                                  </p:stCondLst>
                                  <p:iterate type="wd">
                                    <p:tmPct val="10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850"/>
                            </p:stCondLst>
                            <p:childTnLst>
                              <p:par>
                                <p:cTn id="14" presetID="10"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tmplLst>
          <p:tmpl>
            <p:tnLst>
              <p:par>
                <p:cTn presetID="10" presetClass="entr" presetSubtype="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ide image and text 4">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932541"/>
            <a:ext cx="12192000" cy="2495935"/>
          </a:xfrm>
          <a:solidFill>
            <a:schemeClr val="accent5">
              <a:lumMod val="40000"/>
              <a:lumOff val="60000"/>
            </a:schemeClr>
          </a:solidFill>
        </p:spPr>
        <p:txBody>
          <a:bodyPr/>
          <a:lstStyle>
            <a:lvl1pPr marL="0" marR="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9"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solidFill>
                  <a:srgbClr val="575454">
                    <a:lumMod val="20000"/>
                    <a:lumOff val="80000"/>
                  </a:srgbClr>
                </a:solidFill>
              </a:rPr>
              <a:pPr/>
              <a:t>‹#›</a:t>
            </a:fld>
            <a:endParaRPr kumimoji="1" lang="ja-JP" altLang="en-US" dirty="0">
              <a:solidFill>
                <a:srgbClr val="575454">
                  <a:lumMod val="20000"/>
                  <a:lumOff val="80000"/>
                </a:srgbClr>
              </a:solidFill>
            </a:endParaRPr>
          </a:p>
        </p:txBody>
      </p:sp>
      <p:sp>
        <p:nvSpPr>
          <p:cNvPr id="6" name="Text Placeholder 5"/>
          <p:cNvSpPr>
            <a:spLocks noGrp="1"/>
          </p:cNvSpPr>
          <p:nvPr>
            <p:ph type="body" sz="quarter" idx="12" hasCustomPrompt="1"/>
          </p:nvPr>
        </p:nvSpPr>
        <p:spPr>
          <a:xfrm>
            <a:off x="6417733" y="3793652"/>
            <a:ext cx="3759200" cy="1796268"/>
          </a:xfrm>
        </p:spPr>
        <p:txBody>
          <a:bodyPr anchor="b"/>
          <a:lstStyle>
            <a:lvl1pPr marL="0" indent="0" algn="l">
              <a:buFontTx/>
              <a:buNone/>
              <a:defRPr/>
            </a:lvl1pPr>
            <a:lvl2pPr marL="457122" indent="0">
              <a:buNone/>
              <a:defRPr sz="1200"/>
            </a:lvl2pPr>
            <a:lvl3pPr marL="914249" indent="0">
              <a:buNone/>
              <a:defRPr sz="1200"/>
            </a:lvl3pPr>
            <a:lvl4pPr marL="1371371" indent="0">
              <a:buNone/>
              <a:defRPr sz="1200"/>
            </a:lvl4pPr>
            <a:lvl5pPr marL="1828497" indent="0">
              <a:buNone/>
              <a:defRPr sz="1200"/>
            </a:lvl5pPr>
          </a:lstStyle>
          <a:p>
            <a:pPr lvl="0"/>
            <a:r>
              <a:rPr kumimoji="1" lang="en-US" altLang="ja-JP" dirty="0"/>
              <a:t>Text goes here</a:t>
            </a:r>
            <a:endParaRPr kumimoji="1" lang="ja-JP" altLang="en-US" dirty="0"/>
          </a:p>
        </p:txBody>
      </p:sp>
      <p:sp>
        <p:nvSpPr>
          <p:cNvPr id="7" name="Title 1"/>
          <p:cNvSpPr>
            <a:spLocks noGrp="1"/>
          </p:cNvSpPr>
          <p:nvPr>
            <p:ph type="title" hasCustomPrompt="1"/>
          </p:nvPr>
        </p:nvSpPr>
        <p:spPr>
          <a:xfrm>
            <a:off x="2015072" y="2239784"/>
            <a:ext cx="4080933" cy="3409417"/>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Tree>
    <p:extLst>
      <p:ext uri="{BB962C8B-B14F-4D97-AF65-F5344CB8AC3E}">
        <p14:creationId xmlns:p14="http://schemas.microsoft.com/office/powerpoint/2010/main" val="344671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100000" fill="hold" grpId="0" nodeType="withEffect">
                                  <p:stCondLst>
                                    <p:cond delay="250"/>
                                  </p:stCondLst>
                                  <p:iterate type="wd">
                                    <p:tmPct val="5000"/>
                                  </p:iterate>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14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3.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heme" Target="../theme/theme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15.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47" Type="http://schemas.openxmlformats.org/officeDocument/2006/relationships/slideLayout" Target="../slideLayouts/slideLayout136.xml"/><Relationship Id="rId50" Type="http://schemas.openxmlformats.org/officeDocument/2006/relationships/slideLayout" Target="../slideLayouts/slideLayout139.xml"/><Relationship Id="rId55" Type="http://schemas.openxmlformats.org/officeDocument/2006/relationships/slideLayout" Target="../slideLayouts/slideLayout144.xml"/><Relationship Id="rId63" Type="http://schemas.openxmlformats.org/officeDocument/2006/relationships/slideLayout" Target="../slideLayouts/slideLayout152.xml"/><Relationship Id="rId68" Type="http://schemas.openxmlformats.org/officeDocument/2006/relationships/slideLayout" Target="../slideLayouts/slideLayout157.xml"/><Relationship Id="rId76" Type="http://schemas.openxmlformats.org/officeDocument/2006/relationships/slideLayout" Target="../slideLayouts/slideLayout165.xml"/><Relationship Id="rId84" Type="http://schemas.openxmlformats.org/officeDocument/2006/relationships/slideLayout" Target="../slideLayouts/slideLayout173.xml"/><Relationship Id="rId89" Type="http://schemas.openxmlformats.org/officeDocument/2006/relationships/slideLayout" Target="../slideLayouts/slideLayout178.xml"/><Relationship Id="rId97" Type="http://schemas.openxmlformats.org/officeDocument/2006/relationships/slideLayout" Target="../slideLayouts/slideLayout186.xml"/><Relationship Id="rId7" Type="http://schemas.openxmlformats.org/officeDocument/2006/relationships/slideLayout" Target="../slideLayouts/slideLayout96.xml"/><Relationship Id="rId71" Type="http://schemas.openxmlformats.org/officeDocument/2006/relationships/slideLayout" Target="../slideLayouts/slideLayout160.xml"/><Relationship Id="rId92" Type="http://schemas.openxmlformats.org/officeDocument/2006/relationships/slideLayout" Target="../slideLayouts/slideLayout181.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9" Type="http://schemas.openxmlformats.org/officeDocument/2006/relationships/slideLayout" Target="../slideLayouts/slideLayout118.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45" Type="http://schemas.openxmlformats.org/officeDocument/2006/relationships/slideLayout" Target="../slideLayouts/slideLayout134.xml"/><Relationship Id="rId53" Type="http://schemas.openxmlformats.org/officeDocument/2006/relationships/slideLayout" Target="../slideLayouts/slideLayout142.xml"/><Relationship Id="rId58" Type="http://schemas.openxmlformats.org/officeDocument/2006/relationships/slideLayout" Target="../slideLayouts/slideLayout147.xml"/><Relationship Id="rId66" Type="http://schemas.openxmlformats.org/officeDocument/2006/relationships/slideLayout" Target="../slideLayouts/slideLayout155.xml"/><Relationship Id="rId74" Type="http://schemas.openxmlformats.org/officeDocument/2006/relationships/slideLayout" Target="../slideLayouts/slideLayout163.xml"/><Relationship Id="rId79" Type="http://schemas.openxmlformats.org/officeDocument/2006/relationships/slideLayout" Target="../slideLayouts/slideLayout168.xml"/><Relationship Id="rId87" Type="http://schemas.openxmlformats.org/officeDocument/2006/relationships/slideLayout" Target="../slideLayouts/slideLayout176.xml"/><Relationship Id="rId5" Type="http://schemas.openxmlformats.org/officeDocument/2006/relationships/slideLayout" Target="../slideLayouts/slideLayout94.xml"/><Relationship Id="rId61" Type="http://schemas.openxmlformats.org/officeDocument/2006/relationships/slideLayout" Target="../slideLayouts/slideLayout150.xml"/><Relationship Id="rId82" Type="http://schemas.openxmlformats.org/officeDocument/2006/relationships/slideLayout" Target="../slideLayouts/slideLayout171.xml"/><Relationship Id="rId90" Type="http://schemas.openxmlformats.org/officeDocument/2006/relationships/slideLayout" Target="../slideLayouts/slideLayout179.xml"/><Relationship Id="rId95" Type="http://schemas.openxmlformats.org/officeDocument/2006/relationships/slideLayout" Target="../slideLayouts/slideLayout184.xml"/><Relationship Id="rId19" Type="http://schemas.openxmlformats.org/officeDocument/2006/relationships/slideLayout" Target="../slideLayouts/slideLayout10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48" Type="http://schemas.openxmlformats.org/officeDocument/2006/relationships/slideLayout" Target="../slideLayouts/slideLayout137.xml"/><Relationship Id="rId56" Type="http://schemas.openxmlformats.org/officeDocument/2006/relationships/slideLayout" Target="../slideLayouts/slideLayout145.xml"/><Relationship Id="rId64" Type="http://schemas.openxmlformats.org/officeDocument/2006/relationships/slideLayout" Target="../slideLayouts/slideLayout153.xml"/><Relationship Id="rId69" Type="http://schemas.openxmlformats.org/officeDocument/2006/relationships/slideLayout" Target="../slideLayouts/slideLayout158.xml"/><Relationship Id="rId77" Type="http://schemas.openxmlformats.org/officeDocument/2006/relationships/slideLayout" Target="../slideLayouts/slideLayout166.xml"/><Relationship Id="rId100" Type="http://schemas.openxmlformats.org/officeDocument/2006/relationships/slideLayout" Target="../slideLayouts/slideLayout189.xml"/><Relationship Id="rId8" Type="http://schemas.openxmlformats.org/officeDocument/2006/relationships/slideLayout" Target="../slideLayouts/slideLayout97.xml"/><Relationship Id="rId51" Type="http://schemas.openxmlformats.org/officeDocument/2006/relationships/slideLayout" Target="../slideLayouts/slideLayout140.xml"/><Relationship Id="rId72" Type="http://schemas.openxmlformats.org/officeDocument/2006/relationships/slideLayout" Target="../slideLayouts/slideLayout161.xml"/><Relationship Id="rId80" Type="http://schemas.openxmlformats.org/officeDocument/2006/relationships/slideLayout" Target="../slideLayouts/slideLayout169.xml"/><Relationship Id="rId85" Type="http://schemas.openxmlformats.org/officeDocument/2006/relationships/slideLayout" Target="../slideLayouts/slideLayout174.xml"/><Relationship Id="rId93" Type="http://schemas.openxmlformats.org/officeDocument/2006/relationships/slideLayout" Target="../slideLayouts/slideLayout182.xml"/><Relationship Id="rId98" Type="http://schemas.openxmlformats.org/officeDocument/2006/relationships/slideLayout" Target="../slideLayouts/slideLayout18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 Id="rId46" Type="http://schemas.openxmlformats.org/officeDocument/2006/relationships/slideLayout" Target="../slideLayouts/slideLayout135.xml"/><Relationship Id="rId59" Type="http://schemas.openxmlformats.org/officeDocument/2006/relationships/slideLayout" Target="../slideLayouts/slideLayout148.xml"/><Relationship Id="rId67" Type="http://schemas.openxmlformats.org/officeDocument/2006/relationships/slideLayout" Target="../slideLayouts/slideLayout156.xml"/><Relationship Id="rId20" Type="http://schemas.openxmlformats.org/officeDocument/2006/relationships/slideLayout" Target="../slideLayouts/slideLayout109.xml"/><Relationship Id="rId41" Type="http://schemas.openxmlformats.org/officeDocument/2006/relationships/slideLayout" Target="../slideLayouts/slideLayout130.xml"/><Relationship Id="rId54" Type="http://schemas.openxmlformats.org/officeDocument/2006/relationships/slideLayout" Target="../slideLayouts/slideLayout143.xml"/><Relationship Id="rId62" Type="http://schemas.openxmlformats.org/officeDocument/2006/relationships/slideLayout" Target="../slideLayouts/slideLayout151.xml"/><Relationship Id="rId70" Type="http://schemas.openxmlformats.org/officeDocument/2006/relationships/slideLayout" Target="../slideLayouts/slideLayout159.xml"/><Relationship Id="rId75" Type="http://schemas.openxmlformats.org/officeDocument/2006/relationships/slideLayout" Target="../slideLayouts/slideLayout164.xml"/><Relationship Id="rId83" Type="http://schemas.openxmlformats.org/officeDocument/2006/relationships/slideLayout" Target="../slideLayouts/slideLayout172.xml"/><Relationship Id="rId88" Type="http://schemas.openxmlformats.org/officeDocument/2006/relationships/slideLayout" Target="../slideLayouts/slideLayout177.xml"/><Relationship Id="rId91" Type="http://schemas.openxmlformats.org/officeDocument/2006/relationships/slideLayout" Target="../slideLayouts/slideLayout180.xml"/><Relationship Id="rId96" Type="http://schemas.openxmlformats.org/officeDocument/2006/relationships/slideLayout" Target="../slideLayouts/slideLayout18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49" Type="http://schemas.openxmlformats.org/officeDocument/2006/relationships/slideLayout" Target="../slideLayouts/slideLayout138.xml"/><Relationship Id="rId57" Type="http://schemas.openxmlformats.org/officeDocument/2006/relationships/slideLayout" Target="../slideLayouts/slideLayout146.xml"/><Relationship Id="rId10" Type="http://schemas.openxmlformats.org/officeDocument/2006/relationships/slideLayout" Target="../slideLayouts/slideLayout99.xml"/><Relationship Id="rId31" Type="http://schemas.openxmlformats.org/officeDocument/2006/relationships/slideLayout" Target="../slideLayouts/slideLayout120.xml"/><Relationship Id="rId44" Type="http://schemas.openxmlformats.org/officeDocument/2006/relationships/slideLayout" Target="../slideLayouts/slideLayout133.xml"/><Relationship Id="rId52" Type="http://schemas.openxmlformats.org/officeDocument/2006/relationships/slideLayout" Target="../slideLayouts/slideLayout141.xml"/><Relationship Id="rId60" Type="http://schemas.openxmlformats.org/officeDocument/2006/relationships/slideLayout" Target="../slideLayouts/slideLayout149.xml"/><Relationship Id="rId65" Type="http://schemas.openxmlformats.org/officeDocument/2006/relationships/slideLayout" Target="../slideLayouts/slideLayout154.xml"/><Relationship Id="rId73" Type="http://schemas.openxmlformats.org/officeDocument/2006/relationships/slideLayout" Target="../slideLayouts/slideLayout162.xml"/><Relationship Id="rId78" Type="http://schemas.openxmlformats.org/officeDocument/2006/relationships/slideLayout" Target="../slideLayouts/slideLayout167.xml"/><Relationship Id="rId81" Type="http://schemas.openxmlformats.org/officeDocument/2006/relationships/slideLayout" Target="../slideLayouts/slideLayout170.xml"/><Relationship Id="rId86" Type="http://schemas.openxmlformats.org/officeDocument/2006/relationships/slideLayout" Target="../slideLayouts/slideLayout175.xml"/><Relationship Id="rId94" Type="http://schemas.openxmlformats.org/officeDocument/2006/relationships/slideLayout" Target="../slideLayouts/slideLayout183.xml"/><Relationship Id="rId99" Type="http://schemas.openxmlformats.org/officeDocument/2006/relationships/slideLayout" Target="../slideLayouts/slideLayout188.xml"/><Relationship Id="rId101" Type="http://schemas.openxmlformats.org/officeDocument/2006/relationships/theme" Target="../theme/theme6.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9" Type="http://schemas.openxmlformats.org/officeDocument/2006/relationships/slideLayout" Target="../slideLayouts/slideLayout128.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215.xml"/><Relationship Id="rId21" Type="http://schemas.openxmlformats.org/officeDocument/2006/relationships/slideLayout" Target="../slideLayouts/slideLayout210.xml"/><Relationship Id="rId34" Type="http://schemas.openxmlformats.org/officeDocument/2006/relationships/slideLayout" Target="../slideLayouts/slideLayout223.xml"/><Relationship Id="rId42" Type="http://schemas.openxmlformats.org/officeDocument/2006/relationships/slideLayout" Target="../slideLayouts/slideLayout231.xml"/><Relationship Id="rId47" Type="http://schemas.openxmlformats.org/officeDocument/2006/relationships/slideLayout" Target="../slideLayouts/slideLayout236.xml"/><Relationship Id="rId50" Type="http://schemas.openxmlformats.org/officeDocument/2006/relationships/slideLayout" Target="../slideLayouts/slideLayout239.xml"/><Relationship Id="rId55" Type="http://schemas.openxmlformats.org/officeDocument/2006/relationships/slideLayout" Target="../slideLayouts/slideLayout244.xml"/><Relationship Id="rId63" Type="http://schemas.openxmlformats.org/officeDocument/2006/relationships/slideLayout" Target="../slideLayouts/slideLayout252.xml"/><Relationship Id="rId68" Type="http://schemas.openxmlformats.org/officeDocument/2006/relationships/slideLayout" Target="../slideLayouts/slideLayout257.xml"/><Relationship Id="rId76" Type="http://schemas.openxmlformats.org/officeDocument/2006/relationships/slideLayout" Target="../slideLayouts/slideLayout265.xml"/><Relationship Id="rId84" Type="http://schemas.openxmlformats.org/officeDocument/2006/relationships/slideLayout" Target="../slideLayouts/slideLayout273.xml"/><Relationship Id="rId89" Type="http://schemas.openxmlformats.org/officeDocument/2006/relationships/slideLayout" Target="../slideLayouts/slideLayout278.xml"/><Relationship Id="rId97" Type="http://schemas.openxmlformats.org/officeDocument/2006/relationships/slideLayout" Target="../slideLayouts/slideLayout286.xml"/><Relationship Id="rId7" Type="http://schemas.openxmlformats.org/officeDocument/2006/relationships/slideLayout" Target="../slideLayouts/slideLayout196.xml"/><Relationship Id="rId71" Type="http://schemas.openxmlformats.org/officeDocument/2006/relationships/slideLayout" Target="../slideLayouts/slideLayout260.xml"/><Relationship Id="rId92" Type="http://schemas.openxmlformats.org/officeDocument/2006/relationships/slideLayout" Target="../slideLayouts/slideLayout281.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9" Type="http://schemas.openxmlformats.org/officeDocument/2006/relationships/slideLayout" Target="../slideLayouts/slideLayout218.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32" Type="http://schemas.openxmlformats.org/officeDocument/2006/relationships/slideLayout" Target="../slideLayouts/slideLayout221.xml"/><Relationship Id="rId37" Type="http://schemas.openxmlformats.org/officeDocument/2006/relationships/slideLayout" Target="../slideLayouts/slideLayout226.xml"/><Relationship Id="rId40" Type="http://schemas.openxmlformats.org/officeDocument/2006/relationships/slideLayout" Target="../slideLayouts/slideLayout229.xml"/><Relationship Id="rId45" Type="http://schemas.openxmlformats.org/officeDocument/2006/relationships/slideLayout" Target="../slideLayouts/slideLayout234.xml"/><Relationship Id="rId53" Type="http://schemas.openxmlformats.org/officeDocument/2006/relationships/slideLayout" Target="../slideLayouts/slideLayout242.xml"/><Relationship Id="rId58" Type="http://schemas.openxmlformats.org/officeDocument/2006/relationships/slideLayout" Target="../slideLayouts/slideLayout247.xml"/><Relationship Id="rId66" Type="http://schemas.openxmlformats.org/officeDocument/2006/relationships/slideLayout" Target="../slideLayouts/slideLayout255.xml"/><Relationship Id="rId74" Type="http://schemas.openxmlformats.org/officeDocument/2006/relationships/slideLayout" Target="../slideLayouts/slideLayout263.xml"/><Relationship Id="rId79" Type="http://schemas.openxmlformats.org/officeDocument/2006/relationships/slideLayout" Target="../slideLayouts/slideLayout268.xml"/><Relationship Id="rId87" Type="http://schemas.openxmlformats.org/officeDocument/2006/relationships/slideLayout" Target="../slideLayouts/slideLayout276.xml"/><Relationship Id="rId5" Type="http://schemas.openxmlformats.org/officeDocument/2006/relationships/slideLayout" Target="../slideLayouts/slideLayout194.xml"/><Relationship Id="rId61" Type="http://schemas.openxmlformats.org/officeDocument/2006/relationships/slideLayout" Target="../slideLayouts/slideLayout250.xml"/><Relationship Id="rId82" Type="http://schemas.openxmlformats.org/officeDocument/2006/relationships/slideLayout" Target="../slideLayouts/slideLayout271.xml"/><Relationship Id="rId90" Type="http://schemas.openxmlformats.org/officeDocument/2006/relationships/slideLayout" Target="../slideLayouts/slideLayout279.xml"/><Relationship Id="rId95" Type="http://schemas.openxmlformats.org/officeDocument/2006/relationships/slideLayout" Target="../slideLayouts/slideLayout284.xml"/><Relationship Id="rId19" Type="http://schemas.openxmlformats.org/officeDocument/2006/relationships/slideLayout" Target="../slideLayouts/slideLayout20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30" Type="http://schemas.openxmlformats.org/officeDocument/2006/relationships/slideLayout" Target="../slideLayouts/slideLayout219.xml"/><Relationship Id="rId35" Type="http://schemas.openxmlformats.org/officeDocument/2006/relationships/slideLayout" Target="../slideLayouts/slideLayout224.xml"/><Relationship Id="rId43" Type="http://schemas.openxmlformats.org/officeDocument/2006/relationships/slideLayout" Target="../slideLayouts/slideLayout232.xml"/><Relationship Id="rId48" Type="http://schemas.openxmlformats.org/officeDocument/2006/relationships/slideLayout" Target="../slideLayouts/slideLayout237.xml"/><Relationship Id="rId56" Type="http://schemas.openxmlformats.org/officeDocument/2006/relationships/slideLayout" Target="../slideLayouts/slideLayout245.xml"/><Relationship Id="rId64" Type="http://schemas.openxmlformats.org/officeDocument/2006/relationships/slideLayout" Target="../slideLayouts/slideLayout253.xml"/><Relationship Id="rId69" Type="http://schemas.openxmlformats.org/officeDocument/2006/relationships/slideLayout" Target="../slideLayouts/slideLayout258.xml"/><Relationship Id="rId77" Type="http://schemas.openxmlformats.org/officeDocument/2006/relationships/slideLayout" Target="../slideLayouts/slideLayout266.xml"/><Relationship Id="rId100" Type="http://schemas.openxmlformats.org/officeDocument/2006/relationships/slideLayout" Target="../slideLayouts/slideLayout289.xml"/><Relationship Id="rId8" Type="http://schemas.openxmlformats.org/officeDocument/2006/relationships/slideLayout" Target="../slideLayouts/slideLayout197.xml"/><Relationship Id="rId51" Type="http://schemas.openxmlformats.org/officeDocument/2006/relationships/slideLayout" Target="../slideLayouts/slideLayout240.xml"/><Relationship Id="rId72" Type="http://schemas.openxmlformats.org/officeDocument/2006/relationships/slideLayout" Target="../slideLayouts/slideLayout261.xml"/><Relationship Id="rId80" Type="http://schemas.openxmlformats.org/officeDocument/2006/relationships/slideLayout" Target="../slideLayouts/slideLayout269.xml"/><Relationship Id="rId85" Type="http://schemas.openxmlformats.org/officeDocument/2006/relationships/slideLayout" Target="../slideLayouts/slideLayout274.xml"/><Relationship Id="rId93" Type="http://schemas.openxmlformats.org/officeDocument/2006/relationships/slideLayout" Target="../slideLayouts/slideLayout282.xml"/><Relationship Id="rId98" Type="http://schemas.openxmlformats.org/officeDocument/2006/relationships/slideLayout" Target="../slideLayouts/slideLayout287.xml"/><Relationship Id="rId3" Type="http://schemas.openxmlformats.org/officeDocument/2006/relationships/slideLayout" Target="../slideLayouts/slideLayout192.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33" Type="http://schemas.openxmlformats.org/officeDocument/2006/relationships/slideLayout" Target="../slideLayouts/slideLayout222.xml"/><Relationship Id="rId38" Type="http://schemas.openxmlformats.org/officeDocument/2006/relationships/slideLayout" Target="../slideLayouts/slideLayout227.xml"/><Relationship Id="rId46" Type="http://schemas.openxmlformats.org/officeDocument/2006/relationships/slideLayout" Target="../slideLayouts/slideLayout235.xml"/><Relationship Id="rId59" Type="http://schemas.openxmlformats.org/officeDocument/2006/relationships/slideLayout" Target="../slideLayouts/slideLayout248.xml"/><Relationship Id="rId67" Type="http://schemas.openxmlformats.org/officeDocument/2006/relationships/slideLayout" Target="../slideLayouts/slideLayout256.xml"/><Relationship Id="rId20" Type="http://schemas.openxmlformats.org/officeDocument/2006/relationships/slideLayout" Target="../slideLayouts/slideLayout209.xml"/><Relationship Id="rId41" Type="http://schemas.openxmlformats.org/officeDocument/2006/relationships/slideLayout" Target="../slideLayouts/slideLayout230.xml"/><Relationship Id="rId54" Type="http://schemas.openxmlformats.org/officeDocument/2006/relationships/slideLayout" Target="../slideLayouts/slideLayout243.xml"/><Relationship Id="rId62" Type="http://schemas.openxmlformats.org/officeDocument/2006/relationships/slideLayout" Target="../slideLayouts/slideLayout251.xml"/><Relationship Id="rId70" Type="http://schemas.openxmlformats.org/officeDocument/2006/relationships/slideLayout" Target="../slideLayouts/slideLayout259.xml"/><Relationship Id="rId75" Type="http://schemas.openxmlformats.org/officeDocument/2006/relationships/slideLayout" Target="../slideLayouts/slideLayout264.xml"/><Relationship Id="rId83" Type="http://schemas.openxmlformats.org/officeDocument/2006/relationships/slideLayout" Target="../slideLayouts/slideLayout272.xml"/><Relationship Id="rId88" Type="http://schemas.openxmlformats.org/officeDocument/2006/relationships/slideLayout" Target="../slideLayouts/slideLayout277.xml"/><Relationship Id="rId91" Type="http://schemas.openxmlformats.org/officeDocument/2006/relationships/slideLayout" Target="../slideLayouts/slideLayout280.xml"/><Relationship Id="rId96" Type="http://schemas.openxmlformats.org/officeDocument/2006/relationships/slideLayout" Target="../slideLayouts/slideLayout285.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36" Type="http://schemas.openxmlformats.org/officeDocument/2006/relationships/slideLayout" Target="../slideLayouts/slideLayout225.xml"/><Relationship Id="rId49" Type="http://schemas.openxmlformats.org/officeDocument/2006/relationships/slideLayout" Target="../slideLayouts/slideLayout238.xml"/><Relationship Id="rId57" Type="http://schemas.openxmlformats.org/officeDocument/2006/relationships/slideLayout" Target="../slideLayouts/slideLayout246.xml"/><Relationship Id="rId10" Type="http://schemas.openxmlformats.org/officeDocument/2006/relationships/slideLayout" Target="../slideLayouts/slideLayout199.xml"/><Relationship Id="rId31" Type="http://schemas.openxmlformats.org/officeDocument/2006/relationships/slideLayout" Target="../slideLayouts/slideLayout220.xml"/><Relationship Id="rId44" Type="http://schemas.openxmlformats.org/officeDocument/2006/relationships/slideLayout" Target="../slideLayouts/slideLayout233.xml"/><Relationship Id="rId52" Type="http://schemas.openxmlformats.org/officeDocument/2006/relationships/slideLayout" Target="../slideLayouts/slideLayout241.xml"/><Relationship Id="rId60" Type="http://schemas.openxmlformats.org/officeDocument/2006/relationships/slideLayout" Target="../slideLayouts/slideLayout249.xml"/><Relationship Id="rId65" Type="http://schemas.openxmlformats.org/officeDocument/2006/relationships/slideLayout" Target="../slideLayouts/slideLayout254.xml"/><Relationship Id="rId73" Type="http://schemas.openxmlformats.org/officeDocument/2006/relationships/slideLayout" Target="../slideLayouts/slideLayout262.xml"/><Relationship Id="rId78" Type="http://schemas.openxmlformats.org/officeDocument/2006/relationships/slideLayout" Target="../slideLayouts/slideLayout267.xml"/><Relationship Id="rId81" Type="http://schemas.openxmlformats.org/officeDocument/2006/relationships/slideLayout" Target="../slideLayouts/slideLayout270.xml"/><Relationship Id="rId86" Type="http://schemas.openxmlformats.org/officeDocument/2006/relationships/slideLayout" Target="../slideLayouts/slideLayout275.xml"/><Relationship Id="rId94" Type="http://schemas.openxmlformats.org/officeDocument/2006/relationships/slideLayout" Target="../slideLayouts/slideLayout283.xml"/><Relationship Id="rId99" Type="http://schemas.openxmlformats.org/officeDocument/2006/relationships/slideLayout" Target="../slideLayouts/slideLayout288.xml"/><Relationship Id="rId101" Type="http://schemas.openxmlformats.org/officeDocument/2006/relationships/theme" Target="../theme/theme7.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39" Type="http://schemas.openxmlformats.org/officeDocument/2006/relationships/slideLayout" Target="../slideLayouts/slideLayout228.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315.xml"/><Relationship Id="rId21" Type="http://schemas.openxmlformats.org/officeDocument/2006/relationships/slideLayout" Target="../slideLayouts/slideLayout310.xml"/><Relationship Id="rId34" Type="http://schemas.openxmlformats.org/officeDocument/2006/relationships/slideLayout" Target="../slideLayouts/slideLayout323.xml"/><Relationship Id="rId42" Type="http://schemas.openxmlformats.org/officeDocument/2006/relationships/slideLayout" Target="../slideLayouts/slideLayout331.xml"/><Relationship Id="rId47" Type="http://schemas.openxmlformats.org/officeDocument/2006/relationships/slideLayout" Target="../slideLayouts/slideLayout336.xml"/><Relationship Id="rId50" Type="http://schemas.openxmlformats.org/officeDocument/2006/relationships/slideLayout" Target="../slideLayouts/slideLayout339.xml"/><Relationship Id="rId55" Type="http://schemas.openxmlformats.org/officeDocument/2006/relationships/slideLayout" Target="../slideLayouts/slideLayout344.xml"/><Relationship Id="rId63" Type="http://schemas.openxmlformats.org/officeDocument/2006/relationships/slideLayout" Target="../slideLayouts/slideLayout352.xml"/><Relationship Id="rId68" Type="http://schemas.openxmlformats.org/officeDocument/2006/relationships/slideLayout" Target="../slideLayouts/slideLayout357.xml"/><Relationship Id="rId76" Type="http://schemas.openxmlformats.org/officeDocument/2006/relationships/slideLayout" Target="../slideLayouts/slideLayout365.xml"/><Relationship Id="rId84" Type="http://schemas.openxmlformats.org/officeDocument/2006/relationships/slideLayout" Target="../slideLayouts/slideLayout373.xml"/><Relationship Id="rId89" Type="http://schemas.openxmlformats.org/officeDocument/2006/relationships/slideLayout" Target="../slideLayouts/slideLayout378.xml"/><Relationship Id="rId97" Type="http://schemas.openxmlformats.org/officeDocument/2006/relationships/slideLayout" Target="../slideLayouts/slideLayout386.xml"/><Relationship Id="rId7" Type="http://schemas.openxmlformats.org/officeDocument/2006/relationships/slideLayout" Target="../slideLayouts/slideLayout296.xml"/><Relationship Id="rId71" Type="http://schemas.openxmlformats.org/officeDocument/2006/relationships/slideLayout" Target="../slideLayouts/slideLayout360.xml"/><Relationship Id="rId92" Type="http://schemas.openxmlformats.org/officeDocument/2006/relationships/slideLayout" Target="../slideLayouts/slideLayout381.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9" Type="http://schemas.openxmlformats.org/officeDocument/2006/relationships/slideLayout" Target="../slideLayouts/slideLayout318.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32" Type="http://schemas.openxmlformats.org/officeDocument/2006/relationships/slideLayout" Target="../slideLayouts/slideLayout321.xml"/><Relationship Id="rId37" Type="http://schemas.openxmlformats.org/officeDocument/2006/relationships/slideLayout" Target="../slideLayouts/slideLayout326.xml"/><Relationship Id="rId40" Type="http://schemas.openxmlformats.org/officeDocument/2006/relationships/slideLayout" Target="../slideLayouts/slideLayout329.xml"/><Relationship Id="rId45" Type="http://schemas.openxmlformats.org/officeDocument/2006/relationships/slideLayout" Target="../slideLayouts/slideLayout334.xml"/><Relationship Id="rId53" Type="http://schemas.openxmlformats.org/officeDocument/2006/relationships/slideLayout" Target="../slideLayouts/slideLayout342.xml"/><Relationship Id="rId58" Type="http://schemas.openxmlformats.org/officeDocument/2006/relationships/slideLayout" Target="../slideLayouts/slideLayout347.xml"/><Relationship Id="rId66" Type="http://schemas.openxmlformats.org/officeDocument/2006/relationships/slideLayout" Target="../slideLayouts/slideLayout355.xml"/><Relationship Id="rId74" Type="http://schemas.openxmlformats.org/officeDocument/2006/relationships/slideLayout" Target="../slideLayouts/slideLayout363.xml"/><Relationship Id="rId79" Type="http://schemas.openxmlformats.org/officeDocument/2006/relationships/slideLayout" Target="../slideLayouts/slideLayout368.xml"/><Relationship Id="rId87" Type="http://schemas.openxmlformats.org/officeDocument/2006/relationships/slideLayout" Target="../slideLayouts/slideLayout376.xml"/><Relationship Id="rId5" Type="http://schemas.openxmlformats.org/officeDocument/2006/relationships/slideLayout" Target="../slideLayouts/slideLayout294.xml"/><Relationship Id="rId61" Type="http://schemas.openxmlformats.org/officeDocument/2006/relationships/slideLayout" Target="../slideLayouts/slideLayout350.xml"/><Relationship Id="rId82" Type="http://schemas.openxmlformats.org/officeDocument/2006/relationships/slideLayout" Target="../slideLayouts/slideLayout371.xml"/><Relationship Id="rId90" Type="http://schemas.openxmlformats.org/officeDocument/2006/relationships/slideLayout" Target="../slideLayouts/slideLayout379.xml"/><Relationship Id="rId95" Type="http://schemas.openxmlformats.org/officeDocument/2006/relationships/slideLayout" Target="../slideLayouts/slideLayout384.xml"/><Relationship Id="rId19" Type="http://schemas.openxmlformats.org/officeDocument/2006/relationships/slideLayout" Target="../slideLayouts/slideLayout30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 Id="rId35" Type="http://schemas.openxmlformats.org/officeDocument/2006/relationships/slideLayout" Target="../slideLayouts/slideLayout324.xml"/><Relationship Id="rId43" Type="http://schemas.openxmlformats.org/officeDocument/2006/relationships/slideLayout" Target="../slideLayouts/slideLayout332.xml"/><Relationship Id="rId48" Type="http://schemas.openxmlformats.org/officeDocument/2006/relationships/slideLayout" Target="../slideLayouts/slideLayout337.xml"/><Relationship Id="rId56" Type="http://schemas.openxmlformats.org/officeDocument/2006/relationships/slideLayout" Target="../slideLayouts/slideLayout345.xml"/><Relationship Id="rId64" Type="http://schemas.openxmlformats.org/officeDocument/2006/relationships/slideLayout" Target="../slideLayouts/slideLayout353.xml"/><Relationship Id="rId69" Type="http://schemas.openxmlformats.org/officeDocument/2006/relationships/slideLayout" Target="../slideLayouts/slideLayout358.xml"/><Relationship Id="rId77" Type="http://schemas.openxmlformats.org/officeDocument/2006/relationships/slideLayout" Target="../slideLayouts/slideLayout366.xml"/><Relationship Id="rId100" Type="http://schemas.openxmlformats.org/officeDocument/2006/relationships/slideLayout" Target="../slideLayouts/slideLayout389.xml"/><Relationship Id="rId8" Type="http://schemas.openxmlformats.org/officeDocument/2006/relationships/slideLayout" Target="../slideLayouts/slideLayout297.xml"/><Relationship Id="rId51" Type="http://schemas.openxmlformats.org/officeDocument/2006/relationships/slideLayout" Target="../slideLayouts/slideLayout340.xml"/><Relationship Id="rId72" Type="http://schemas.openxmlformats.org/officeDocument/2006/relationships/slideLayout" Target="../slideLayouts/slideLayout361.xml"/><Relationship Id="rId80" Type="http://schemas.openxmlformats.org/officeDocument/2006/relationships/slideLayout" Target="../slideLayouts/slideLayout369.xml"/><Relationship Id="rId85" Type="http://schemas.openxmlformats.org/officeDocument/2006/relationships/slideLayout" Target="../slideLayouts/slideLayout374.xml"/><Relationship Id="rId93" Type="http://schemas.openxmlformats.org/officeDocument/2006/relationships/slideLayout" Target="../slideLayouts/slideLayout382.xml"/><Relationship Id="rId98" Type="http://schemas.openxmlformats.org/officeDocument/2006/relationships/slideLayout" Target="../slideLayouts/slideLayout387.xml"/><Relationship Id="rId3" Type="http://schemas.openxmlformats.org/officeDocument/2006/relationships/slideLayout" Target="../slideLayouts/slideLayout292.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33" Type="http://schemas.openxmlformats.org/officeDocument/2006/relationships/slideLayout" Target="../slideLayouts/slideLayout322.xml"/><Relationship Id="rId38" Type="http://schemas.openxmlformats.org/officeDocument/2006/relationships/slideLayout" Target="../slideLayouts/slideLayout327.xml"/><Relationship Id="rId46" Type="http://schemas.openxmlformats.org/officeDocument/2006/relationships/slideLayout" Target="../slideLayouts/slideLayout335.xml"/><Relationship Id="rId59" Type="http://schemas.openxmlformats.org/officeDocument/2006/relationships/slideLayout" Target="../slideLayouts/slideLayout348.xml"/><Relationship Id="rId67" Type="http://schemas.openxmlformats.org/officeDocument/2006/relationships/slideLayout" Target="../slideLayouts/slideLayout356.xml"/><Relationship Id="rId20" Type="http://schemas.openxmlformats.org/officeDocument/2006/relationships/slideLayout" Target="../slideLayouts/slideLayout309.xml"/><Relationship Id="rId41" Type="http://schemas.openxmlformats.org/officeDocument/2006/relationships/slideLayout" Target="../slideLayouts/slideLayout330.xml"/><Relationship Id="rId54" Type="http://schemas.openxmlformats.org/officeDocument/2006/relationships/slideLayout" Target="../slideLayouts/slideLayout343.xml"/><Relationship Id="rId62" Type="http://schemas.openxmlformats.org/officeDocument/2006/relationships/slideLayout" Target="../slideLayouts/slideLayout351.xml"/><Relationship Id="rId70" Type="http://schemas.openxmlformats.org/officeDocument/2006/relationships/slideLayout" Target="../slideLayouts/slideLayout359.xml"/><Relationship Id="rId75" Type="http://schemas.openxmlformats.org/officeDocument/2006/relationships/slideLayout" Target="../slideLayouts/slideLayout364.xml"/><Relationship Id="rId83" Type="http://schemas.openxmlformats.org/officeDocument/2006/relationships/slideLayout" Target="../slideLayouts/slideLayout372.xml"/><Relationship Id="rId88" Type="http://schemas.openxmlformats.org/officeDocument/2006/relationships/slideLayout" Target="../slideLayouts/slideLayout377.xml"/><Relationship Id="rId91" Type="http://schemas.openxmlformats.org/officeDocument/2006/relationships/slideLayout" Target="../slideLayouts/slideLayout380.xml"/><Relationship Id="rId96" Type="http://schemas.openxmlformats.org/officeDocument/2006/relationships/slideLayout" Target="../slideLayouts/slideLayout385.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36" Type="http://schemas.openxmlformats.org/officeDocument/2006/relationships/slideLayout" Target="../slideLayouts/slideLayout325.xml"/><Relationship Id="rId49" Type="http://schemas.openxmlformats.org/officeDocument/2006/relationships/slideLayout" Target="../slideLayouts/slideLayout338.xml"/><Relationship Id="rId57" Type="http://schemas.openxmlformats.org/officeDocument/2006/relationships/slideLayout" Target="../slideLayouts/slideLayout346.xml"/><Relationship Id="rId10" Type="http://schemas.openxmlformats.org/officeDocument/2006/relationships/slideLayout" Target="../slideLayouts/slideLayout299.xml"/><Relationship Id="rId31" Type="http://schemas.openxmlformats.org/officeDocument/2006/relationships/slideLayout" Target="../slideLayouts/slideLayout320.xml"/><Relationship Id="rId44" Type="http://schemas.openxmlformats.org/officeDocument/2006/relationships/slideLayout" Target="../slideLayouts/slideLayout333.xml"/><Relationship Id="rId52" Type="http://schemas.openxmlformats.org/officeDocument/2006/relationships/slideLayout" Target="../slideLayouts/slideLayout341.xml"/><Relationship Id="rId60" Type="http://schemas.openxmlformats.org/officeDocument/2006/relationships/slideLayout" Target="../slideLayouts/slideLayout349.xml"/><Relationship Id="rId65" Type="http://schemas.openxmlformats.org/officeDocument/2006/relationships/slideLayout" Target="../slideLayouts/slideLayout354.xml"/><Relationship Id="rId73" Type="http://schemas.openxmlformats.org/officeDocument/2006/relationships/slideLayout" Target="../slideLayouts/slideLayout362.xml"/><Relationship Id="rId78" Type="http://schemas.openxmlformats.org/officeDocument/2006/relationships/slideLayout" Target="../slideLayouts/slideLayout367.xml"/><Relationship Id="rId81" Type="http://schemas.openxmlformats.org/officeDocument/2006/relationships/slideLayout" Target="../slideLayouts/slideLayout370.xml"/><Relationship Id="rId86" Type="http://schemas.openxmlformats.org/officeDocument/2006/relationships/slideLayout" Target="../slideLayouts/slideLayout375.xml"/><Relationship Id="rId94" Type="http://schemas.openxmlformats.org/officeDocument/2006/relationships/slideLayout" Target="../slideLayouts/slideLayout383.xml"/><Relationship Id="rId99" Type="http://schemas.openxmlformats.org/officeDocument/2006/relationships/slideLayout" Target="../slideLayouts/slideLayout388.xml"/><Relationship Id="rId101" Type="http://schemas.openxmlformats.org/officeDocument/2006/relationships/theme" Target="../theme/theme8.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39" Type="http://schemas.openxmlformats.org/officeDocument/2006/relationships/slideLayout" Target="../slideLayouts/slideLayout3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slideLayout" Target="../slideLayouts/slideLayout402.xml"/><Relationship Id="rId18" Type="http://schemas.openxmlformats.org/officeDocument/2006/relationships/theme" Target="../theme/theme9.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17" Type="http://schemas.openxmlformats.org/officeDocument/2006/relationships/slideLayout" Target="../slideLayouts/slideLayout406.xml"/><Relationship Id="rId2" Type="http://schemas.openxmlformats.org/officeDocument/2006/relationships/slideLayout" Target="../slideLayouts/slideLayout391.xml"/><Relationship Id="rId16" Type="http://schemas.openxmlformats.org/officeDocument/2006/relationships/slideLayout" Target="../slideLayouts/slideLayout405.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5" Type="http://schemas.openxmlformats.org/officeDocument/2006/relationships/slideLayout" Target="../slideLayouts/slideLayout40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slideLayout" Target="../slideLayouts/slideLayout4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4608B7-DD3E-4FE7-99F3-5F9903CF962C}"/>
              </a:ext>
            </a:extLst>
          </p:cNvPr>
          <p:cNvSpPr/>
          <p:nvPr/>
        </p:nvSpPr>
        <p:spPr>
          <a:xfrm>
            <a:off x="11408063" y="6126183"/>
            <a:ext cx="540000" cy="540000"/>
          </a:xfrm>
          <a:prstGeom prst="rect">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16" name="Rectangle 15">
            <a:extLst>
              <a:ext uri="{FF2B5EF4-FFF2-40B4-BE49-F238E27FC236}">
                <a16:creationId xmlns:a16="http://schemas.microsoft.com/office/drawing/2014/main" id="{0014CD90-8DA5-4100-A913-BD3783FA44B9}"/>
              </a:ext>
            </a:extLst>
          </p:cNvPr>
          <p:cNvSpPr/>
          <p:nvPr/>
        </p:nvSpPr>
        <p:spPr>
          <a:xfrm>
            <a:off x="0" y="6780462"/>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24371" y="1272212"/>
            <a:ext cx="11340000" cy="466018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7089975" y="6487997"/>
            <a:ext cx="4114800" cy="206104"/>
          </a:xfrm>
          <a:prstGeom prst="rect">
            <a:avLst/>
          </a:prstGeom>
        </p:spPr>
        <p:txBody>
          <a:bodyPr vert="horz" lIns="0" tIns="0" rIns="0" bIns="0" rtlCol="0" anchor="b"/>
          <a:lstStyle>
            <a:lvl1pPr algn="r">
              <a:defRPr sz="1200" i="1">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09439" y="6213631"/>
            <a:ext cx="537263" cy="365125"/>
          </a:xfrm>
          <a:prstGeom prst="rect">
            <a:avLst/>
          </a:prstGeom>
        </p:spPr>
        <p:txBody>
          <a:bodyPr vert="horz" lIns="0" tIns="0" rIns="0" bIns="0" rtlCol="0" anchor="ctr"/>
          <a:lstStyle>
            <a:lvl1pPr algn="ctr">
              <a:defRPr sz="1600" b="1" i="0">
                <a:solidFill>
                  <a:schemeClr val="tx1">
                    <a:lumMod val="50000"/>
                    <a:lumOff val="50000"/>
                  </a:schemeClr>
                </a:solidFill>
                <a:latin typeface="+mj-lt"/>
              </a:defRPr>
            </a:lvl1pPr>
          </a:lstStyle>
          <a:p>
            <a:fld id="{19B51A1E-902D-48AF-9020-955120F399B6}"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227520FF-02C3-4FC8-9DD4-6FD4DAE01FE9}"/>
              </a:ext>
            </a:extLst>
          </p:cNvPr>
          <p:cNvCxnSpPr>
            <a:cxnSpLocks/>
          </p:cNvCxnSpPr>
          <p:nvPr/>
        </p:nvCxnSpPr>
        <p:spPr>
          <a:xfrm>
            <a:off x="11408063"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948D9BA-F531-48FF-BE31-0248EF5CC454}"/>
              </a:ext>
            </a:extLst>
          </p:cNvPr>
          <p:cNvSpPr/>
          <p:nvPr/>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noProof="0" dirty="0"/>
          </a:p>
        </p:txBody>
      </p:sp>
      <p:grpSp>
        <p:nvGrpSpPr>
          <p:cNvPr id="11" name="Group 10">
            <a:extLst>
              <a:ext uri="{FF2B5EF4-FFF2-40B4-BE49-F238E27FC236}">
                <a16:creationId xmlns:a16="http://schemas.microsoft.com/office/drawing/2014/main" id="{C637404C-CCC9-46CA-A9D3-525E2E6FC73B}"/>
              </a:ext>
            </a:extLst>
          </p:cNvPr>
          <p:cNvGrpSpPr/>
          <p:nvPr/>
        </p:nvGrpSpPr>
        <p:grpSpPr>
          <a:xfrm>
            <a:off x="9874913" y="6130438"/>
            <a:ext cx="1329871" cy="320195"/>
            <a:chOff x="1985170" y="1950690"/>
            <a:chExt cx="2173095" cy="523220"/>
          </a:xfrm>
        </p:grpSpPr>
        <p:sp>
          <p:nvSpPr>
            <p:cNvPr id="13" name="Rectangle 12">
              <a:extLst>
                <a:ext uri="{FF2B5EF4-FFF2-40B4-BE49-F238E27FC236}">
                  <a16:creationId xmlns:a16="http://schemas.microsoft.com/office/drawing/2014/main" id="{05EB3BD8-4375-44FB-9E9D-0FB76CBA224D}"/>
                </a:ext>
              </a:extLst>
            </p:cNvPr>
            <p:cNvSpPr/>
            <p:nvPr/>
          </p:nvSpPr>
          <p:spPr>
            <a:xfrm>
              <a:off x="1985170" y="1950690"/>
              <a:ext cx="2173095" cy="523220"/>
            </a:xfrm>
            <a:prstGeom prst="rect">
              <a:avLst/>
            </a:prstGeom>
            <a:solidFill>
              <a:schemeClr val="tx1"/>
            </a:solidFill>
            <a:ln>
              <a:solidFill>
                <a:schemeClr val="bg1">
                  <a:lumMod val="95000"/>
                </a:schemeClr>
              </a:solidFill>
            </a:ln>
          </p:spPr>
          <p:txBody>
            <a:bodyPr wrap="none" anchor="ctr">
              <a:noAutofit/>
            </a:bodyPr>
            <a:lstStyle/>
            <a:p>
              <a:pPr algn="ctr"/>
              <a:r>
                <a:rPr lang="en-US" sz="1200" b="1" noProof="0" dirty="0">
                  <a:solidFill>
                    <a:schemeClr val="bg1"/>
                  </a:solidFill>
                  <a:latin typeface="+mj-lt"/>
                </a:rPr>
                <a:t>Contoso</a:t>
              </a:r>
              <a:r>
                <a:rPr lang="en-US" sz="1200" noProof="0" dirty="0">
                  <a:solidFill>
                    <a:schemeClr val="bg1"/>
                  </a:solidFill>
                  <a:latin typeface="+mj-lt"/>
                </a:rPr>
                <a:t> </a:t>
              </a:r>
              <a:r>
                <a:rPr lang="en-US" sz="1200" i="1" noProof="0" dirty="0">
                  <a:solidFill>
                    <a:schemeClr val="bg1"/>
                  </a:solidFill>
                  <a:latin typeface="+mj-lt"/>
                </a:rPr>
                <a:t>Ltd</a:t>
              </a:r>
              <a:r>
                <a:rPr lang="en-US" sz="1200" noProof="0" dirty="0">
                  <a:solidFill>
                    <a:schemeClr val="bg1"/>
                  </a:solidFill>
                  <a:latin typeface="+mj-lt"/>
                </a:rPr>
                <a:t>.</a:t>
              </a:r>
            </a:p>
          </p:txBody>
        </p:sp>
        <p:sp>
          <p:nvSpPr>
            <p:cNvPr id="14" name="Rectangle 6">
              <a:extLst>
                <a:ext uri="{FF2B5EF4-FFF2-40B4-BE49-F238E27FC236}">
                  <a16:creationId xmlns:a16="http://schemas.microsoft.com/office/drawing/2014/main" id="{BCC973EA-C8AF-4B29-93CC-A9F4F15E238E}"/>
                </a:ext>
              </a:extLst>
            </p:cNvPr>
            <p:cNvSpPr/>
            <p:nvPr/>
          </p:nvSpPr>
          <p:spPr>
            <a:xfrm flipV="1">
              <a:off x="2087087" y="2034539"/>
              <a:ext cx="203115" cy="177761"/>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 name="connsiteX0" fmla="*/ 4330700 w 4330700"/>
                <a:gd name="connsiteY0" fmla="*/ 588834 h 588834"/>
                <a:gd name="connsiteX1" fmla="*/ 0 w 4330700"/>
                <a:gd name="connsiteY1" fmla="*/ 588834 h 588834"/>
                <a:gd name="connsiteX2" fmla="*/ 0 w 4330700"/>
                <a:gd name="connsiteY2" fmla="*/ 0 h 588834"/>
                <a:gd name="connsiteX0" fmla="*/ 550806 w 550806"/>
                <a:gd name="connsiteY0" fmla="*/ 588834 h 588834"/>
                <a:gd name="connsiteX1" fmla="*/ 0 w 550806"/>
                <a:gd name="connsiteY1" fmla="*/ 588834 h 588834"/>
                <a:gd name="connsiteX2" fmla="*/ 0 w 550806"/>
                <a:gd name="connsiteY2" fmla="*/ 0 h 588834"/>
              </a:gdLst>
              <a:ahLst/>
              <a:cxnLst>
                <a:cxn ang="0">
                  <a:pos x="connsiteX0" y="connsiteY0"/>
                </a:cxn>
                <a:cxn ang="0">
                  <a:pos x="connsiteX1" y="connsiteY1"/>
                </a:cxn>
                <a:cxn ang="0">
                  <a:pos x="connsiteX2" y="connsiteY2"/>
                </a:cxn>
              </a:cxnLst>
              <a:rect l="l" t="t" r="r" b="b"/>
              <a:pathLst>
                <a:path w="550806" h="588834">
                  <a:moveTo>
                    <a:pt x="550806" y="588834"/>
                  </a:moveTo>
                  <a:lnTo>
                    <a:pt x="0" y="588834"/>
                  </a:lnTo>
                  <a:lnTo>
                    <a:pt x="0" y="0"/>
                  </a:lnTo>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noProof="0" dirty="0"/>
            </a:p>
          </p:txBody>
        </p:sp>
      </p:gr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50" r:id="rId10"/>
    <p:sldLayoutId id="2147483652" r:id="rId11"/>
    <p:sldLayoutId id="2147483667" r:id="rId12"/>
    <p:sldLayoutId id="2147483668" r:id="rId13"/>
    <p:sldLayoutId id="2147483669" r:id="rId14"/>
    <p:sldLayoutId id="2147483670" r:id="rId15"/>
    <p:sldLayoutId id="2147483671" r:id="rId16"/>
    <p:sldLayoutId id="2147483672" r:id="rId17"/>
    <p:sldLayoutId id="2147483673" r:id="rId18"/>
    <p:sldLayoutId id="2147483656" r:id="rId19"/>
    <p:sldLayoutId id="2147483657" r:id="rId20"/>
    <p:sldLayoutId id="2147483653" r:id="rId21"/>
    <p:sldLayoutId id="2147483654" r:id="rId22"/>
    <p:sldLayoutId id="2147483655" r:id="rId23"/>
    <p:sldLayoutId id="2147483674" r:id="rId24"/>
    <p:sldLayoutId id="2147483675" r:id="rId25"/>
    <p:sldLayoutId id="2147483676" r:id="rId26"/>
    <p:sldLayoutId id="2147483677" r:id="rId27"/>
    <p:sldLayoutId id="2147483678" r:id="rId28"/>
  </p:sldLayoutIdLst>
  <p:hf hdr="0" dt="0"/>
  <p:txStyles>
    <p:titleStyle>
      <a:lvl1pPr algn="l" defTabSz="914310" rtl="0" eaLnBrk="1" latinLnBrk="0" hangingPunct="1">
        <a:lnSpc>
          <a:spcPct val="90000"/>
        </a:lnSpc>
        <a:spcBef>
          <a:spcPct val="0"/>
        </a:spcBef>
        <a:buNone/>
        <a:defRPr sz="3200" kern="1200" spc="-100" baseline="0">
          <a:solidFill>
            <a:schemeClr val="tx1">
              <a:lumMod val="75000"/>
              <a:lumOff val="25000"/>
            </a:schemeClr>
          </a:solidFill>
          <a:latin typeface="+mj-lt"/>
          <a:ea typeface="+mj-ea"/>
          <a:cs typeface="+mj-cs"/>
        </a:defRPr>
      </a:lvl1pPr>
    </p:titleStyle>
    <p:bodyStyle>
      <a:lvl1pPr marL="266675" indent="-266675" algn="l" defTabSz="914310" rtl="0" eaLnBrk="1" latinLnBrk="0" hangingPunct="1">
        <a:lnSpc>
          <a:spcPct val="90000"/>
        </a:lnSpc>
        <a:spcBef>
          <a:spcPts val="1000"/>
        </a:spcBef>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1pPr>
      <a:lvl2pPr marL="542871" indent="-276195" algn="l" defTabSz="91431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542" indent="-266675" algn="l" defTabSz="91431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217" indent="-266675" algn="l" defTabSz="91431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2892" indent="-266675" algn="l" defTabSz="91431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348"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1"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0"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2"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2"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4" algn="l" defTabSz="914310" rtl="0" eaLnBrk="1" latinLnBrk="0" hangingPunct="1">
        <a:defRPr sz="1800" kern="1200">
          <a:solidFill>
            <a:schemeClr val="tx1"/>
          </a:solidFill>
          <a:latin typeface="+mn-lt"/>
          <a:ea typeface="+mn-ea"/>
          <a:cs typeface="+mn-cs"/>
        </a:defRPr>
      </a:lvl7pPr>
      <a:lvl8pPr marL="3200077"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32" y="274676"/>
            <a:ext cx="10972801" cy="711081"/>
          </a:xfrm>
          <a:prstGeom prst="rect">
            <a:avLst/>
          </a:prstGeom>
        </p:spPr>
        <p:txBody>
          <a:bodyPr vert="horz" lIns="91425" tIns="45712" rIns="91425" bIns="45712" rtlCol="0" anchor="ctr">
            <a:normAutofit/>
          </a:bodyPr>
          <a:lstStyle/>
          <a:p>
            <a:r>
              <a:rPr lang="en-US"/>
              <a:t>Click to edit Master title style</a:t>
            </a:r>
          </a:p>
        </p:txBody>
      </p:sp>
      <p:sp>
        <p:nvSpPr>
          <p:cNvPr id="3" name="Text Placeholder 2"/>
          <p:cNvSpPr>
            <a:spLocks noGrp="1"/>
          </p:cNvSpPr>
          <p:nvPr>
            <p:ph type="body" idx="1"/>
          </p:nvPr>
        </p:nvSpPr>
        <p:spPr>
          <a:xfrm>
            <a:off x="609632" y="1138426"/>
            <a:ext cx="10972801" cy="4987739"/>
          </a:xfrm>
          <a:prstGeom prst="rect">
            <a:avLst/>
          </a:prstGeom>
        </p:spPr>
        <p:txBody>
          <a:bodyPr vert="horz" lIns="91425" tIns="45712" rIns="91425"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01"/>
            <a:ext cx="2844800" cy="365125"/>
          </a:xfrm>
          <a:prstGeom prst="rect">
            <a:avLst/>
          </a:prstGeom>
        </p:spPr>
        <p:txBody>
          <a:bodyPr vert="horz" lIns="91425" tIns="45712" rIns="91425" bIns="45712" rtlCol="0" anchor="ctr"/>
          <a:lstStyle>
            <a:lvl1pPr algn="l">
              <a:defRPr sz="1600">
                <a:solidFill>
                  <a:schemeClr val="tx1">
                    <a:tint val="75000"/>
                  </a:schemeClr>
                </a:solidFill>
              </a:defRPr>
            </a:lvl1pPr>
          </a:lstStyle>
          <a:p>
            <a:pPr defTabSz="1218775"/>
            <a:fld id="{FD1176A7-B091-469C-82C8-89C693043C40}" type="datetimeFigureOut">
              <a:rPr lang="en-US" smtClean="0">
                <a:solidFill>
                  <a:prstClr val="black">
                    <a:tint val="75000"/>
                  </a:prstClr>
                </a:solidFill>
              </a:rPr>
              <a:pPr defTabSz="1218775"/>
              <a:t>8/2/2019</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401"/>
            <a:ext cx="3860800" cy="365125"/>
          </a:xfrm>
          <a:prstGeom prst="rect">
            <a:avLst/>
          </a:prstGeom>
        </p:spPr>
        <p:txBody>
          <a:bodyPr vert="horz" lIns="91425" tIns="45712" rIns="91425" bIns="45712" rtlCol="0" anchor="ctr"/>
          <a:lstStyle>
            <a:lvl1pPr algn="ctr">
              <a:defRPr sz="1600">
                <a:solidFill>
                  <a:schemeClr val="tx1">
                    <a:tint val="75000"/>
                  </a:schemeClr>
                </a:solidFill>
              </a:defRPr>
            </a:lvl1pPr>
          </a:lstStyle>
          <a:p>
            <a:pPr defTabSz="1218775"/>
            <a:endParaRPr lang="en-US">
              <a:solidFill>
                <a:prstClr val="black">
                  <a:tint val="75000"/>
                </a:prstClr>
              </a:solidFill>
            </a:endParaRPr>
          </a:p>
        </p:txBody>
      </p:sp>
      <p:sp>
        <p:nvSpPr>
          <p:cNvPr id="6" name="Slide Number Placeholder 5"/>
          <p:cNvSpPr>
            <a:spLocks noGrp="1"/>
          </p:cNvSpPr>
          <p:nvPr>
            <p:ph type="sldNum" sz="quarter" idx="4"/>
          </p:nvPr>
        </p:nvSpPr>
        <p:spPr>
          <a:xfrm>
            <a:off x="8737603" y="6356401"/>
            <a:ext cx="2844800" cy="365125"/>
          </a:xfrm>
          <a:prstGeom prst="rect">
            <a:avLst/>
          </a:prstGeom>
        </p:spPr>
        <p:txBody>
          <a:bodyPr vert="horz" lIns="91425" tIns="45712" rIns="91425" bIns="45712" rtlCol="0" anchor="ctr"/>
          <a:lstStyle>
            <a:lvl1pPr algn="r">
              <a:defRPr sz="1600">
                <a:solidFill>
                  <a:schemeClr val="tx1">
                    <a:tint val="75000"/>
                  </a:schemeClr>
                </a:solidFill>
              </a:defRPr>
            </a:lvl1pPr>
          </a:lstStyle>
          <a:p>
            <a:pPr defTabSz="1218775"/>
            <a:fld id="{5939B1FA-81F2-4940-9AF3-5EAFB5D6669B}" type="slidenum">
              <a:rPr lang="en-US" smtClean="0">
                <a:solidFill>
                  <a:prstClr val="black">
                    <a:tint val="75000"/>
                  </a:prstClr>
                </a:solidFill>
              </a:rPr>
              <a:pPr defTabSz="1218775"/>
              <a:t>‹#›</a:t>
            </a:fld>
            <a:endParaRPr lang="en-US">
              <a:solidFill>
                <a:prstClr val="black">
                  <a:tint val="75000"/>
                </a:prstClr>
              </a:solidFill>
            </a:endParaRPr>
          </a:p>
        </p:txBody>
      </p:sp>
    </p:spTree>
    <p:extLst>
      <p:ext uri="{BB962C8B-B14F-4D97-AF65-F5344CB8AC3E}">
        <p14:creationId xmlns:p14="http://schemas.microsoft.com/office/powerpoint/2010/main" val="71391311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xStyles>
    <p:titleStyle>
      <a:lvl1pPr algn="l" defTabSz="1218725" rtl="0" eaLnBrk="1" latinLnBrk="0" hangingPunct="1">
        <a:spcBef>
          <a:spcPct val="0"/>
        </a:spcBef>
        <a:buNone/>
        <a:defRPr sz="3200" kern="1200">
          <a:solidFill>
            <a:schemeClr val="tx1">
              <a:lumMod val="65000"/>
              <a:lumOff val="35000"/>
            </a:schemeClr>
          </a:solidFill>
          <a:latin typeface="+mj-lt"/>
          <a:ea typeface="+mj-ea"/>
          <a:cs typeface="+mj-cs"/>
        </a:defRPr>
      </a:lvl1pPr>
    </p:titleStyle>
    <p:bodyStyle>
      <a:lvl1pPr marL="457020" indent="-457020" algn="l" defTabSz="1218725"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214" indent="-380852" algn="l" defTabSz="1218725"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405" indent="-304682" algn="l" defTabSz="1218725"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2763" indent="-304682" algn="l" defTabSz="1218725"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124" indent="-304682" algn="l" defTabSz="1218725"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1486" indent="-304682" algn="l" defTabSz="121872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848" indent="-304682" algn="l" defTabSz="121872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210" indent="-304682" algn="l" defTabSz="121872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572" indent="-304682" algn="l" defTabSz="121872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725" rtl="0" eaLnBrk="1" latinLnBrk="0" hangingPunct="1">
        <a:defRPr sz="2400" kern="1200">
          <a:solidFill>
            <a:schemeClr val="tx1"/>
          </a:solidFill>
          <a:latin typeface="+mn-lt"/>
          <a:ea typeface="+mn-ea"/>
          <a:cs typeface="+mn-cs"/>
        </a:defRPr>
      </a:lvl1pPr>
      <a:lvl2pPr marL="609362" algn="l" defTabSz="1218725" rtl="0" eaLnBrk="1" latinLnBrk="0" hangingPunct="1">
        <a:defRPr sz="2400" kern="1200">
          <a:solidFill>
            <a:schemeClr val="tx1"/>
          </a:solidFill>
          <a:latin typeface="+mn-lt"/>
          <a:ea typeface="+mn-ea"/>
          <a:cs typeface="+mn-cs"/>
        </a:defRPr>
      </a:lvl2pPr>
      <a:lvl3pPr marL="1218725" algn="l" defTabSz="1218725" rtl="0" eaLnBrk="1" latinLnBrk="0" hangingPunct="1">
        <a:defRPr sz="2400" kern="1200">
          <a:solidFill>
            <a:schemeClr val="tx1"/>
          </a:solidFill>
          <a:latin typeface="+mn-lt"/>
          <a:ea typeface="+mn-ea"/>
          <a:cs typeface="+mn-cs"/>
        </a:defRPr>
      </a:lvl3pPr>
      <a:lvl4pPr marL="1828087" algn="l" defTabSz="1218725" rtl="0" eaLnBrk="1" latinLnBrk="0" hangingPunct="1">
        <a:defRPr sz="2400" kern="1200">
          <a:solidFill>
            <a:schemeClr val="tx1"/>
          </a:solidFill>
          <a:latin typeface="+mn-lt"/>
          <a:ea typeface="+mn-ea"/>
          <a:cs typeface="+mn-cs"/>
        </a:defRPr>
      </a:lvl4pPr>
      <a:lvl5pPr marL="2437449" algn="l" defTabSz="1218725" rtl="0" eaLnBrk="1" latinLnBrk="0" hangingPunct="1">
        <a:defRPr sz="2400" kern="1200">
          <a:solidFill>
            <a:schemeClr val="tx1"/>
          </a:solidFill>
          <a:latin typeface="+mn-lt"/>
          <a:ea typeface="+mn-ea"/>
          <a:cs typeface="+mn-cs"/>
        </a:defRPr>
      </a:lvl5pPr>
      <a:lvl6pPr marL="3046805" algn="l" defTabSz="1218725" rtl="0" eaLnBrk="1" latinLnBrk="0" hangingPunct="1">
        <a:defRPr sz="2400" kern="1200">
          <a:solidFill>
            <a:schemeClr val="tx1"/>
          </a:solidFill>
          <a:latin typeface="+mn-lt"/>
          <a:ea typeface="+mn-ea"/>
          <a:cs typeface="+mn-cs"/>
        </a:defRPr>
      </a:lvl6pPr>
      <a:lvl7pPr marL="3656168" algn="l" defTabSz="1218725" rtl="0" eaLnBrk="1" latinLnBrk="0" hangingPunct="1">
        <a:defRPr sz="2400" kern="1200">
          <a:solidFill>
            <a:schemeClr val="tx1"/>
          </a:solidFill>
          <a:latin typeface="+mn-lt"/>
          <a:ea typeface="+mn-ea"/>
          <a:cs typeface="+mn-cs"/>
        </a:defRPr>
      </a:lvl7pPr>
      <a:lvl8pPr marL="4265529" algn="l" defTabSz="1218725" rtl="0" eaLnBrk="1" latinLnBrk="0" hangingPunct="1">
        <a:defRPr sz="2400" kern="1200">
          <a:solidFill>
            <a:schemeClr val="tx1"/>
          </a:solidFill>
          <a:latin typeface="+mn-lt"/>
          <a:ea typeface="+mn-ea"/>
          <a:cs typeface="+mn-cs"/>
        </a:defRPr>
      </a:lvl8pPr>
      <a:lvl9pPr marL="4874887" algn="l" defTabSz="121872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703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2600" y="767333"/>
            <a:ext cx="2728400" cy="5308000"/>
          </a:xfrm>
          <a:prstGeom prst="rect">
            <a:avLst/>
          </a:prstGeom>
          <a:noFill/>
          <a:ln>
            <a:noFill/>
          </a:ln>
        </p:spPr>
        <p:txBody>
          <a:bodyPr spcFirstLastPara="1" wrap="square" lIns="91413" tIns="91413" rIns="91413" bIns="91413" anchor="t" anchorCtr="0">
            <a:noAutofit/>
          </a:bodyPr>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4120833" y="767333"/>
            <a:ext cx="7461600" cy="5308000"/>
          </a:xfrm>
          <a:prstGeom prst="rect">
            <a:avLst/>
          </a:prstGeom>
          <a:noFill/>
          <a:ln>
            <a:noFill/>
          </a:ln>
        </p:spPr>
        <p:txBody>
          <a:bodyPr spcFirstLastPara="1" wrap="square" lIns="91413" tIns="91413" rIns="91413" bIns="91413" anchor="t" anchorCtr="0">
            <a:noAutofit/>
          </a:bodyPr>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11409045" y="6333136"/>
            <a:ext cx="731600" cy="524800"/>
          </a:xfrm>
          <a:prstGeom prst="rect">
            <a:avLst/>
          </a:prstGeom>
          <a:noFill/>
          <a:ln>
            <a:noFill/>
          </a:ln>
        </p:spPr>
        <p:txBody>
          <a:bodyPr spcFirstLastPara="1" wrap="square" lIns="91413" tIns="91413" rIns="91413" bIns="91413"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a:buClr>
                <a:srgbClr val="000000"/>
              </a:buClr>
              <a:buFont typeface="Arial"/>
              <a:buNone/>
            </a:pPr>
            <a:fld id="{00000000-1234-1234-1234-123412341234}" type="slidenum">
              <a:rPr lang="en" kern="0"/>
              <a:pPr>
                <a:buClr>
                  <a:srgbClr val="000000"/>
                </a:buClr>
                <a:buFont typeface="Arial"/>
                <a:buNone/>
              </a:pPr>
              <a:t>‹#›</a:t>
            </a:fld>
            <a:endParaRPr kern="0"/>
          </a:p>
        </p:txBody>
      </p:sp>
    </p:spTree>
    <p:extLst>
      <p:ext uri="{BB962C8B-B14F-4D97-AF65-F5344CB8AC3E}">
        <p14:creationId xmlns:p14="http://schemas.microsoft.com/office/powerpoint/2010/main" val="590179383"/>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7C465-B000-4905-9328-DBAB7930A0CF}"/>
              </a:ext>
            </a:extLst>
          </p:cNvPr>
          <p:cNvSpPr>
            <a:spLocks noGrp="1"/>
          </p:cNvSpPr>
          <p:nvPr>
            <p:ph type="title"/>
          </p:nvPr>
        </p:nvSpPr>
        <p:spPr>
          <a:xfrm>
            <a:off x="595884" y="0"/>
            <a:ext cx="11000232" cy="1188720"/>
          </a:xfrm>
          <a:prstGeom prst="rect">
            <a:avLst/>
          </a:prstGeom>
        </p:spPr>
        <p:txBody>
          <a:bodyPr vert="horz" lIns="91429" tIns="45714" rIns="91429" bIns="45714"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BBF3059-D5B9-418C-A60B-C3C8E261E486}"/>
              </a:ext>
            </a:extLst>
          </p:cNvPr>
          <p:cNvSpPr>
            <a:spLocks noGrp="1"/>
          </p:cNvSpPr>
          <p:nvPr>
            <p:ph type="body" idx="1"/>
          </p:nvPr>
        </p:nvSpPr>
        <p:spPr>
          <a:xfrm>
            <a:off x="595884" y="1188721"/>
            <a:ext cx="11000232" cy="498824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087F727-48BD-4EB4-B57F-5AC03BEB1A4D}"/>
              </a:ext>
            </a:extLst>
          </p:cNvPr>
          <p:cNvSpPr>
            <a:spLocks noGrp="1"/>
          </p:cNvSpPr>
          <p:nvPr>
            <p:ph type="ftr" sz="quarter" idx="3"/>
          </p:nvPr>
        </p:nvSpPr>
        <p:spPr>
          <a:xfrm>
            <a:off x="595884" y="6468309"/>
            <a:ext cx="4114800" cy="365125"/>
          </a:xfrm>
          <a:prstGeom prst="rect">
            <a:avLst/>
          </a:prstGeom>
        </p:spPr>
        <p:txBody>
          <a:bodyPr vert="horz" lIns="91429" tIns="45714" rIns="91429" bIns="45714" rtlCol="0" anchor="ctr"/>
          <a:lstStyle>
            <a:lvl1pPr algn="l">
              <a:defRPr sz="1200">
                <a:solidFill>
                  <a:schemeClr val="bg1"/>
                </a:solidFill>
              </a:defRPr>
            </a:lvl1pPr>
          </a:lstStyle>
          <a:p>
            <a:r>
              <a:rPr lang="en-US" dirty="0">
                <a:solidFill>
                  <a:prstClr val="white"/>
                </a:solidFill>
              </a:rPr>
              <a:t>Add a Footer</a:t>
            </a:r>
          </a:p>
        </p:txBody>
      </p:sp>
      <p:sp>
        <p:nvSpPr>
          <p:cNvPr id="9" name="Rectangle: Single Corner Snipped 8">
            <a:extLst>
              <a:ext uri="{FF2B5EF4-FFF2-40B4-BE49-F238E27FC236}">
                <a16:creationId xmlns:a16="http://schemas.microsoft.com/office/drawing/2014/main" id="{7166C798-72CE-4F2D-9A04-013F24A2659F}"/>
              </a:ext>
            </a:extLst>
          </p:cNvPr>
          <p:cNvSpPr/>
          <p:nvPr userDrawn="1"/>
        </p:nvSpPr>
        <p:spPr>
          <a:xfrm flipH="1">
            <a:off x="11549275"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10" name="Slide Number Placeholder 5">
            <a:extLst>
              <a:ext uri="{FF2B5EF4-FFF2-40B4-BE49-F238E27FC236}">
                <a16:creationId xmlns:a16="http://schemas.microsoft.com/office/drawing/2014/main" id="{3ACE58C5-CE1C-415B-8591-25A53FF2AE88}"/>
              </a:ext>
            </a:extLst>
          </p:cNvPr>
          <p:cNvSpPr>
            <a:spLocks noGrp="1"/>
          </p:cNvSpPr>
          <p:nvPr>
            <p:ph type="sldNum" sz="quarter" idx="4"/>
          </p:nvPr>
        </p:nvSpPr>
        <p:spPr>
          <a:xfrm>
            <a:off x="11549275" y="6405746"/>
            <a:ext cx="642731" cy="407804"/>
          </a:xfrm>
          <a:prstGeom prst="rect">
            <a:avLst/>
          </a:prstGeom>
        </p:spPr>
        <p:txBody>
          <a:bodyPr vert="horz" lIns="91429" tIns="45714" rIns="91429" bIns="45714" rtlCol="0" anchor="ctr"/>
          <a:lstStyle>
            <a:lvl1pPr algn="ctr">
              <a:defRPr sz="1200">
                <a:solidFill>
                  <a:schemeClr val="bg1"/>
                </a:solidFill>
              </a:defRPr>
            </a:lvl1p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9166653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6" r:id="rId17"/>
  </p:sldLayoutIdLst>
  <p:hf hdr="0" dt="0"/>
  <p:txStyles>
    <p:titleStyle>
      <a:lvl1pPr algn="ctr" defTabSz="914310" rtl="0" eaLnBrk="1" latinLnBrk="0" hangingPunct="1">
        <a:lnSpc>
          <a:spcPct val="90000"/>
        </a:lnSpc>
        <a:spcBef>
          <a:spcPct val="0"/>
        </a:spcBef>
        <a:buNone/>
        <a:defRPr sz="4400" b="1" kern="1200" cap="all" baseline="0">
          <a:solidFill>
            <a:schemeClr val="bg1"/>
          </a:solidFill>
          <a:latin typeface="+mj-lt"/>
          <a:ea typeface="+mj-ea"/>
          <a:cs typeface="+mj-cs"/>
        </a:defRPr>
      </a:lvl1pPr>
    </p:titleStyle>
    <p:bodyStyle>
      <a:lvl1pPr marL="228576" indent="-228576" algn="l" defTabSz="91431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728" indent="-228576" algn="l" defTabSz="91431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886" indent="-228576" algn="l" defTabSz="91431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38" indent="-228576" algn="l" defTabSz="91431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196" indent="-228576" algn="l" defTabSz="91431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348"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1"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0"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2"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2"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4" algn="l" defTabSz="914310" rtl="0" eaLnBrk="1" latinLnBrk="0" hangingPunct="1">
        <a:defRPr sz="1800" kern="1200">
          <a:solidFill>
            <a:schemeClr val="tx1"/>
          </a:solidFill>
          <a:latin typeface="+mn-lt"/>
          <a:ea typeface="+mn-ea"/>
          <a:cs typeface="+mn-cs"/>
        </a:defRPr>
      </a:lvl7pPr>
      <a:lvl8pPr marL="3200077"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32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7C465-B000-4905-9328-DBAB7930A0CF}"/>
              </a:ext>
            </a:extLst>
          </p:cNvPr>
          <p:cNvSpPr>
            <a:spLocks noGrp="1"/>
          </p:cNvSpPr>
          <p:nvPr>
            <p:ph type="title"/>
          </p:nvPr>
        </p:nvSpPr>
        <p:spPr>
          <a:xfrm>
            <a:off x="595884" y="0"/>
            <a:ext cx="11000232" cy="1188720"/>
          </a:xfrm>
          <a:prstGeom prst="rect">
            <a:avLst/>
          </a:prstGeom>
        </p:spPr>
        <p:txBody>
          <a:bodyPr vert="horz" lIns="91429" tIns="45714" rIns="91429" bIns="45714"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BBF3059-D5B9-418C-A60B-C3C8E261E486}"/>
              </a:ext>
            </a:extLst>
          </p:cNvPr>
          <p:cNvSpPr>
            <a:spLocks noGrp="1"/>
          </p:cNvSpPr>
          <p:nvPr>
            <p:ph type="body" idx="1"/>
          </p:nvPr>
        </p:nvSpPr>
        <p:spPr>
          <a:xfrm>
            <a:off x="595884" y="1188721"/>
            <a:ext cx="11000232" cy="498824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087F727-48BD-4EB4-B57F-5AC03BEB1A4D}"/>
              </a:ext>
            </a:extLst>
          </p:cNvPr>
          <p:cNvSpPr>
            <a:spLocks noGrp="1"/>
          </p:cNvSpPr>
          <p:nvPr>
            <p:ph type="ftr" sz="quarter" idx="3"/>
          </p:nvPr>
        </p:nvSpPr>
        <p:spPr>
          <a:xfrm>
            <a:off x="595884" y="6468309"/>
            <a:ext cx="4114800" cy="365125"/>
          </a:xfrm>
          <a:prstGeom prst="rect">
            <a:avLst/>
          </a:prstGeom>
        </p:spPr>
        <p:txBody>
          <a:bodyPr vert="horz" lIns="91429" tIns="45714" rIns="91429" bIns="45714" rtlCol="0" anchor="ctr"/>
          <a:lstStyle>
            <a:lvl1pPr algn="l">
              <a:defRPr sz="1200">
                <a:solidFill>
                  <a:schemeClr val="bg1"/>
                </a:solidFill>
              </a:defRPr>
            </a:lvl1pPr>
          </a:lstStyle>
          <a:p>
            <a:r>
              <a:rPr lang="en-US" dirty="0">
                <a:solidFill>
                  <a:prstClr val="white"/>
                </a:solidFill>
              </a:rPr>
              <a:t>Add a Footer</a:t>
            </a:r>
          </a:p>
        </p:txBody>
      </p:sp>
      <p:sp>
        <p:nvSpPr>
          <p:cNvPr id="9" name="Rectangle: Single Corner Snipped 8">
            <a:extLst>
              <a:ext uri="{FF2B5EF4-FFF2-40B4-BE49-F238E27FC236}">
                <a16:creationId xmlns:a16="http://schemas.microsoft.com/office/drawing/2014/main" id="{7166C798-72CE-4F2D-9A04-013F24A2659F}"/>
              </a:ext>
            </a:extLst>
          </p:cNvPr>
          <p:cNvSpPr/>
          <p:nvPr userDrawn="1"/>
        </p:nvSpPr>
        <p:spPr>
          <a:xfrm flipH="1">
            <a:off x="11549275"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10" name="Slide Number Placeholder 5">
            <a:extLst>
              <a:ext uri="{FF2B5EF4-FFF2-40B4-BE49-F238E27FC236}">
                <a16:creationId xmlns:a16="http://schemas.microsoft.com/office/drawing/2014/main" id="{3ACE58C5-CE1C-415B-8591-25A53FF2AE88}"/>
              </a:ext>
            </a:extLst>
          </p:cNvPr>
          <p:cNvSpPr>
            <a:spLocks noGrp="1"/>
          </p:cNvSpPr>
          <p:nvPr>
            <p:ph type="sldNum" sz="quarter" idx="4"/>
          </p:nvPr>
        </p:nvSpPr>
        <p:spPr>
          <a:xfrm>
            <a:off x="11549275" y="6405746"/>
            <a:ext cx="642731" cy="407804"/>
          </a:xfrm>
          <a:prstGeom prst="rect">
            <a:avLst/>
          </a:prstGeom>
        </p:spPr>
        <p:txBody>
          <a:bodyPr vert="horz" lIns="91429" tIns="45714" rIns="91429" bIns="45714" rtlCol="0" anchor="ctr"/>
          <a:lstStyle>
            <a:lvl1pPr algn="ctr">
              <a:defRPr sz="1200">
                <a:solidFill>
                  <a:schemeClr val="bg1"/>
                </a:solidFill>
              </a:defRPr>
            </a:lvl1p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8245705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5" r:id="rId17"/>
  </p:sldLayoutIdLst>
  <p:hf hdr="0" dt="0"/>
  <p:txStyles>
    <p:titleStyle>
      <a:lvl1pPr algn="ctr" defTabSz="914310" rtl="0" eaLnBrk="1" latinLnBrk="0" hangingPunct="1">
        <a:lnSpc>
          <a:spcPct val="90000"/>
        </a:lnSpc>
        <a:spcBef>
          <a:spcPct val="0"/>
        </a:spcBef>
        <a:buNone/>
        <a:defRPr sz="4400" b="1" kern="1200" cap="all" baseline="0">
          <a:solidFill>
            <a:schemeClr val="bg1"/>
          </a:solidFill>
          <a:latin typeface="+mj-lt"/>
          <a:ea typeface="+mj-ea"/>
          <a:cs typeface="+mj-cs"/>
        </a:defRPr>
      </a:lvl1pPr>
    </p:titleStyle>
    <p:bodyStyle>
      <a:lvl1pPr marL="228576" indent="-228576" algn="l" defTabSz="91431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728" indent="-228576" algn="l" defTabSz="91431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886" indent="-228576" algn="l" defTabSz="91431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38" indent="-228576" algn="l" defTabSz="91431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196" indent="-228576" algn="l" defTabSz="91431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348"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1"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0"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2"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2"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4" algn="l" defTabSz="914310" rtl="0" eaLnBrk="1" latinLnBrk="0" hangingPunct="1">
        <a:defRPr sz="1800" kern="1200">
          <a:solidFill>
            <a:schemeClr val="tx1"/>
          </a:solidFill>
          <a:latin typeface="+mn-lt"/>
          <a:ea typeface="+mn-ea"/>
          <a:cs typeface="+mn-cs"/>
        </a:defRPr>
      </a:lvl7pPr>
      <a:lvl8pPr marL="3200077"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32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5572" y="365126"/>
            <a:ext cx="10320867" cy="905070"/>
          </a:xfrm>
          <a:prstGeom prst="rect">
            <a:avLst/>
          </a:prstGeom>
        </p:spPr>
        <p:txBody>
          <a:bodyPr vert="horz" lIns="60958" tIns="30482" rIns="60958" bIns="30482" rtlCol="0" anchor="ctr">
            <a:normAutofit/>
          </a:bodyPr>
          <a:lstStyle/>
          <a:p>
            <a:r>
              <a:rPr lang="en-US" altLang="ja-JP" dirty="0"/>
              <a:t>Master Title</a:t>
            </a:r>
            <a:endParaRPr lang="en-US" dirty="0"/>
          </a:p>
        </p:txBody>
      </p:sp>
      <p:sp>
        <p:nvSpPr>
          <p:cNvPr id="3" name="Text Placeholder 2"/>
          <p:cNvSpPr>
            <a:spLocks noGrp="1"/>
          </p:cNvSpPr>
          <p:nvPr>
            <p:ph type="body" idx="1"/>
          </p:nvPr>
        </p:nvSpPr>
        <p:spPr>
          <a:xfrm>
            <a:off x="935572" y="1414158"/>
            <a:ext cx="10320867" cy="4488025"/>
          </a:xfrm>
          <a:prstGeom prst="rect">
            <a:avLst/>
          </a:prstGeom>
        </p:spPr>
        <p:txBody>
          <a:bodyPr vert="horz" lIns="60958" tIns="30482" rIns="60958" bIns="30482" rtlCol="0">
            <a:normAutofit/>
          </a:bodyPr>
          <a:lstStyle/>
          <a:p>
            <a:pPr lvl="0"/>
            <a:r>
              <a:rPr lang="en-US" dirty="0"/>
              <a:t>Master Text</a:t>
            </a:r>
          </a:p>
        </p:txBody>
      </p:sp>
      <p:sp>
        <p:nvSpPr>
          <p:cNvPr id="5" name="Footer Placeholder 4"/>
          <p:cNvSpPr>
            <a:spLocks noGrp="1"/>
          </p:cNvSpPr>
          <p:nvPr>
            <p:ph type="ftr" sz="quarter" idx="3"/>
          </p:nvPr>
        </p:nvSpPr>
        <p:spPr>
          <a:xfrm>
            <a:off x="7446433" y="6411945"/>
            <a:ext cx="4521200" cy="365125"/>
          </a:xfrm>
          <a:prstGeom prst="rect">
            <a:avLst/>
          </a:prstGeom>
        </p:spPr>
        <p:txBody>
          <a:bodyPr vert="horz" lIns="60958" tIns="30482" rIns="60958" bIns="30482" rtlCol="0" anchor="ctr"/>
          <a:lstStyle>
            <a:lvl1pPr algn="r">
              <a:defRPr sz="900">
                <a:solidFill>
                  <a:schemeClr val="tx1">
                    <a:tint val="75000"/>
                  </a:schemeClr>
                </a:solidFill>
              </a:defRPr>
            </a:lvl1pPr>
          </a:lstStyle>
          <a:p>
            <a:pPr defTabSz="304790"/>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6" name="Slide Number Placeholder 5"/>
          <p:cNvSpPr>
            <a:spLocks noGrp="1"/>
          </p:cNvSpPr>
          <p:nvPr>
            <p:ph type="sldNum" sz="quarter" idx="4"/>
          </p:nvPr>
        </p:nvSpPr>
        <p:spPr>
          <a:xfrm>
            <a:off x="10176938" y="5919158"/>
            <a:ext cx="1807633" cy="675343"/>
          </a:xfrm>
          <a:prstGeom prst="rect">
            <a:avLst/>
          </a:prstGeom>
        </p:spPr>
        <p:txBody>
          <a:bodyPr vert="horz" lIns="60958" tIns="30482" rIns="60958" bIns="30482" rtlCol="0" anchor="b"/>
          <a:lstStyle>
            <a:lvl1pPr algn="r">
              <a:defRPr sz="4000">
                <a:solidFill>
                  <a:schemeClr val="tx2">
                    <a:lumMod val="20000"/>
                    <a:lumOff val="80000"/>
                  </a:schemeClr>
                </a:solidFill>
                <a:latin typeface="+mj-lt"/>
              </a:defRPr>
            </a:lvl1pPr>
          </a:lstStyle>
          <a:p>
            <a:pPr defTabSz="304790"/>
            <a:fld id="{B54AD89C-DF1E-4948-B597-5DD47B34A9CA}" type="slidenum">
              <a:rPr kumimoji="1" lang="ja-JP" altLang="en-US" smtClean="0">
                <a:solidFill>
                  <a:srgbClr val="575454">
                    <a:lumMod val="20000"/>
                    <a:lumOff val="80000"/>
                  </a:srgbClr>
                </a:solidFill>
              </a:rPr>
              <a:pPr defTabSz="304790"/>
              <a:t>‹#›</a:t>
            </a:fld>
            <a:endParaRPr kumimoji="1" lang="ja-JP" altLang="en-US" dirty="0">
              <a:solidFill>
                <a:srgbClr val="575454">
                  <a:lumMod val="20000"/>
                  <a:lumOff val="80000"/>
                </a:srgbClr>
              </a:solidFill>
            </a:endParaRPr>
          </a:p>
        </p:txBody>
      </p:sp>
    </p:spTree>
    <p:extLst>
      <p:ext uri="{BB962C8B-B14F-4D97-AF65-F5344CB8AC3E}">
        <p14:creationId xmlns:p14="http://schemas.microsoft.com/office/powerpoint/2010/main" val="956220156"/>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940" r:id="rId53"/>
    <p:sldLayoutId id="2147483941" r:id="rId54"/>
    <p:sldLayoutId id="2147483942" r:id="rId55"/>
    <p:sldLayoutId id="2147483943" r:id="rId56"/>
    <p:sldLayoutId id="2147483944" r:id="rId57"/>
    <p:sldLayoutId id="2147483945" r:id="rId58"/>
    <p:sldLayoutId id="2147483946" r:id="rId59"/>
    <p:sldLayoutId id="2147483947" r:id="rId60"/>
    <p:sldLayoutId id="2147483948" r:id="rId61"/>
    <p:sldLayoutId id="2147483949" r:id="rId62"/>
    <p:sldLayoutId id="2147483950" r:id="rId63"/>
    <p:sldLayoutId id="2147483951" r:id="rId64"/>
    <p:sldLayoutId id="2147483952" r:id="rId65"/>
    <p:sldLayoutId id="2147483953" r:id="rId66"/>
    <p:sldLayoutId id="2147483954" r:id="rId67"/>
    <p:sldLayoutId id="2147483955" r:id="rId68"/>
    <p:sldLayoutId id="2147483956" r:id="rId69"/>
    <p:sldLayoutId id="2147483957" r:id="rId70"/>
    <p:sldLayoutId id="2147483958" r:id="rId71"/>
    <p:sldLayoutId id="2147483959" r:id="rId72"/>
    <p:sldLayoutId id="2147483960" r:id="rId73"/>
    <p:sldLayoutId id="2147483961" r:id="rId74"/>
    <p:sldLayoutId id="2147483962" r:id="rId75"/>
    <p:sldLayoutId id="2147483963" r:id="rId76"/>
    <p:sldLayoutId id="2147483964" r:id="rId77"/>
    <p:sldLayoutId id="2147483965" r:id="rId78"/>
    <p:sldLayoutId id="2147483966" r:id="rId79"/>
    <p:sldLayoutId id="2147483967" r:id="rId80"/>
    <p:sldLayoutId id="2147483968" r:id="rId81"/>
    <p:sldLayoutId id="2147483969" r:id="rId82"/>
    <p:sldLayoutId id="2147483970" r:id="rId83"/>
    <p:sldLayoutId id="2147483971" r:id="rId84"/>
    <p:sldLayoutId id="2147483972" r:id="rId85"/>
    <p:sldLayoutId id="2147483973" r:id="rId86"/>
    <p:sldLayoutId id="2147483974" r:id="rId87"/>
    <p:sldLayoutId id="2147483975" r:id="rId88"/>
    <p:sldLayoutId id="2147483976" r:id="rId89"/>
    <p:sldLayoutId id="2147483977" r:id="rId90"/>
    <p:sldLayoutId id="2147483978" r:id="rId91"/>
    <p:sldLayoutId id="2147483979" r:id="rId92"/>
    <p:sldLayoutId id="2147483980" r:id="rId93"/>
    <p:sldLayoutId id="2147483981" r:id="rId94"/>
    <p:sldLayoutId id="2147483982" r:id="rId95"/>
    <p:sldLayoutId id="2147483983" r:id="rId96"/>
    <p:sldLayoutId id="2147483984" r:id="rId97"/>
    <p:sldLayoutId id="2147483985" r:id="rId98"/>
    <p:sldLayoutId id="2147483986" r:id="rId99"/>
    <p:sldLayoutId id="2147483987" r:id="rId10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hf hdr="0" dt="0"/>
  <p:txStyles>
    <p:titleStyle>
      <a:lvl1pPr algn="l" defTabSz="914249" rtl="0" eaLnBrk="1" latinLnBrk="0" hangingPunct="1">
        <a:lnSpc>
          <a:spcPct val="90000"/>
        </a:lnSpc>
        <a:spcBef>
          <a:spcPct val="0"/>
        </a:spcBef>
        <a:buNone/>
        <a:defRPr kumimoji="1" sz="3600" kern="1200" baseline="0">
          <a:solidFill>
            <a:schemeClr val="tx1"/>
          </a:solidFill>
          <a:latin typeface="+mj-lt"/>
          <a:ea typeface="+mj-ea"/>
          <a:cs typeface="+mj-cs"/>
        </a:defRPr>
      </a:lvl1pPr>
    </p:titleStyle>
    <p:bodyStyle>
      <a:lvl1pPr marL="0" indent="0" algn="l" defTabSz="914249" rtl="0" eaLnBrk="1" latinLnBrk="0" hangingPunct="1">
        <a:lnSpc>
          <a:spcPct val="160000"/>
        </a:lnSpc>
        <a:spcBef>
          <a:spcPts val="0"/>
        </a:spcBef>
        <a:buFont typeface="Arial" panose="020B0604020202020204" pitchFamily="34" charset="0"/>
        <a:buNone/>
        <a:defRPr kumimoji="1" sz="1100" kern="1200" baseline="0">
          <a:solidFill>
            <a:schemeClr val="tx2"/>
          </a:solidFill>
          <a:latin typeface="+mn-lt"/>
          <a:ea typeface="+mn-ea"/>
          <a:cs typeface="+mn-cs"/>
        </a:defRPr>
      </a:lvl1pPr>
      <a:lvl2pPr marL="685684" indent="-228561" algn="l" defTabSz="914249"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809" indent="-228561" algn="l" defTabSz="914249"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599933" indent="-228561" algn="l" defTabSz="91424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059" indent="-228561" algn="l" defTabSz="91424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180" indent="-228561" algn="l" defTabSz="91424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303" indent="-228561" algn="l" defTabSz="91424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429" indent="-228561" algn="l" defTabSz="91424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551" indent="-228561" algn="l" defTabSz="91424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249" rtl="0" eaLnBrk="1" latinLnBrk="0" hangingPunct="1">
        <a:defRPr kumimoji="1" sz="1800" kern="1200">
          <a:solidFill>
            <a:schemeClr val="tx1"/>
          </a:solidFill>
          <a:latin typeface="+mn-lt"/>
          <a:ea typeface="+mn-ea"/>
          <a:cs typeface="+mn-cs"/>
        </a:defRPr>
      </a:lvl1pPr>
      <a:lvl2pPr marL="457122" algn="l" defTabSz="914249" rtl="0" eaLnBrk="1" latinLnBrk="0" hangingPunct="1">
        <a:defRPr kumimoji="1" sz="1800" kern="1200">
          <a:solidFill>
            <a:schemeClr val="tx1"/>
          </a:solidFill>
          <a:latin typeface="+mn-lt"/>
          <a:ea typeface="+mn-ea"/>
          <a:cs typeface="+mn-cs"/>
        </a:defRPr>
      </a:lvl2pPr>
      <a:lvl3pPr marL="914249" algn="l" defTabSz="914249" rtl="0" eaLnBrk="1" latinLnBrk="0" hangingPunct="1">
        <a:defRPr kumimoji="1" sz="1800" kern="1200">
          <a:solidFill>
            <a:schemeClr val="tx1"/>
          </a:solidFill>
          <a:latin typeface="+mn-lt"/>
          <a:ea typeface="+mn-ea"/>
          <a:cs typeface="+mn-cs"/>
        </a:defRPr>
      </a:lvl3pPr>
      <a:lvl4pPr marL="1371371" algn="l" defTabSz="914249" rtl="0" eaLnBrk="1" latinLnBrk="0" hangingPunct="1">
        <a:defRPr kumimoji="1" sz="1800" kern="1200">
          <a:solidFill>
            <a:schemeClr val="tx1"/>
          </a:solidFill>
          <a:latin typeface="+mn-lt"/>
          <a:ea typeface="+mn-ea"/>
          <a:cs typeface="+mn-cs"/>
        </a:defRPr>
      </a:lvl4pPr>
      <a:lvl5pPr marL="1828497" algn="l" defTabSz="914249" rtl="0" eaLnBrk="1" latinLnBrk="0" hangingPunct="1">
        <a:defRPr kumimoji="1" sz="1800" kern="1200">
          <a:solidFill>
            <a:schemeClr val="tx1"/>
          </a:solidFill>
          <a:latin typeface="+mn-lt"/>
          <a:ea typeface="+mn-ea"/>
          <a:cs typeface="+mn-cs"/>
        </a:defRPr>
      </a:lvl5pPr>
      <a:lvl6pPr marL="2285620" algn="l" defTabSz="914249" rtl="0" eaLnBrk="1" latinLnBrk="0" hangingPunct="1">
        <a:defRPr kumimoji="1" sz="1800" kern="1200">
          <a:solidFill>
            <a:schemeClr val="tx1"/>
          </a:solidFill>
          <a:latin typeface="+mn-lt"/>
          <a:ea typeface="+mn-ea"/>
          <a:cs typeface="+mn-cs"/>
        </a:defRPr>
      </a:lvl6pPr>
      <a:lvl7pPr marL="2742741" algn="l" defTabSz="914249" rtl="0" eaLnBrk="1" latinLnBrk="0" hangingPunct="1">
        <a:defRPr kumimoji="1" sz="1800" kern="1200">
          <a:solidFill>
            <a:schemeClr val="tx1"/>
          </a:solidFill>
          <a:latin typeface="+mn-lt"/>
          <a:ea typeface="+mn-ea"/>
          <a:cs typeface="+mn-cs"/>
        </a:defRPr>
      </a:lvl7pPr>
      <a:lvl8pPr marL="3199865" algn="l" defTabSz="914249" rtl="0" eaLnBrk="1" latinLnBrk="0" hangingPunct="1">
        <a:defRPr kumimoji="1" sz="1800" kern="1200">
          <a:solidFill>
            <a:schemeClr val="tx1"/>
          </a:solidFill>
          <a:latin typeface="+mn-lt"/>
          <a:ea typeface="+mn-ea"/>
          <a:cs typeface="+mn-cs"/>
        </a:defRPr>
      </a:lvl8pPr>
      <a:lvl9pPr marL="3656990" algn="l" defTabSz="914249"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5760" userDrawn="1">
          <p15:clr>
            <a:srgbClr val="F26B43"/>
          </p15:clr>
        </p15:guide>
        <p15:guide id="3" orient="horz" pos="881" userDrawn="1">
          <p15:clr>
            <a:srgbClr val="F26B43"/>
          </p15:clr>
        </p15:guide>
        <p15:guide id="4" orient="horz" pos="5598" userDrawn="1">
          <p15:clr>
            <a:srgbClr val="F26B43"/>
          </p15:clr>
        </p15:guide>
        <p15:guide id="5" pos="1224" userDrawn="1">
          <p15:clr>
            <a:srgbClr val="F26B43"/>
          </p15:clr>
        </p15:guide>
        <p15:guide id="6" pos="10296" userDrawn="1">
          <p15:clr>
            <a:srgbClr val="F26B43"/>
          </p15:clr>
        </p15:guide>
        <p15:guide id="7" pos="9616" userDrawn="1">
          <p15:clr>
            <a:srgbClr val="F26B43"/>
          </p15:clr>
        </p15:guide>
        <p15:guide id="8" pos="1904" userDrawn="1">
          <p15:clr>
            <a:srgbClr val="F26B43"/>
          </p15:clr>
        </p15:guide>
        <p15:guide id="9" pos="884" userDrawn="1">
          <p15:clr>
            <a:srgbClr val="F26B43"/>
          </p15:clr>
        </p15:guide>
        <p15:guide id="10" pos="10636" userDrawn="1">
          <p15:clr>
            <a:srgbClr val="F26B43"/>
          </p15:clr>
        </p15:guide>
        <p15:guide id="11" orient="horz" pos="2060" userDrawn="1">
          <p15:clr>
            <a:srgbClr val="F26B43"/>
          </p15:clr>
        </p15:guide>
        <p15:guide id="12" orient="horz" pos="4419" userDrawn="1">
          <p15:clr>
            <a:srgbClr val="F26B43"/>
          </p15:clr>
        </p15:guide>
        <p15:guide id="13" pos="7030" userDrawn="1">
          <p15:clr>
            <a:srgbClr val="F26B43"/>
          </p15:clr>
        </p15:guide>
        <p15:guide id="14" pos="4490" userDrawn="1">
          <p15:clr>
            <a:srgbClr val="F26B43"/>
          </p15:clr>
        </p15:guide>
        <p15:guide id="15" pos="410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5570" y="365126"/>
            <a:ext cx="10320867" cy="905070"/>
          </a:xfrm>
          <a:prstGeom prst="rect">
            <a:avLst/>
          </a:prstGeom>
        </p:spPr>
        <p:txBody>
          <a:bodyPr vert="horz" lIns="60960" tIns="30482" rIns="60960" bIns="30482" rtlCol="0" anchor="ctr">
            <a:normAutofit/>
          </a:bodyPr>
          <a:lstStyle/>
          <a:p>
            <a:r>
              <a:rPr lang="en-US" altLang="ja-JP" dirty="0"/>
              <a:t>Master Title</a:t>
            </a:r>
            <a:endParaRPr lang="en-US" dirty="0"/>
          </a:p>
        </p:txBody>
      </p:sp>
      <p:sp>
        <p:nvSpPr>
          <p:cNvPr id="3" name="Text Placeholder 2"/>
          <p:cNvSpPr>
            <a:spLocks noGrp="1"/>
          </p:cNvSpPr>
          <p:nvPr>
            <p:ph type="body" idx="1"/>
          </p:nvPr>
        </p:nvSpPr>
        <p:spPr>
          <a:xfrm>
            <a:off x="935570" y="1414156"/>
            <a:ext cx="10320867" cy="4488025"/>
          </a:xfrm>
          <a:prstGeom prst="rect">
            <a:avLst/>
          </a:prstGeom>
        </p:spPr>
        <p:txBody>
          <a:bodyPr vert="horz" lIns="60960" tIns="30482" rIns="60960" bIns="30482" rtlCol="0">
            <a:normAutofit/>
          </a:bodyPr>
          <a:lstStyle/>
          <a:p>
            <a:pPr lvl="0"/>
            <a:r>
              <a:rPr lang="en-US" dirty="0"/>
              <a:t>Master Text</a:t>
            </a:r>
          </a:p>
        </p:txBody>
      </p:sp>
      <p:sp>
        <p:nvSpPr>
          <p:cNvPr id="5" name="Footer Placeholder 4"/>
          <p:cNvSpPr>
            <a:spLocks noGrp="1"/>
          </p:cNvSpPr>
          <p:nvPr>
            <p:ph type="ftr" sz="quarter" idx="3"/>
          </p:nvPr>
        </p:nvSpPr>
        <p:spPr>
          <a:xfrm>
            <a:off x="7446433" y="6411943"/>
            <a:ext cx="4521200" cy="365125"/>
          </a:xfrm>
          <a:prstGeom prst="rect">
            <a:avLst/>
          </a:prstGeom>
        </p:spPr>
        <p:txBody>
          <a:bodyPr vert="horz" lIns="60960" tIns="30482" rIns="60960" bIns="30482" rtlCol="0" anchor="ctr"/>
          <a:lstStyle>
            <a:lvl1pPr algn="r">
              <a:defRPr sz="900">
                <a:solidFill>
                  <a:schemeClr val="tx1">
                    <a:tint val="75000"/>
                  </a:schemeClr>
                </a:solidFill>
              </a:defRPr>
            </a:lvl1pPr>
          </a:lstStyle>
          <a:p>
            <a:pPr defTabSz="304800"/>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6" name="Slide Number Placeholder 5"/>
          <p:cNvSpPr>
            <a:spLocks noGrp="1"/>
          </p:cNvSpPr>
          <p:nvPr>
            <p:ph type="sldNum" sz="quarter" idx="4"/>
          </p:nvPr>
        </p:nvSpPr>
        <p:spPr>
          <a:xfrm>
            <a:off x="10176937" y="5919158"/>
            <a:ext cx="1807633" cy="675343"/>
          </a:xfrm>
          <a:prstGeom prst="rect">
            <a:avLst/>
          </a:prstGeom>
        </p:spPr>
        <p:txBody>
          <a:bodyPr vert="horz" lIns="60960" tIns="30482" rIns="60960" bIns="30482" rtlCol="0" anchor="b"/>
          <a:lstStyle>
            <a:lvl1pPr algn="r">
              <a:defRPr sz="4000">
                <a:solidFill>
                  <a:schemeClr val="tx2">
                    <a:lumMod val="20000"/>
                    <a:lumOff val="80000"/>
                  </a:schemeClr>
                </a:solidFill>
                <a:latin typeface="+mj-lt"/>
              </a:defRPr>
            </a:lvl1pPr>
          </a:lstStyle>
          <a:p>
            <a:pPr defTabSz="304800"/>
            <a:fld id="{B54AD89C-DF1E-4948-B597-5DD47B34A9CA}" type="slidenum">
              <a:rPr kumimoji="1" lang="ja-JP" altLang="en-US" smtClean="0">
                <a:solidFill>
                  <a:srgbClr val="575454">
                    <a:lumMod val="20000"/>
                    <a:lumOff val="80000"/>
                  </a:srgbClr>
                </a:solidFill>
              </a:rPr>
              <a:pPr defTabSz="304800"/>
              <a:t>‹#›</a:t>
            </a:fld>
            <a:endParaRPr kumimoji="1" lang="ja-JP" altLang="en-US" dirty="0">
              <a:solidFill>
                <a:srgbClr val="575454">
                  <a:lumMod val="20000"/>
                  <a:lumOff val="80000"/>
                </a:srgbClr>
              </a:solidFill>
            </a:endParaRPr>
          </a:p>
        </p:txBody>
      </p:sp>
    </p:spTree>
    <p:extLst>
      <p:ext uri="{BB962C8B-B14F-4D97-AF65-F5344CB8AC3E}">
        <p14:creationId xmlns:p14="http://schemas.microsoft.com/office/powerpoint/2010/main" val="1042578147"/>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 id="2147484019" r:id="rId31"/>
    <p:sldLayoutId id="2147484020" r:id="rId32"/>
    <p:sldLayoutId id="2147484021" r:id="rId33"/>
    <p:sldLayoutId id="2147484022" r:id="rId34"/>
    <p:sldLayoutId id="2147484023" r:id="rId35"/>
    <p:sldLayoutId id="2147484024" r:id="rId36"/>
    <p:sldLayoutId id="2147484025" r:id="rId37"/>
    <p:sldLayoutId id="2147484026" r:id="rId38"/>
    <p:sldLayoutId id="2147484027" r:id="rId39"/>
    <p:sldLayoutId id="2147484028" r:id="rId40"/>
    <p:sldLayoutId id="2147484029" r:id="rId41"/>
    <p:sldLayoutId id="2147484030" r:id="rId42"/>
    <p:sldLayoutId id="2147484031" r:id="rId43"/>
    <p:sldLayoutId id="2147484032" r:id="rId44"/>
    <p:sldLayoutId id="2147484033" r:id="rId45"/>
    <p:sldLayoutId id="2147484034" r:id="rId46"/>
    <p:sldLayoutId id="2147484035" r:id="rId47"/>
    <p:sldLayoutId id="2147484036" r:id="rId48"/>
    <p:sldLayoutId id="2147484037" r:id="rId49"/>
    <p:sldLayoutId id="2147484038" r:id="rId50"/>
    <p:sldLayoutId id="2147484039" r:id="rId51"/>
    <p:sldLayoutId id="2147484040" r:id="rId52"/>
    <p:sldLayoutId id="2147484041" r:id="rId53"/>
    <p:sldLayoutId id="2147484042" r:id="rId54"/>
    <p:sldLayoutId id="2147484043" r:id="rId55"/>
    <p:sldLayoutId id="2147484044" r:id="rId56"/>
    <p:sldLayoutId id="2147484045" r:id="rId57"/>
    <p:sldLayoutId id="2147484046" r:id="rId58"/>
    <p:sldLayoutId id="2147484047" r:id="rId59"/>
    <p:sldLayoutId id="2147484048" r:id="rId60"/>
    <p:sldLayoutId id="2147484049" r:id="rId61"/>
    <p:sldLayoutId id="2147484050" r:id="rId62"/>
    <p:sldLayoutId id="2147484051" r:id="rId63"/>
    <p:sldLayoutId id="2147484052" r:id="rId64"/>
    <p:sldLayoutId id="2147484053" r:id="rId65"/>
    <p:sldLayoutId id="2147484054" r:id="rId66"/>
    <p:sldLayoutId id="2147484055" r:id="rId67"/>
    <p:sldLayoutId id="2147484056" r:id="rId68"/>
    <p:sldLayoutId id="2147484057" r:id="rId69"/>
    <p:sldLayoutId id="2147484058" r:id="rId70"/>
    <p:sldLayoutId id="2147484059" r:id="rId71"/>
    <p:sldLayoutId id="2147484060" r:id="rId72"/>
    <p:sldLayoutId id="2147484061" r:id="rId73"/>
    <p:sldLayoutId id="2147484062" r:id="rId74"/>
    <p:sldLayoutId id="2147484063" r:id="rId75"/>
    <p:sldLayoutId id="2147484064" r:id="rId76"/>
    <p:sldLayoutId id="2147484065" r:id="rId77"/>
    <p:sldLayoutId id="2147484066" r:id="rId78"/>
    <p:sldLayoutId id="2147484067" r:id="rId79"/>
    <p:sldLayoutId id="2147484068" r:id="rId80"/>
    <p:sldLayoutId id="2147484069" r:id="rId81"/>
    <p:sldLayoutId id="2147484070" r:id="rId82"/>
    <p:sldLayoutId id="2147484071" r:id="rId83"/>
    <p:sldLayoutId id="2147484072" r:id="rId84"/>
    <p:sldLayoutId id="2147484073" r:id="rId85"/>
    <p:sldLayoutId id="2147484074" r:id="rId86"/>
    <p:sldLayoutId id="2147484075" r:id="rId87"/>
    <p:sldLayoutId id="2147484076" r:id="rId88"/>
    <p:sldLayoutId id="2147484077" r:id="rId89"/>
    <p:sldLayoutId id="2147484078" r:id="rId90"/>
    <p:sldLayoutId id="2147484079" r:id="rId91"/>
    <p:sldLayoutId id="2147484080" r:id="rId92"/>
    <p:sldLayoutId id="2147484081" r:id="rId93"/>
    <p:sldLayoutId id="2147484082" r:id="rId94"/>
    <p:sldLayoutId id="2147484083" r:id="rId95"/>
    <p:sldLayoutId id="2147484084" r:id="rId96"/>
    <p:sldLayoutId id="2147484085" r:id="rId97"/>
    <p:sldLayoutId id="2147484086" r:id="rId98"/>
    <p:sldLayoutId id="2147484087" r:id="rId99"/>
    <p:sldLayoutId id="2147484088" r:id="rId10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hf hdr="0" dt="0"/>
  <p:txStyles>
    <p:titleStyle>
      <a:lvl1pPr algn="l" defTabSz="914279" rtl="0" eaLnBrk="1" latinLnBrk="0" hangingPunct="1">
        <a:lnSpc>
          <a:spcPct val="90000"/>
        </a:lnSpc>
        <a:spcBef>
          <a:spcPct val="0"/>
        </a:spcBef>
        <a:buNone/>
        <a:defRPr kumimoji="1" sz="3600" kern="1200" baseline="0">
          <a:solidFill>
            <a:schemeClr val="tx1"/>
          </a:solidFill>
          <a:latin typeface="+mj-lt"/>
          <a:ea typeface="+mj-ea"/>
          <a:cs typeface="+mj-cs"/>
        </a:defRPr>
      </a:lvl1pPr>
    </p:titleStyle>
    <p:bodyStyle>
      <a:lvl1pPr marL="0" indent="0" algn="l" defTabSz="914279" rtl="0" eaLnBrk="1" latinLnBrk="0" hangingPunct="1">
        <a:lnSpc>
          <a:spcPct val="160000"/>
        </a:lnSpc>
        <a:spcBef>
          <a:spcPts val="0"/>
        </a:spcBef>
        <a:buFont typeface="Arial" panose="020B0604020202020204" pitchFamily="34" charset="0"/>
        <a:buNone/>
        <a:defRPr kumimoji="1" sz="1100" kern="1200" baseline="0">
          <a:solidFill>
            <a:schemeClr val="tx2"/>
          </a:solidFill>
          <a:latin typeface="+mn-lt"/>
          <a:ea typeface="+mn-ea"/>
          <a:cs typeface="+mn-cs"/>
        </a:defRPr>
      </a:lvl1pPr>
      <a:lvl2pPr marL="685708" indent="-228569" algn="l" defTabSz="914279"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847" indent="-228569" algn="l" defTabSz="914279"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599986" indent="-228569" algn="l" defTabSz="91427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127" indent="-228569" algn="l" defTabSz="91427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264" indent="-228569" algn="l" defTabSz="91427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403" indent="-228569" algn="l" defTabSz="91427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543" indent="-228569" algn="l" defTabSz="91427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681" indent="-228569" algn="l" defTabSz="91427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279" rtl="0" eaLnBrk="1" latinLnBrk="0" hangingPunct="1">
        <a:defRPr kumimoji="1" sz="1800" kern="1200">
          <a:solidFill>
            <a:schemeClr val="tx1"/>
          </a:solidFill>
          <a:latin typeface="+mn-lt"/>
          <a:ea typeface="+mn-ea"/>
          <a:cs typeface="+mn-cs"/>
        </a:defRPr>
      </a:lvl1pPr>
      <a:lvl2pPr marL="457138" algn="l" defTabSz="914279" rtl="0" eaLnBrk="1" latinLnBrk="0" hangingPunct="1">
        <a:defRPr kumimoji="1" sz="1800" kern="1200">
          <a:solidFill>
            <a:schemeClr val="tx1"/>
          </a:solidFill>
          <a:latin typeface="+mn-lt"/>
          <a:ea typeface="+mn-ea"/>
          <a:cs typeface="+mn-cs"/>
        </a:defRPr>
      </a:lvl2pPr>
      <a:lvl3pPr marL="914279" algn="l" defTabSz="914279" rtl="0" eaLnBrk="1" latinLnBrk="0" hangingPunct="1">
        <a:defRPr kumimoji="1" sz="1800" kern="1200">
          <a:solidFill>
            <a:schemeClr val="tx1"/>
          </a:solidFill>
          <a:latin typeface="+mn-lt"/>
          <a:ea typeface="+mn-ea"/>
          <a:cs typeface="+mn-cs"/>
        </a:defRPr>
      </a:lvl3pPr>
      <a:lvl4pPr marL="1371417" algn="l" defTabSz="914279" rtl="0" eaLnBrk="1" latinLnBrk="0" hangingPunct="1">
        <a:defRPr kumimoji="1" sz="1800" kern="1200">
          <a:solidFill>
            <a:schemeClr val="tx1"/>
          </a:solidFill>
          <a:latin typeface="+mn-lt"/>
          <a:ea typeface="+mn-ea"/>
          <a:cs typeface="+mn-cs"/>
        </a:defRPr>
      </a:lvl4pPr>
      <a:lvl5pPr marL="1828557" algn="l" defTabSz="914279" rtl="0" eaLnBrk="1" latinLnBrk="0" hangingPunct="1">
        <a:defRPr kumimoji="1" sz="1800" kern="1200">
          <a:solidFill>
            <a:schemeClr val="tx1"/>
          </a:solidFill>
          <a:latin typeface="+mn-lt"/>
          <a:ea typeface="+mn-ea"/>
          <a:cs typeface="+mn-cs"/>
        </a:defRPr>
      </a:lvl5pPr>
      <a:lvl6pPr marL="2285696" algn="l" defTabSz="914279" rtl="0" eaLnBrk="1" latinLnBrk="0" hangingPunct="1">
        <a:defRPr kumimoji="1" sz="1800" kern="1200">
          <a:solidFill>
            <a:schemeClr val="tx1"/>
          </a:solidFill>
          <a:latin typeface="+mn-lt"/>
          <a:ea typeface="+mn-ea"/>
          <a:cs typeface="+mn-cs"/>
        </a:defRPr>
      </a:lvl6pPr>
      <a:lvl7pPr marL="2742833" algn="l" defTabSz="914279" rtl="0" eaLnBrk="1" latinLnBrk="0" hangingPunct="1">
        <a:defRPr kumimoji="1" sz="1800" kern="1200">
          <a:solidFill>
            <a:schemeClr val="tx1"/>
          </a:solidFill>
          <a:latin typeface="+mn-lt"/>
          <a:ea typeface="+mn-ea"/>
          <a:cs typeface="+mn-cs"/>
        </a:defRPr>
      </a:lvl7pPr>
      <a:lvl8pPr marL="3199971" algn="l" defTabSz="914279" rtl="0" eaLnBrk="1" latinLnBrk="0" hangingPunct="1">
        <a:defRPr kumimoji="1" sz="1800" kern="1200">
          <a:solidFill>
            <a:schemeClr val="tx1"/>
          </a:solidFill>
          <a:latin typeface="+mn-lt"/>
          <a:ea typeface="+mn-ea"/>
          <a:cs typeface="+mn-cs"/>
        </a:defRPr>
      </a:lvl8pPr>
      <a:lvl9pPr marL="3657112" algn="l" defTabSz="914279"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5760" userDrawn="1">
          <p15:clr>
            <a:srgbClr val="F26B43"/>
          </p15:clr>
        </p15:guide>
        <p15:guide id="3" orient="horz" pos="881" userDrawn="1">
          <p15:clr>
            <a:srgbClr val="F26B43"/>
          </p15:clr>
        </p15:guide>
        <p15:guide id="4" orient="horz" pos="5598" userDrawn="1">
          <p15:clr>
            <a:srgbClr val="F26B43"/>
          </p15:clr>
        </p15:guide>
        <p15:guide id="5" pos="1224" userDrawn="1">
          <p15:clr>
            <a:srgbClr val="F26B43"/>
          </p15:clr>
        </p15:guide>
        <p15:guide id="6" pos="10296" userDrawn="1">
          <p15:clr>
            <a:srgbClr val="F26B43"/>
          </p15:clr>
        </p15:guide>
        <p15:guide id="7" pos="9616" userDrawn="1">
          <p15:clr>
            <a:srgbClr val="F26B43"/>
          </p15:clr>
        </p15:guide>
        <p15:guide id="8" pos="1904" userDrawn="1">
          <p15:clr>
            <a:srgbClr val="F26B43"/>
          </p15:clr>
        </p15:guide>
        <p15:guide id="9" pos="884" userDrawn="1">
          <p15:clr>
            <a:srgbClr val="F26B43"/>
          </p15:clr>
        </p15:guide>
        <p15:guide id="10" pos="10636" userDrawn="1">
          <p15:clr>
            <a:srgbClr val="F26B43"/>
          </p15:clr>
        </p15:guide>
        <p15:guide id="11" orient="horz" pos="2060" userDrawn="1">
          <p15:clr>
            <a:srgbClr val="F26B43"/>
          </p15:clr>
        </p15:guide>
        <p15:guide id="12" orient="horz" pos="4419" userDrawn="1">
          <p15:clr>
            <a:srgbClr val="F26B43"/>
          </p15:clr>
        </p15:guide>
        <p15:guide id="13" pos="7030" userDrawn="1">
          <p15:clr>
            <a:srgbClr val="F26B43"/>
          </p15:clr>
        </p15:guide>
        <p15:guide id="14" pos="4490" userDrawn="1">
          <p15:clr>
            <a:srgbClr val="F26B43"/>
          </p15:clr>
        </p15:guide>
        <p15:guide id="15" pos="410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5573" y="365126"/>
            <a:ext cx="10320867" cy="905070"/>
          </a:xfrm>
          <a:prstGeom prst="rect">
            <a:avLst/>
          </a:prstGeom>
        </p:spPr>
        <p:txBody>
          <a:bodyPr vert="horz" lIns="60957" tIns="30482" rIns="60957" bIns="30482" rtlCol="0" anchor="ctr">
            <a:normAutofit/>
          </a:bodyPr>
          <a:lstStyle/>
          <a:p>
            <a:r>
              <a:rPr lang="en-US" altLang="ja-JP" dirty="0"/>
              <a:t>Master Title</a:t>
            </a:r>
            <a:endParaRPr lang="en-US" dirty="0"/>
          </a:p>
        </p:txBody>
      </p:sp>
      <p:sp>
        <p:nvSpPr>
          <p:cNvPr id="3" name="Text Placeholder 2"/>
          <p:cNvSpPr>
            <a:spLocks noGrp="1"/>
          </p:cNvSpPr>
          <p:nvPr>
            <p:ph type="body" idx="1"/>
          </p:nvPr>
        </p:nvSpPr>
        <p:spPr>
          <a:xfrm>
            <a:off x="935573" y="1414159"/>
            <a:ext cx="10320867" cy="4488025"/>
          </a:xfrm>
          <a:prstGeom prst="rect">
            <a:avLst/>
          </a:prstGeom>
        </p:spPr>
        <p:txBody>
          <a:bodyPr vert="horz" lIns="60957" tIns="30482" rIns="60957" bIns="30482" rtlCol="0">
            <a:normAutofit/>
          </a:bodyPr>
          <a:lstStyle/>
          <a:p>
            <a:pPr lvl="0"/>
            <a:r>
              <a:rPr lang="en-US" dirty="0"/>
              <a:t>Master Text</a:t>
            </a:r>
          </a:p>
        </p:txBody>
      </p:sp>
      <p:sp>
        <p:nvSpPr>
          <p:cNvPr id="5" name="Footer Placeholder 4"/>
          <p:cNvSpPr>
            <a:spLocks noGrp="1"/>
          </p:cNvSpPr>
          <p:nvPr>
            <p:ph type="ftr" sz="quarter" idx="3"/>
          </p:nvPr>
        </p:nvSpPr>
        <p:spPr>
          <a:xfrm>
            <a:off x="7446433" y="6411946"/>
            <a:ext cx="4521200" cy="365125"/>
          </a:xfrm>
          <a:prstGeom prst="rect">
            <a:avLst/>
          </a:prstGeom>
        </p:spPr>
        <p:txBody>
          <a:bodyPr vert="horz" lIns="60957" tIns="30482" rIns="60957" bIns="30482" rtlCol="0" anchor="ctr"/>
          <a:lstStyle>
            <a:lvl1pPr algn="r">
              <a:defRPr sz="900">
                <a:solidFill>
                  <a:schemeClr val="tx1">
                    <a:tint val="75000"/>
                  </a:schemeClr>
                </a:solidFill>
              </a:defRPr>
            </a:lvl1pPr>
          </a:lstStyle>
          <a:p>
            <a:pPr defTabSz="304785"/>
            <a:r>
              <a:rPr kumimoji="1" lang="en-US" altLang="ja-JP">
                <a:solidFill>
                  <a:srgbClr val="3C3C3C">
                    <a:tint val="75000"/>
                  </a:srgbClr>
                </a:solidFill>
              </a:rPr>
              <a:t>The Power of PowerPoint - thepopp.com</a:t>
            </a:r>
            <a:endParaRPr kumimoji="1" lang="ja-JP" altLang="en-US" dirty="0">
              <a:solidFill>
                <a:srgbClr val="3C3C3C">
                  <a:tint val="75000"/>
                </a:srgbClr>
              </a:solidFill>
            </a:endParaRPr>
          </a:p>
        </p:txBody>
      </p:sp>
      <p:sp>
        <p:nvSpPr>
          <p:cNvPr id="6" name="Slide Number Placeholder 5"/>
          <p:cNvSpPr>
            <a:spLocks noGrp="1"/>
          </p:cNvSpPr>
          <p:nvPr>
            <p:ph type="sldNum" sz="quarter" idx="4"/>
          </p:nvPr>
        </p:nvSpPr>
        <p:spPr>
          <a:xfrm>
            <a:off x="10176938" y="5919158"/>
            <a:ext cx="1807633" cy="675343"/>
          </a:xfrm>
          <a:prstGeom prst="rect">
            <a:avLst/>
          </a:prstGeom>
        </p:spPr>
        <p:txBody>
          <a:bodyPr vert="horz" lIns="60957" tIns="30482" rIns="60957" bIns="30482" rtlCol="0" anchor="b"/>
          <a:lstStyle>
            <a:lvl1pPr algn="r">
              <a:defRPr sz="4000">
                <a:solidFill>
                  <a:schemeClr val="tx2">
                    <a:lumMod val="20000"/>
                    <a:lumOff val="80000"/>
                  </a:schemeClr>
                </a:solidFill>
                <a:latin typeface="+mj-lt"/>
              </a:defRPr>
            </a:lvl1pPr>
          </a:lstStyle>
          <a:p>
            <a:pPr defTabSz="304785"/>
            <a:fld id="{B54AD89C-DF1E-4948-B597-5DD47B34A9CA}" type="slidenum">
              <a:rPr kumimoji="1" lang="ja-JP" altLang="en-US" smtClean="0">
                <a:solidFill>
                  <a:srgbClr val="575454">
                    <a:lumMod val="20000"/>
                    <a:lumOff val="80000"/>
                  </a:srgbClr>
                </a:solidFill>
              </a:rPr>
              <a:pPr defTabSz="304785"/>
              <a:t>‹#›</a:t>
            </a:fld>
            <a:endParaRPr kumimoji="1" lang="ja-JP" altLang="en-US" dirty="0">
              <a:solidFill>
                <a:srgbClr val="575454">
                  <a:lumMod val="20000"/>
                  <a:lumOff val="80000"/>
                </a:srgbClr>
              </a:solidFill>
            </a:endParaRPr>
          </a:p>
        </p:txBody>
      </p:sp>
    </p:spTree>
    <p:extLst>
      <p:ext uri="{BB962C8B-B14F-4D97-AF65-F5344CB8AC3E}">
        <p14:creationId xmlns:p14="http://schemas.microsoft.com/office/powerpoint/2010/main" val="2844668582"/>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 id="2147484208" r:id="rId18"/>
    <p:sldLayoutId id="2147484209" r:id="rId19"/>
    <p:sldLayoutId id="2147484210" r:id="rId20"/>
    <p:sldLayoutId id="2147484211" r:id="rId21"/>
    <p:sldLayoutId id="2147484212" r:id="rId22"/>
    <p:sldLayoutId id="2147484213" r:id="rId23"/>
    <p:sldLayoutId id="2147484214" r:id="rId24"/>
    <p:sldLayoutId id="2147484215" r:id="rId25"/>
    <p:sldLayoutId id="2147484216" r:id="rId26"/>
    <p:sldLayoutId id="2147484217" r:id="rId27"/>
    <p:sldLayoutId id="2147484218" r:id="rId28"/>
    <p:sldLayoutId id="2147484219" r:id="rId29"/>
    <p:sldLayoutId id="2147484220" r:id="rId30"/>
    <p:sldLayoutId id="2147484221" r:id="rId31"/>
    <p:sldLayoutId id="2147484222" r:id="rId32"/>
    <p:sldLayoutId id="2147484223" r:id="rId33"/>
    <p:sldLayoutId id="2147484224" r:id="rId34"/>
    <p:sldLayoutId id="2147484225" r:id="rId35"/>
    <p:sldLayoutId id="2147484226" r:id="rId36"/>
    <p:sldLayoutId id="2147484227" r:id="rId37"/>
    <p:sldLayoutId id="2147484228" r:id="rId38"/>
    <p:sldLayoutId id="2147484229" r:id="rId39"/>
    <p:sldLayoutId id="2147484230" r:id="rId40"/>
    <p:sldLayoutId id="2147484231" r:id="rId41"/>
    <p:sldLayoutId id="2147484232" r:id="rId42"/>
    <p:sldLayoutId id="2147484233" r:id="rId43"/>
    <p:sldLayoutId id="2147484234" r:id="rId44"/>
    <p:sldLayoutId id="2147484235" r:id="rId45"/>
    <p:sldLayoutId id="2147484236" r:id="rId46"/>
    <p:sldLayoutId id="2147484237" r:id="rId47"/>
    <p:sldLayoutId id="2147484238" r:id="rId48"/>
    <p:sldLayoutId id="2147484239" r:id="rId49"/>
    <p:sldLayoutId id="2147484240" r:id="rId50"/>
    <p:sldLayoutId id="2147484241" r:id="rId51"/>
    <p:sldLayoutId id="2147484242" r:id="rId52"/>
    <p:sldLayoutId id="2147484243" r:id="rId53"/>
    <p:sldLayoutId id="2147484244" r:id="rId54"/>
    <p:sldLayoutId id="2147484245" r:id="rId55"/>
    <p:sldLayoutId id="2147484246" r:id="rId56"/>
    <p:sldLayoutId id="2147484247" r:id="rId57"/>
    <p:sldLayoutId id="2147484248" r:id="rId58"/>
    <p:sldLayoutId id="2147484249" r:id="rId59"/>
    <p:sldLayoutId id="2147484250" r:id="rId60"/>
    <p:sldLayoutId id="2147484251" r:id="rId61"/>
    <p:sldLayoutId id="2147484252" r:id="rId62"/>
    <p:sldLayoutId id="2147484253" r:id="rId63"/>
    <p:sldLayoutId id="2147484254" r:id="rId64"/>
    <p:sldLayoutId id="2147484255" r:id="rId65"/>
    <p:sldLayoutId id="2147484256" r:id="rId66"/>
    <p:sldLayoutId id="2147484257" r:id="rId67"/>
    <p:sldLayoutId id="2147484258" r:id="rId68"/>
    <p:sldLayoutId id="2147484259" r:id="rId69"/>
    <p:sldLayoutId id="2147484260" r:id="rId70"/>
    <p:sldLayoutId id="2147484261" r:id="rId71"/>
    <p:sldLayoutId id="2147484262" r:id="rId72"/>
    <p:sldLayoutId id="2147484263" r:id="rId73"/>
    <p:sldLayoutId id="2147484264" r:id="rId74"/>
    <p:sldLayoutId id="2147484265" r:id="rId75"/>
    <p:sldLayoutId id="2147484266" r:id="rId76"/>
    <p:sldLayoutId id="2147484267" r:id="rId77"/>
    <p:sldLayoutId id="2147484268" r:id="rId78"/>
    <p:sldLayoutId id="2147484269" r:id="rId79"/>
    <p:sldLayoutId id="2147484270" r:id="rId80"/>
    <p:sldLayoutId id="2147484271" r:id="rId81"/>
    <p:sldLayoutId id="2147484272" r:id="rId82"/>
    <p:sldLayoutId id="2147484273" r:id="rId83"/>
    <p:sldLayoutId id="2147484274" r:id="rId84"/>
    <p:sldLayoutId id="2147484275" r:id="rId85"/>
    <p:sldLayoutId id="2147484276" r:id="rId86"/>
    <p:sldLayoutId id="2147484277" r:id="rId87"/>
    <p:sldLayoutId id="2147484278" r:id="rId88"/>
    <p:sldLayoutId id="2147484279" r:id="rId89"/>
    <p:sldLayoutId id="2147484280" r:id="rId90"/>
    <p:sldLayoutId id="2147484281" r:id="rId91"/>
    <p:sldLayoutId id="2147484282" r:id="rId92"/>
    <p:sldLayoutId id="2147484283" r:id="rId93"/>
    <p:sldLayoutId id="2147484284" r:id="rId94"/>
    <p:sldLayoutId id="2147484285" r:id="rId95"/>
    <p:sldLayoutId id="2147484286" r:id="rId96"/>
    <p:sldLayoutId id="2147484287" r:id="rId97"/>
    <p:sldLayoutId id="2147484288" r:id="rId98"/>
    <p:sldLayoutId id="2147484289" r:id="rId99"/>
    <p:sldLayoutId id="2147484290" r:id="rId10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hf hdr="0" dt="0"/>
  <p:txStyles>
    <p:titleStyle>
      <a:lvl1pPr algn="l" defTabSz="914234" rtl="0" eaLnBrk="1" latinLnBrk="0" hangingPunct="1">
        <a:lnSpc>
          <a:spcPct val="90000"/>
        </a:lnSpc>
        <a:spcBef>
          <a:spcPct val="0"/>
        </a:spcBef>
        <a:buNone/>
        <a:defRPr kumimoji="1" sz="3600" kern="1200" baseline="0">
          <a:solidFill>
            <a:schemeClr val="tx1"/>
          </a:solidFill>
          <a:latin typeface="+mj-lt"/>
          <a:ea typeface="+mj-ea"/>
          <a:cs typeface="+mj-cs"/>
        </a:defRPr>
      </a:lvl1pPr>
    </p:titleStyle>
    <p:bodyStyle>
      <a:lvl1pPr marL="0" indent="0" algn="l" defTabSz="914234" rtl="0" eaLnBrk="1" latinLnBrk="0" hangingPunct="1">
        <a:lnSpc>
          <a:spcPct val="160000"/>
        </a:lnSpc>
        <a:spcBef>
          <a:spcPts val="0"/>
        </a:spcBef>
        <a:buFont typeface="Arial" panose="020B0604020202020204" pitchFamily="34" charset="0"/>
        <a:buNone/>
        <a:defRPr kumimoji="1" sz="1100" kern="1200" baseline="0">
          <a:solidFill>
            <a:schemeClr val="tx2"/>
          </a:solidFill>
          <a:latin typeface="+mn-lt"/>
          <a:ea typeface="+mn-ea"/>
          <a:cs typeface="+mn-cs"/>
        </a:defRPr>
      </a:lvl1pPr>
      <a:lvl2pPr marL="685672" indent="-228557" algn="l" defTabSz="91423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790" indent="-228557" algn="l" defTabSz="91423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599907" indent="-228557" algn="l" defTabSz="91423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025" indent="-228557" algn="l" defTabSz="91423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138" indent="-228557" algn="l" defTabSz="91423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253" indent="-228557" algn="l" defTabSz="91423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372" indent="-228557" algn="l" defTabSz="91423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486" indent="-228557" algn="l" defTabSz="91423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234" rtl="0" eaLnBrk="1" latinLnBrk="0" hangingPunct="1">
        <a:defRPr kumimoji="1" sz="1800" kern="1200">
          <a:solidFill>
            <a:schemeClr val="tx1"/>
          </a:solidFill>
          <a:latin typeface="+mn-lt"/>
          <a:ea typeface="+mn-ea"/>
          <a:cs typeface="+mn-cs"/>
        </a:defRPr>
      </a:lvl1pPr>
      <a:lvl2pPr marL="457114" algn="l" defTabSz="914234" rtl="0" eaLnBrk="1" latinLnBrk="0" hangingPunct="1">
        <a:defRPr kumimoji="1" sz="1800" kern="1200">
          <a:solidFill>
            <a:schemeClr val="tx1"/>
          </a:solidFill>
          <a:latin typeface="+mn-lt"/>
          <a:ea typeface="+mn-ea"/>
          <a:cs typeface="+mn-cs"/>
        </a:defRPr>
      </a:lvl2pPr>
      <a:lvl3pPr marL="914234" algn="l" defTabSz="914234" rtl="0" eaLnBrk="1" latinLnBrk="0" hangingPunct="1">
        <a:defRPr kumimoji="1" sz="1800" kern="1200">
          <a:solidFill>
            <a:schemeClr val="tx1"/>
          </a:solidFill>
          <a:latin typeface="+mn-lt"/>
          <a:ea typeface="+mn-ea"/>
          <a:cs typeface="+mn-cs"/>
        </a:defRPr>
      </a:lvl3pPr>
      <a:lvl4pPr marL="1371348" algn="l" defTabSz="914234" rtl="0" eaLnBrk="1" latinLnBrk="0" hangingPunct="1">
        <a:defRPr kumimoji="1" sz="1800" kern="1200">
          <a:solidFill>
            <a:schemeClr val="tx1"/>
          </a:solidFill>
          <a:latin typeface="+mn-lt"/>
          <a:ea typeface="+mn-ea"/>
          <a:cs typeface="+mn-cs"/>
        </a:defRPr>
      </a:lvl4pPr>
      <a:lvl5pPr marL="1828467" algn="l" defTabSz="914234" rtl="0" eaLnBrk="1" latinLnBrk="0" hangingPunct="1">
        <a:defRPr kumimoji="1" sz="1800" kern="1200">
          <a:solidFill>
            <a:schemeClr val="tx1"/>
          </a:solidFill>
          <a:latin typeface="+mn-lt"/>
          <a:ea typeface="+mn-ea"/>
          <a:cs typeface="+mn-cs"/>
        </a:defRPr>
      </a:lvl5pPr>
      <a:lvl6pPr marL="2285582" algn="l" defTabSz="914234" rtl="0" eaLnBrk="1" latinLnBrk="0" hangingPunct="1">
        <a:defRPr kumimoji="1" sz="1800" kern="1200">
          <a:solidFill>
            <a:schemeClr val="tx1"/>
          </a:solidFill>
          <a:latin typeface="+mn-lt"/>
          <a:ea typeface="+mn-ea"/>
          <a:cs typeface="+mn-cs"/>
        </a:defRPr>
      </a:lvl6pPr>
      <a:lvl7pPr marL="2742695" algn="l" defTabSz="914234" rtl="0" eaLnBrk="1" latinLnBrk="0" hangingPunct="1">
        <a:defRPr kumimoji="1" sz="1800" kern="1200">
          <a:solidFill>
            <a:schemeClr val="tx1"/>
          </a:solidFill>
          <a:latin typeface="+mn-lt"/>
          <a:ea typeface="+mn-ea"/>
          <a:cs typeface="+mn-cs"/>
        </a:defRPr>
      </a:lvl7pPr>
      <a:lvl8pPr marL="3199812" algn="l" defTabSz="914234" rtl="0" eaLnBrk="1" latinLnBrk="0" hangingPunct="1">
        <a:defRPr kumimoji="1" sz="1800" kern="1200">
          <a:solidFill>
            <a:schemeClr val="tx1"/>
          </a:solidFill>
          <a:latin typeface="+mn-lt"/>
          <a:ea typeface="+mn-ea"/>
          <a:cs typeface="+mn-cs"/>
        </a:defRPr>
      </a:lvl8pPr>
      <a:lvl9pPr marL="3656929" algn="l" defTabSz="914234"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5760" userDrawn="1">
          <p15:clr>
            <a:srgbClr val="F26B43"/>
          </p15:clr>
        </p15:guide>
        <p15:guide id="3" orient="horz" pos="881" userDrawn="1">
          <p15:clr>
            <a:srgbClr val="F26B43"/>
          </p15:clr>
        </p15:guide>
        <p15:guide id="4" orient="horz" pos="5598" userDrawn="1">
          <p15:clr>
            <a:srgbClr val="F26B43"/>
          </p15:clr>
        </p15:guide>
        <p15:guide id="5" pos="1224" userDrawn="1">
          <p15:clr>
            <a:srgbClr val="F26B43"/>
          </p15:clr>
        </p15:guide>
        <p15:guide id="6" pos="10296" userDrawn="1">
          <p15:clr>
            <a:srgbClr val="F26B43"/>
          </p15:clr>
        </p15:guide>
        <p15:guide id="7" pos="9616" userDrawn="1">
          <p15:clr>
            <a:srgbClr val="F26B43"/>
          </p15:clr>
        </p15:guide>
        <p15:guide id="8" pos="1904" userDrawn="1">
          <p15:clr>
            <a:srgbClr val="F26B43"/>
          </p15:clr>
        </p15:guide>
        <p15:guide id="9" pos="884" userDrawn="1">
          <p15:clr>
            <a:srgbClr val="F26B43"/>
          </p15:clr>
        </p15:guide>
        <p15:guide id="10" pos="10636" userDrawn="1">
          <p15:clr>
            <a:srgbClr val="F26B43"/>
          </p15:clr>
        </p15:guide>
        <p15:guide id="11" orient="horz" pos="2060" userDrawn="1">
          <p15:clr>
            <a:srgbClr val="F26B43"/>
          </p15:clr>
        </p15:guide>
        <p15:guide id="12" orient="horz" pos="4419" userDrawn="1">
          <p15:clr>
            <a:srgbClr val="F26B43"/>
          </p15:clr>
        </p15:guide>
        <p15:guide id="13" pos="7030" userDrawn="1">
          <p15:clr>
            <a:srgbClr val="F26B43"/>
          </p15:clr>
        </p15:guide>
        <p15:guide id="14" pos="4490" userDrawn="1">
          <p15:clr>
            <a:srgbClr val="F26B43"/>
          </p15:clr>
        </p15:guide>
        <p15:guide id="15" pos="4104"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7C465-B000-4905-9328-DBAB7930A0CF}"/>
              </a:ext>
            </a:extLst>
          </p:cNvPr>
          <p:cNvSpPr>
            <a:spLocks noGrp="1"/>
          </p:cNvSpPr>
          <p:nvPr>
            <p:ph type="title"/>
          </p:nvPr>
        </p:nvSpPr>
        <p:spPr>
          <a:xfrm>
            <a:off x="595884" y="0"/>
            <a:ext cx="11000232" cy="1188720"/>
          </a:xfrm>
          <a:prstGeom prst="rect">
            <a:avLst/>
          </a:prstGeom>
        </p:spPr>
        <p:txBody>
          <a:bodyPr vert="horz" lIns="91429" tIns="45714" rIns="91429" bIns="45714"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BBF3059-D5B9-418C-A60B-C3C8E261E486}"/>
              </a:ext>
            </a:extLst>
          </p:cNvPr>
          <p:cNvSpPr>
            <a:spLocks noGrp="1"/>
          </p:cNvSpPr>
          <p:nvPr>
            <p:ph type="body" idx="1"/>
          </p:nvPr>
        </p:nvSpPr>
        <p:spPr>
          <a:xfrm>
            <a:off x="595884" y="1188721"/>
            <a:ext cx="11000232" cy="498824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087F727-48BD-4EB4-B57F-5AC03BEB1A4D}"/>
              </a:ext>
            </a:extLst>
          </p:cNvPr>
          <p:cNvSpPr>
            <a:spLocks noGrp="1"/>
          </p:cNvSpPr>
          <p:nvPr>
            <p:ph type="ftr" sz="quarter" idx="3"/>
          </p:nvPr>
        </p:nvSpPr>
        <p:spPr>
          <a:xfrm>
            <a:off x="595884" y="6468309"/>
            <a:ext cx="4114800" cy="365125"/>
          </a:xfrm>
          <a:prstGeom prst="rect">
            <a:avLst/>
          </a:prstGeom>
        </p:spPr>
        <p:txBody>
          <a:bodyPr vert="horz" lIns="91429" tIns="45714" rIns="91429" bIns="45714" rtlCol="0" anchor="ctr"/>
          <a:lstStyle>
            <a:lvl1pPr algn="l">
              <a:defRPr sz="1200">
                <a:solidFill>
                  <a:schemeClr val="bg1"/>
                </a:solidFill>
              </a:defRPr>
            </a:lvl1pPr>
          </a:lstStyle>
          <a:p>
            <a:r>
              <a:rPr lang="en-US" dirty="0">
                <a:solidFill>
                  <a:prstClr val="white"/>
                </a:solidFill>
              </a:rPr>
              <a:t>Add a Footer</a:t>
            </a:r>
          </a:p>
        </p:txBody>
      </p:sp>
      <p:sp>
        <p:nvSpPr>
          <p:cNvPr id="9" name="Rectangle: Single Corner Snipped 8">
            <a:extLst>
              <a:ext uri="{FF2B5EF4-FFF2-40B4-BE49-F238E27FC236}">
                <a16:creationId xmlns:a16="http://schemas.microsoft.com/office/drawing/2014/main" id="{7166C798-72CE-4F2D-9A04-013F24A2659F}"/>
              </a:ext>
            </a:extLst>
          </p:cNvPr>
          <p:cNvSpPr/>
          <p:nvPr userDrawn="1"/>
        </p:nvSpPr>
        <p:spPr>
          <a:xfrm flipH="1">
            <a:off x="11549275"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solidFill>
                <a:prstClr val="white"/>
              </a:solidFill>
            </a:endParaRPr>
          </a:p>
        </p:txBody>
      </p:sp>
      <p:sp>
        <p:nvSpPr>
          <p:cNvPr id="10" name="Slide Number Placeholder 5">
            <a:extLst>
              <a:ext uri="{FF2B5EF4-FFF2-40B4-BE49-F238E27FC236}">
                <a16:creationId xmlns:a16="http://schemas.microsoft.com/office/drawing/2014/main" id="{3ACE58C5-CE1C-415B-8591-25A53FF2AE88}"/>
              </a:ext>
            </a:extLst>
          </p:cNvPr>
          <p:cNvSpPr>
            <a:spLocks noGrp="1"/>
          </p:cNvSpPr>
          <p:nvPr>
            <p:ph type="sldNum" sz="quarter" idx="4"/>
          </p:nvPr>
        </p:nvSpPr>
        <p:spPr>
          <a:xfrm>
            <a:off x="11549275" y="6405746"/>
            <a:ext cx="642731" cy="407804"/>
          </a:xfrm>
          <a:prstGeom prst="rect">
            <a:avLst/>
          </a:prstGeom>
        </p:spPr>
        <p:txBody>
          <a:bodyPr vert="horz" lIns="91429" tIns="45714" rIns="91429" bIns="45714" rtlCol="0" anchor="ctr"/>
          <a:lstStyle>
            <a:lvl1pPr algn="ctr">
              <a:defRPr sz="1200">
                <a:solidFill>
                  <a:schemeClr val="bg1"/>
                </a:solidFill>
              </a:defRPr>
            </a:lvl1pPr>
          </a:lstStyle>
          <a:p>
            <a:fld id="{8C2E478F-E849-4A8C-AF1F-CBCC78A7CBF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49837771"/>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 id="2147484303" r:id="rId12"/>
    <p:sldLayoutId id="2147484304" r:id="rId13"/>
    <p:sldLayoutId id="2147484305" r:id="rId14"/>
    <p:sldLayoutId id="2147484306" r:id="rId15"/>
    <p:sldLayoutId id="2147484307" r:id="rId16"/>
    <p:sldLayoutId id="2147484308" r:id="rId17"/>
  </p:sldLayoutIdLst>
  <p:hf hdr="0" dt="0"/>
  <p:txStyles>
    <p:titleStyle>
      <a:lvl1pPr algn="ctr" defTabSz="914310" rtl="0" eaLnBrk="1" latinLnBrk="0" hangingPunct="1">
        <a:lnSpc>
          <a:spcPct val="90000"/>
        </a:lnSpc>
        <a:spcBef>
          <a:spcPct val="0"/>
        </a:spcBef>
        <a:buNone/>
        <a:defRPr sz="4400" b="1" kern="1200" cap="all" baseline="0">
          <a:solidFill>
            <a:schemeClr val="bg1"/>
          </a:solidFill>
          <a:latin typeface="+mj-lt"/>
          <a:ea typeface="+mj-ea"/>
          <a:cs typeface="+mj-cs"/>
        </a:defRPr>
      </a:lvl1pPr>
    </p:titleStyle>
    <p:bodyStyle>
      <a:lvl1pPr marL="228576" indent="-228576" algn="l" defTabSz="91431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728" indent="-228576" algn="l" defTabSz="91431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886" indent="-228576" algn="l" defTabSz="91431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38" indent="-228576" algn="l" defTabSz="91431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196" indent="-228576" algn="l" defTabSz="91431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348"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1"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0"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2"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2"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4" algn="l" defTabSz="914310" rtl="0" eaLnBrk="1" latinLnBrk="0" hangingPunct="1">
        <a:defRPr sz="1800" kern="1200">
          <a:solidFill>
            <a:schemeClr val="tx1"/>
          </a:solidFill>
          <a:latin typeface="+mn-lt"/>
          <a:ea typeface="+mn-ea"/>
          <a:cs typeface="+mn-cs"/>
        </a:defRPr>
      </a:lvl7pPr>
      <a:lvl8pPr marL="3200077"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3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58.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1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4.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4.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4.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4.xml"/></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9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4.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14.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14.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14.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3176" y="3386359"/>
            <a:ext cx="12188824" cy="2941810"/>
          </a:xfrm>
          <a:prstGeom prst="rect">
            <a:avLst/>
          </a:prstGeom>
          <a:gradFill flip="none" rotWithShape="1">
            <a:gsLst>
              <a:gs pos="0">
                <a:schemeClr val="tx1">
                  <a:lumMod val="95000"/>
                  <a:lumOff val="5000"/>
                </a:schemeClr>
              </a:gs>
              <a:gs pos="100000">
                <a:schemeClr val="tx1">
                  <a:lumMod val="95000"/>
                  <a:lumOff val="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defTabSz="914036"/>
            <a:endParaRPr lang="en-US">
              <a:solidFill>
                <a:prstClr val="white"/>
              </a:solidFill>
            </a:endParaRPr>
          </a:p>
        </p:txBody>
      </p:sp>
      <p:sp>
        <p:nvSpPr>
          <p:cNvPr id="2" name="Rectangle 1"/>
          <p:cNvSpPr/>
          <p:nvPr/>
        </p:nvSpPr>
        <p:spPr>
          <a:xfrm>
            <a:off x="3182" y="3733880"/>
            <a:ext cx="10293225" cy="2246769"/>
          </a:xfrm>
          <a:prstGeom prst="rect">
            <a:avLst/>
          </a:prstGeom>
        </p:spPr>
        <p:txBody>
          <a:bodyPr wrap="square" lIns="91429" tIns="45714" rIns="91429" bIns="45714">
            <a:spAutoFit/>
          </a:bodyPr>
          <a:lstStyle/>
          <a:p>
            <a:pPr algn="just" defTabSz="914036"/>
            <a:r>
              <a:rPr lang="en-US" sz="6000" b="1" kern="0" cap="all" dirty="0">
                <a:solidFill>
                  <a:srgbClr val="FFFFFF">
                    <a:lumMod val="85000"/>
                  </a:srgbClr>
                </a:solidFill>
                <a:effectLst>
                  <a:outerShdw blurRad="50800" dist="38100" dir="13500000" algn="br" rotWithShape="0">
                    <a:prstClr val="black">
                      <a:alpha val="40000"/>
                    </a:prstClr>
                  </a:outerShdw>
                </a:effectLst>
                <a:latin typeface="Arial Narrow" panose="020B0606020202030204" pitchFamily="34" charset="0"/>
                <a:cs typeface="Arial" pitchFamily="34" charset="0"/>
              </a:rPr>
              <a:t>DIRECTOR’S responsibilities on company accounts</a:t>
            </a:r>
          </a:p>
          <a:p>
            <a:pPr algn="just" defTabSz="914036"/>
            <a:r>
              <a:rPr lang="en-US" sz="2000" b="1" i="1" kern="0" dirty="0">
                <a:solidFill>
                  <a:srgbClr val="FFFFFF">
                    <a:lumMod val="85000"/>
                  </a:srgbClr>
                </a:solidFill>
                <a:effectLst>
                  <a:outerShdw blurRad="50800" dist="38100" dir="13500000" algn="br" rotWithShape="0">
                    <a:prstClr val="black">
                      <a:alpha val="40000"/>
                    </a:prstClr>
                  </a:outerShdw>
                </a:effectLst>
                <a:latin typeface="Arial Narrow" panose="020B0606020202030204" pitchFamily="34" charset="0"/>
                <a:cs typeface="Arial" pitchFamily="34" charset="0"/>
              </a:rPr>
              <a:t>By Ms. Lavinia </a:t>
            </a:r>
            <a:r>
              <a:rPr lang="en-US" sz="2000" b="1" i="1" kern="0" dirty="0" err="1">
                <a:solidFill>
                  <a:srgbClr val="FFFFFF">
                    <a:lumMod val="85000"/>
                  </a:srgbClr>
                </a:solidFill>
                <a:effectLst>
                  <a:outerShdw blurRad="50800" dist="38100" dir="13500000" algn="br" rotWithShape="0">
                    <a:prstClr val="black">
                      <a:alpha val="40000"/>
                    </a:prstClr>
                  </a:outerShdw>
                </a:effectLst>
                <a:latin typeface="Arial Narrow" panose="020B0606020202030204" pitchFamily="34" charset="0"/>
                <a:cs typeface="Arial" pitchFamily="34" charset="0"/>
              </a:rPr>
              <a:t>Kumaraendran</a:t>
            </a:r>
            <a:endParaRPr lang="en-US" sz="2000" b="1" i="1" dirty="0">
              <a:solidFill>
                <a:srgbClr val="FFFFFF">
                  <a:lumMod val="85000"/>
                </a:srgbClr>
              </a:solidFill>
              <a:effectLst>
                <a:outerShdw blurRad="50800" dist="38100" dir="13500000" algn="br" rotWithShape="0">
                  <a:prstClr val="black">
                    <a:alpha val="40000"/>
                  </a:prstClr>
                </a:outerShdw>
              </a:effectLst>
              <a:latin typeface="Arial Narrow" panose="020B0606020202030204" pitchFamily="34" charset="0"/>
              <a:cs typeface="Arial" pitchFamily="34" charset="0"/>
            </a:endParaRPr>
          </a:p>
        </p:txBody>
      </p:sp>
    </p:spTree>
    <p:extLst>
      <p:ext uri="{BB962C8B-B14F-4D97-AF65-F5344CB8AC3E}">
        <p14:creationId xmlns:p14="http://schemas.microsoft.com/office/powerpoint/2010/main" val="378646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365D194-85BA-4D50-B47D-062E79220FE0}"/>
              </a:ext>
            </a:extLst>
          </p:cNvPr>
          <p:cNvSpPr>
            <a:spLocks noGrp="1"/>
          </p:cNvSpPr>
          <p:nvPr>
            <p:ph idx="4294967295"/>
          </p:nvPr>
        </p:nvSpPr>
        <p:spPr>
          <a:xfrm>
            <a:off x="319596" y="42923"/>
            <a:ext cx="6852730" cy="5891152"/>
          </a:xfrm>
        </p:spPr>
        <p:txBody>
          <a:bodyPr/>
          <a:lstStyle/>
          <a:p>
            <a:pPr marL="0" indent="0" algn="just">
              <a:spcBef>
                <a:spcPts val="0"/>
              </a:spcBef>
              <a:spcAft>
                <a:spcPts val="1500"/>
              </a:spcAft>
              <a:buNone/>
            </a:pPr>
            <a:endParaRPr lang="en-US" sz="2400" dirty="0"/>
          </a:p>
          <a:p>
            <a:pPr marL="0" indent="0" algn="just">
              <a:spcBef>
                <a:spcPts val="0"/>
              </a:spcBef>
              <a:spcAft>
                <a:spcPts val="1500"/>
              </a:spcAft>
              <a:buNone/>
            </a:pPr>
            <a:r>
              <a:rPr lang="en-US" sz="2400" b="1" i="1" u="sng" noProof="1">
                <a:solidFill>
                  <a:schemeClr val="accent6"/>
                </a:solidFill>
                <a:latin typeface="Garamond" panose="02020404030301010803" pitchFamily="18" charset="0"/>
              </a:rPr>
              <a:t>Section 248 CA</a:t>
            </a:r>
            <a:endParaRPr lang="en-US" sz="2400" b="1" dirty="0">
              <a:latin typeface="Garamond" panose="02020404030301010803" pitchFamily="18" charset="0"/>
            </a:endParaRPr>
          </a:p>
          <a:p>
            <a:pPr marL="0" indent="0" algn="just">
              <a:spcBef>
                <a:spcPts val="0"/>
              </a:spcBef>
              <a:spcAft>
                <a:spcPts val="1500"/>
              </a:spcAft>
              <a:buNone/>
            </a:pPr>
            <a:r>
              <a:rPr lang="en-US" sz="2400" dirty="0">
                <a:latin typeface="Garamond" panose="02020404030301010803" pitchFamily="18" charset="0"/>
              </a:rPr>
              <a:t>Directors have the obligation to prepare financial statements</a:t>
            </a:r>
          </a:p>
          <a:p>
            <a:pPr marL="0" indent="0" algn="just">
              <a:spcBef>
                <a:spcPts val="0"/>
              </a:spcBef>
              <a:spcAft>
                <a:spcPts val="1500"/>
              </a:spcAft>
              <a:buNone/>
            </a:pPr>
            <a:endParaRPr lang="en-US" sz="2400" dirty="0">
              <a:latin typeface="Garamond" panose="02020404030301010803" pitchFamily="18" charset="0"/>
            </a:endParaRPr>
          </a:p>
          <a:p>
            <a:pPr marL="0" indent="0" algn="just">
              <a:spcBef>
                <a:spcPts val="0"/>
              </a:spcBef>
              <a:spcAft>
                <a:spcPts val="1500"/>
              </a:spcAft>
              <a:buNone/>
            </a:pPr>
            <a:r>
              <a:rPr lang="en-US" sz="2400" b="1" i="1" u="sng" dirty="0">
                <a:solidFill>
                  <a:schemeClr val="accent6"/>
                </a:solidFill>
                <a:latin typeface="Garamond" panose="02020404030301010803" pitchFamily="18" charset="0"/>
              </a:rPr>
              <a:t>Section 249 CA</a:t>
            </a:r>
          </a:p>
          <a:p>
            <a:pPr marL="0" indent="0" algn="just">
              <a:spcBef>
                <a:spcPts val="0"/>
              </a:spcBef>
              <a:spcAft>
                <a:spcPts val="1500"/>
              </a:spcAft>
              <a:buNone/>
            </a:pPr>
            <a:r>
              <a:rPr lang="en-US" sz="2400" dirty="0">
                <a:latin typeface="Garamond" panose="02020404030301010803" pitchFamily="18" charset="0"/>
              </a:rPr>
              <a:t>A financial statement is a statement meant to give a true and fair view of the financial position of the company reflecting that particular financial year</a:t>
            </a:r>
            <a:endParaRPr lang="en-US" sz="2400" noProof="1">
              <a:latin typeface="Garamond" panose="02020404030301010803" pitchFamily="18" charset="0"/>
            </a:endParaRPr>
          </a:p>
        </p:txBody>
      </p:sp>
      <p:sp>
        <p:nvSpPr>
          <p:cNvPr id="2" name="Title 1">
            <a:extLst>
              <a:ext uri="{FF2B5EF4-FFF2-40B4-BE49-F238E27FC236}">
                <a16:creationId xmlns:a16="http://schemas.microsoft.com/office/drawing/2014/main" id="{6719F29B-F233-48AF-8261-F33A4E079E3E}"/>
              </a:ext>
            </a:extLst>
          </p:cNvPr>
          <p:cNvSpPr>
            <a:spLocks noGrp="1"/>
          </p:cNvSpPr>
          <p:nvPr>
            <p:ph type="ctrTitle"/>
          </p:nvPr>
        </p:nvSpPr>
        <p:spPr>
          <a:xfrm>
            <a:off x="7255876" y="-7816"/>
            <a:ext cx="4936123" cy="6010031"/>
          </a:xfrm>
          <a:solidFill>
            <a:schemeClr val="bg1">
              <a:lumMod val="65000"/>
            </a:schemeClr>
          </a:solidFill>
        </p:spPr>
        <p:txBody>
          <a:bodyPr/>
          <a:lstStyle/>
          <a:p>
            <a:br>
              <a:rPr lang="en-US" dirty="0"/>
            </a:br>
            <a:br>
              <a:rPr lang="en-US" dirty="0"/>
            </a:br>
            <a:br>
              <a:rPr lang="en-US" dirty="0"/>
            </a:br>
            <a:br>
              <a:rPr lang="en-US" dirty="0"/>
            </a:br>
            <a:br>
              <a:rPr lang="en-US" dirty="0"/>
            </a:br>
            <a:br>
              <a:rPr lang="en-US" dirty="0"/>
            </a:br>
            <a:br>
              <a:rPr lang="en-US" dirty="0"/>
            </a:br>
            <a:r>
              <a:rPr lang="en-US" sz="4000" i="1" dirty="0">
                <a:solidFill>
                  <a:schemeClr val="accent6"/>
                </a:solidFill>
              </a:rPr>
              <a:t>What is a </a:t>
            </a:r>
            <a:br>
              <a:rPr lang="en-US" sz="4000" i="1" dirty="0">
                <a:solidFill>
                  <a:schemeClr val="accent6"/>
                </a:solidFill>
              </a:rPr>
            </a:br>
            <a:r>
              <a:rPr lang="en-US" sz="4000" i="1" dirty="0">
                <a:solidFill>
                  <a:schemeClr val="accent6"/>
                </a:solidFill>
              </a:rPr>
              <a:t>Statement of Financial Affairs?</a:t>
            </a:r>
          </a:p>
        </p:txBody>
      </p:sp>
      <p:sp>
        <p:nvSpPr>
          <p:cNvPr id="9" name="Rectangle 6">
            <a:extLst>
              <a:ext uri="{FF2B5EF4-FFF2-40B4-BE49-F238E27FC236}">
                <a16:creationId xmlns:a16="http://schemas.microsoft.com/office/drawing/2014/main" id="{C9D745AD-2359-4511-AF2E-0CFC0783471A}"/>
              </a:ext>
              <a:ext uri="{C183D7F6-B498-43B3-948B-1728B52AA6E4}">
                <adec:decorative xmlns:adec="http://schemas.microsoft.com/office/drawing/2017/decorative" val="1"/>
              </a:ext>
            </a:extLst>
          </p:cNvPr>
          <p:cNvSpPr/>
          <p:nvPr/>
        </p:nvSpPr>
        <p:spPr>
          <a:xfrm>
            <a:off x="7520527" y="2519044"/>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
        <p:nvSpPr>
          <p:cNvPr id="10" name="Rectangle 6">
            <a:extLst>
              <a:ext uri="{FF2B5EF4-FFF2-40B4-BE49-F238E27FC236}">
                <a16:creationId xmlns:a16="http://schemas.microsoft.com/office/drawing/2014/main" id="{A0F0B9BF-0637-4907-A537-C5F7C796FCA1}"/>
              </a:ext>
              <a:ext uri="{C183D7F6-B498-43B3-948B-1728B52AA6E4}">
                <adec:decorative xmlns:adec="http://schemas.microsoft.com/office/drawing/2017/decorative" val="1"/>
              </a:ext>
            </a:extLst>
          </p:cNvPr>
          <p:cNvSpPr/>
          <p:nvPr/>
        </p:nvSpPr>
        <p:spPr>
          <a:xfrm flipV="1">
            <a:off x="7520527" y="6709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pic>
        <p:nvPicPr>
          <p:cNvPr id="15" name="Picture Placeholder 14"/>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6667" r="16667"/>
          <a:stretch>
            <a:fillRect/>
          </a:stretch>
        </p:blipFill>
        <p:spPr/>
      </p:pic>
      <p:pic>
        <p:nvPicPr>
          <p:cNvPr id="14" name="Picture Placeholder 13"/>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667" r="16667"/>
          <a:stretch>
            <a:fillRect/>
          </a:stretch>
        </p:blipFill>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8254" y="6002215"/>
            <a:ext cx="2343746" cy="855789"/>
          </a:xfrm>
          <a:prstGeom prst="rect">
            <a:avLst/>
          </a:prstGeom>
        </p:spPr>
      </p:pic>
    </p:spTree>
    <p:extLst>
      <p:ext uri="{BB962C8B-B14F-4D97-AF65-F5344CB8AC3E}">
        <p14:creationId xmlns:p14="http://schemas.microsoft.com/office/powerpoint/2010/main" val="61311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89200" y="1"/>
            <a:ext cx="5002800" cy="6002215"/>
          </a:xfrm>
          <a:solidFill>
            <a:schemeClr val="bg1">
              <a:lumMod val="50000"/>
              <a:alpha val="43000"/>
            </a:schemeClr>
          </a:solidFill>
          <a:effectLst>
            <a:innerShdw blurRad="63500" dist="50800" dir="13500000">
              <a:prstClr val="black">
                <a:alpha val="50000"/>
              </a:prstClr>
            </a:innerShdw>
          </a:effectLst>
        </p:spPr>
        <p:txBody>
          <a:bodyPr/>
          <a:lstStyle/>
          <a:p>
            <a:r>
              <a:rPr lang="en-GB" i="1" dirty="0">
                <a:solidFill>
                  <a:schemeClr val="accent6"/>
                </a:solidFill>
              </a:rPr>
              <a:t>Who is Responsible  for Financial Reporting?</a:t>
            </a:r>
          </a:p>
        </p:txBody>
      </p:sp>
      <p:sp>
        <p:nvSpPr>
          <p:cNvPr id="4" name="Slide Number Placeholder 3"/>
          <p:cNvSpPr>
            <a:spLocks noGrp="1"/>
          </p:cNvSpPr>
          <p:nvPr>
            <p:ph type="sldNum" sz="quarter" idx="11"/>
          </p:nvPr>
        </p:nvSpPr>
        <p:spPr/>
        <p:txBody>
          <a:bodyPr/>
          <a:lstStyle/>
          <a:p>
            <a:fld id="{19B51A1E-902D-48AF-9020-955120F399B6}" type="slidenum">
              <a:rPr lang="en-US" noProof="0" smtClean="0"/>
              <a:pPr/>
              <a:t>11</a:t>
            </a:fld>
            <a:endParaRPr lang="en-US" noProof="0" dirty="0"/>
          </a:p>
        </p:txBody>
      </p:sp>
      <p:sp>
        <p:nvSpPr>
          <p:cNvPr id="5" name="Footer Placeholder 4"/>
          <p:cNvSpPr>
            <a:spLocks noGrp="1"/>
          </p:cNvSpPr>
          <p:nvPr>
            <p:ph type="ftr" sz="quarter" idx="12"/>
          </p:nvPr>
        </p:nvSpPr>
        <p:spPr/>
        <p:txBody>
          <a:bodyPr/>
          <a:lstStyle/>
          <a:p>
            <a:r>
              <a:rPr lang="en-US" noProof="0"/>
              <a:t>Add a footer</a:t>
            </a:r>
            <a:endParaRPr lang="en-US" noProof="0" dirty="0"/>
          </a:p>
        </p:txBody>
      </p:sp>
      <p:sp>
        <p:nvSpPr>
          <p:cNvPr id="8" name="Text Placeholder 7"/>
          <p:cNvSpPr>
            <a:spLocks noGrp="1"/>
          </p:cNvSpPr>
          <p:nvPr>
            <p:ph type="body" sz="quarter" idx="18"/>
          </p:nvPr>
        </p:nvSpPr>
        <p:spPr>
          <a:xfrm>
            <a:off x="377175" y="104775"/>
            <a:ext cx="6350000" cy="5314950"/>
          </a:xfrm>
          <a:solidFill>
            <a:schemeClr val="bg2"/>
          </a:solidFill>
          <a:ln>
            <a:solidFill>
              <a:schemeClr val="bg2"/>
            </a:solidFill>
          </a:ln>
        </p:spPr>
        <p:txBody>
          <a:bodyPr/>
          <a:lstStyle/>
          <a:p>
            <a:pPr marL="0" indent="0">
              <a:buNone/>
            </a:pPr>
            <a:endParaRPr lang="en-GB"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3938" y="5994400"/>
            <a:ext cx="2368067" cy="863599"/>
          </a:xfrm>
          <a:prstGeom prst="rect">
            <a:avLst/>
          </a:prstGeom>
        </p:spPr>
      </p:pic>
      <p:sp>
        <p:nvSpPr>
          <p:cNvPr id="10" name="Oval 9"/>
          <p:cNvSpPr/>
          <p:nvPr/>
        </p:nvSpPr>
        <p:spPr>
          <a:xfrm>
            <a:off x="400050" y="266701"/>
            <a:ext cx="2590800" cy="1952625"/>
          </a:xfrm>
          <a:prstGeom prst="ellipse">
            <a:avLst/>
          </a:prstGeom>
          <a:solidFill>
            <a:schemeClr val="bg2"/>
          </a:solidFill>
          <a:ln/>
        </p:spPr>
        <p:style>
          <a:lnRef idx="2">
            <a:schemeClr val="accent6"/>
          </a:lnRef>
          <a:fillRef idx="1">
            <a:schemeClr val="lt1"/>
          </a:fillRef>
          <a:effectRef idx="0">
            <a:schemeClr val="accent6"/>
          </a:effectRef>
          <a:fontRef idx="minor">
            <a:schemeClr val="dk1"/>
          </a:fontRef>
        </p:style>
        <p:txBody>
          <a:bodyPr lIns="91429" tIns="45714" rIns="91429" bIns="45714" rtlCol="0" anchor="ctr"/>
          <a:lstStyle/>
          <a:p>
            <a:pPr algn="ctr"/>
            <a:r>
              <a:rPr lang="en-GB" b="1" dirty="0">
                <a:latin typeface="Garamond" panose="02020404030301010803" pitchFamily="18" charset="0"/>
              </a:rPr>
              <a:t>Management</a:t>
            </a:r>
          </a:p>
          <a:p>
            <a:pPr algn="ctr"/>
            <a:endParaRPr lang="en-GB" dirty="0">
              <a:latin typeface="Garamond" panose="02020404030301010803" pitchFamily="18" charset="0"/>
            </a:endParaRPr>
          </a:p>
          <a:p>
            <a:pPr algn="ctr"/>
            <a:r>
              <a:rPr lang="en-GB" dirty="0">
                <a:latin typeface="Garamond" panose="02020404030301010803" pitchFamily="18" charset="0"/>
              </a:rPr>
              <a:t>Prepare Financial Statements</a:t>
            </a:r>
          </a:p>
        </p:txBody>
      </p:sp>
      <p:sp>
        <p:nvSpPr>
          <p:cNvPr id="11" name="Oval 10"/>
          <p:cNvSpPr/>
          <p:nvPr/>
        </p:nvSpPr>
        <p:spPr>
          <a:xfrm>
            <a:off x="400050" y="3305175"/>
            <a:ext cx="2590800" cy="1952625"/>
          </a:xfrm>
          <a:prstGeom prst="ellipse">
            <a:avLst/>
          </a:prstGeom>
          <a:solidFill>
            <a:schemeClr val="bg2"/>
          </a:solidFill>
          <a:ln/>
        </p:spPr>
        <p:style>
          <a:lnRef idx="2">
            <a:schemeClr val="accent6"/>
          </a:lnRef>
          <a:fillRef idx="1">
            <a:schemeClr val="lt1"/>
          </a:fillRef>
          <a:effectRef idx="0">
            <a:schemeClr val="accent6"/>
          </a:effectRef>
          <a:fontRef idx="minor">
            <a:schemeClr val="dk1"/>
          </a:fontRef>
        </p:style>
        <p:txBody>
          <a:bodyPr lIns="91429" tIns="45714" rIns="91429" bIns="45714" rtlCol="0" anchor="ctr"/>
          <a:lstStyle/>
          <a:p>
            <a:pPr algn="ctr"/>
            <a:r>
              <a:rPr lang="en-GB" b="1" dirty="0">
                <a:latin typeface="Garamond" panose="02020404030301010803" pitchFamily="18" charset="0"/>
              </a:rPr>
              <a:t>Stakeholders </a:t>
            </a:r>
          </a:p>
          <a:p>
            <a:pPr algn="ctr"/>
            <a:endParaRPr lang="en-GB" dirty="0">
              <a:latin typeface="Garamond" panose="02020404030301010803" pitchFamily="18" charset="0"/>
            </a:endParaRPr>
          </a:p>
          <a:p>
            <a:pPr algn="ctr"/>
            <a:r>
              <a:rPr lang="en-GB" dirty="0">
                <a:latin typeface="Garamond" panose="02020404030301010803" pitchFamily="18" charset="0"/>
              </a:rPr>
              <a:t>Make decisions based on financial statements</a:t>
            </a:r>
          </a:p>
        </p:txBody>
      </p:sp>
      <p:sp>
        <p:nvSpPr>
          <p:cNvPr id="12" name="Oval 11"/>
          <p:cNvSpPr/>
          <p:nvPr/>
        </p:nvSpPr>
        <p:spPr>
          <a:xfrm>
            <a:off x="4114800" y="3381376"/>
            <a:ext cx="2590800" cy="1952625"/>
          </a:xfrm>
          <a:prstGeom prst="ellipse">
            <a:avLst/>
          </a:prstGeom>
          <a:solidFill>
            <a:schemeClr val="bg2"/>
          </a:solidFill>
          <a:ln/>
        </p:spPr>
        <p:style>
          <a:lnRef idx="2">
            <a:schemeClr val="accent6"/>
          </a:lnRef>
          <a:fillRef idx="1">
            <a:schemeClr val="lt1"/>
          </a:fillRef>
          <a:effectRef idx="0">
            <a:schemeClr val="accent6"/>
          </a:effectRef>
          <a:fontRef idx="minor">
            <a:schemeClr val="dk1"/>
          </a:fontRef>
        </p:style>
        <p:txBody>
          <a:bodyPr lIns="91429" tIns="45714" rIns="91429" bIns="45714" rtlCol="0" anchor="ctr"/>
          <a:lstStyle/>
          <a:p>
            <a:pPr algn="ctr"/>
            <a:r>
              <a:rPr lang="en-GB" b="1" dirty="0">
                <a:latin typeface="Garamond" panose="02020404030301010803" pitchFamily="18" charset="0"/>
              </a:rPr>
              <a:t>External Auditors</a:t>
            </a:r>
          </a:p>
          <a:p>
            <a:pPr algn="ctr"/>
            <a:endParaRPr lang="en-GB" dirty="0">
              <a:latin typeface="Garamond" panose="02020404030301010803" pitchFamily="18" charset="0"/>
            </a:endParaRPr>
          </a:p>
          <a:p>
            <a:pPr algn="ctr"/>
            <a:r>
              <a:rPr lang="en-GB" dirty="0">
                <a:latin typeface="Garamond" panose="02020404030301010803" pitchFamily="18" charset="0"/>
              </a:rPr>
              <a:t>Audit Financial Statements</a:t>
            </a:r>
          </a:p>
        </p:txBody>
      </p:sp>
      <p:sp>
        <p:nvSpPr>
          <p:cNvPr id="13" name="Oval 12"/>
          <p:cNvSpPr/>
          <p:nvPr/>
        </p:nvSpPr>
        <p:spPr>
          <a:xfrm>
            <a:off x="4114800" y="266699"/>
            <a:ext cx="2590800" cy="1952625"/>
          </a:xfrm>
          <a:prstGeom prst="ellipse">
            <a:avLst/>
          </a:prstGeom>
          <a:solidFill>
            <a:schemeClr val="bg2"/>
          </a:solidFill>
          <a:ln/>
        </p:spPr>
        <p:style>
          <a:lnRef idx="2">
            <a:schemeClr val="accent6"/>
          </a:lnRef>
          <a:fillRef idx="1">
            <a:schemeClr val="lt1"/>
          </a:fillRef>
          <a:effectRef idx="0">
            <a:schemeClr val="accent6"/>
          </a:effectRef>
          <a:fontRef idx="minor">
            <a:schemeClr val="dk1"/>
          </a:fontRef>
        </p:style>
        <p:txBody>
          <a:bodyPr lIns="91429" tIns="45714" rIns="91429" bIns="45714" rtlCol="0" anchor="ctr"/>
          <a:lstStyle/>
          <a:p>
            <a:pPr algn="ctr"/>
            <a:r>
              <a:rPr lang="en-GB" b="1" dirty="0">
                <a:latin typeface="Garamond" panose="02020404030301010803" pitchFamily="18" charset="0"/>
              </a:rPr>
              <a:t>Directors</a:t>
            </a:r>
          </a:p>
          <a:p>
            <a:pPr algn="ctr"/>
            <a:endParaRPr lang="en-GB" dirty="0">
              <a:latin typeface="Garamond" panose="02020404030301010803" pitchFamily="18" charset="0"/>
            </a:endParaRPr>
          </a:p>
          <a:p>
            <a:pPr algn="ctr"/>
            <a:r>
              <a:rPr lang="en-GB" dirty="0">
                <a:latin typeface="Garamond" panose="02020404030301010803" pitchFamily="18" charset="0"/>
              </a:rPr>
              <a:t>Approve Financial Statements</a:t>
            </a:r>
          </a:p>
        </p:txBody>
      </p:sp>
      <p:sp>
        <p:nvSpPr>
          <p:cNvPr id="14" name="Right Arrow 13"/>
          <p:cNvSpPr/>
          <p:nvPr/>
        </p:nvSpPr>
        <p:spPr>
          <a:xfrm>
            <a:off x="3067050" y="1243012"/>
            <a:ext cx="952500" cy="223838"/>
          </a:xfrm>
          <a:prstGeom prst="rightArrow">
            <a:avLst/>
          </a:prstGeom>
          <a:solidFill>
            <a:schemeClr val="accent6"/>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9" tIns="45714" rIns="91429" bIns="45714" rtlCol="0" anchor="ctr"/>
          <a:lstStyle/>
          <a:p>
            <a:pPr algn="ctr"/>
            <a:endParaRPr lang="en-GB"/>
          </a:p>
        </p:txBody>
      </p:sp>
      <p:sp>
        <p:nvSpPr>
          <p:cNvPr id="15" name="Down Arrow 14"/>
          <p:cNvSpPr/>
          <p:nvPr/>
        </p:nvSpPr>
        <p:spPr>
          <a:xfrm>
            <a:off x="5305426" y="2286006"/>
            <a:ext cx="209550" cy="1019175"/>
          </a:xfrm>
          <a:prstGeom prst="downArrow">
            <a:avLst/>
          </a:prstGeom>
          <a:solidFill>
            <a:schemeClr val="accent6"/>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9" tIns="45714" rIns="91429" bIns="45714" rtlCol="0" anchor="ctr"/>
          <a:lstStyle/>
          <a:p>
            <a:pPr algn="ctr"/>
            <a:endParaRPr lang="en-GB"/>
          </a:p>
        </p:txBody>
      </p:sp>
      <p:sp>
        <p:nvSpPr>
          <p:cNvPr id="16" name="Left Arrow 15"/>
          <p:cNvSpPr/>
          <p:nvPr/>
        </p:nvSpPr>
        <p:spPr>
          <a:xfrm>
            <a:off x="3067050" y="4281493"/>
            <a:ext cx="952500" cy="176213"/>
          </a:xfrm>
          <a:prstGeom prst="leftArrow">
            <a:avLst/>
          </a:prstGeom>
          <a:solidFill>
            <a:schemeClr val="accent6"/>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9" tIns="45714" rIns="91429" bIns="45714" rtlCol="0" anchor="ctr"/>
          <a:lstStyle/>
          <a:p>
            <a:pPr algn="ctr"/>
            <a:endParaRPr lang="en-GB"/>
          </a:p>
        </p:txBody>
      </p:sp>
    </p:spTree>
    <p:extLst>
      <p:ext uri="{BB962C8B-B14F-4D97-AF65-F5344CB8AC3E}">
        <p14:creationId xmlns:p14="http://schemas.microsoft.com/office/powerpoint/2010/main" val="290030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bg/>
                                          </p:spTgt>
                                        </p:tgtEl>
                                        <p:attrNameLst>
                                          <p:attrName>style.visibility</p:attrName>
                                        </p:attrNameLst>
                                      </p:cBhvr>
                                      <p:to>
                                        <p:strVal val="visible"/>
                                      </p:to>
                                    </p:set>
                                    <p:animEffect transition="in" filter="fade">
                                      <p:cBhvr>
                                        <p:cTn id="21" dur="500"/>
                                        <p:tgtEl>
                                          <p:spTgt spid="8">
                                            <p:bg/>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nodePh="1">
                                  <p:stCondLst>
                                    <p:cond delay="0"/>
                                  </p:stCondLst>
                                  <p:endCondLst>
                                    <p:cond evt="begin" delay="0">
                                      <p:tn val="24"/>
                                    </p:cond>
                                  </p:end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10" grpId="0" animBg="1"/>
      <p:bldP spid="11"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365D194-85BA-4D50-B47D-062E79220FE0}"/>
              </a:ext>
            </a:extLst>
          </p:cNvPr>
          <p:cNvSpPr>
            <a:spLocks noGrp="1"/>
          </p:cNvSpPr>
          <p:nvPr>
            <p:ph idx="4294967295"/>
          </p:nvPr>
        </p:nvSpPr>
        <p:spPr>
          <a:xfrm>
            <a:off x="319596" y="42923"/>
            <a:ext cx="6852730" cy="5891152"/>
          </a:xfrm>
        </p:spPr>
        <p:txBody>
          <a:bodyPr/>
          <a:lstStyle/>
          <a:p>
            <a:pPr marL="0" indent="0" algn="just">
              <a:spcBef>
                <a:spcPts val="0"/>
              </a:spcBef>
              <a:spcAft>
                <a:spcPts val="1500"/>
              </a:spcAft>
              <a:buNone/>
            </a:pPr>
            <a:endParaRPr lang="en-US" sz="2400" dirty="0"/>
          </a:p>
          <a:p>
            <a:pPr marL="0" indent="0" algn="just">
              <a:spcBef>
                <a:spcPts val="0"/>
              </a:spcBef>
              <a:spcAft>
                <a:spcPts val="1500"/>
              </a:spcAft>
              <a:buNone/>
            </a:pPr>
            <a:r>
              <a:rPr lang="en-US" sz="2400" b="1" i="1" u="sng" noProof="1">
                <a:solidFill>
                  <a:schemeClr val="accent6"/>
                </a:solidFill>
                <a:latin typeface="Garamond" panose="02020404030301010803" pitchFamily="18" charset="0"/>
              </a:rPr>
              <a:t>General Information </a:t>
            </a:r>
          </a:p>
          <a:p>
            <a:pPr marL="0" indent="0" algn="just">
              <a:spcBef>
                <a:spcPts val="0"/>
              </a:spcBef>
              <a:spcAft>
                <a:spcPts val="1500"/>
              </a:spcAft>
              <a:buNone/>
            </a:pPr>
            <a:endParaRPr lang="en-US" sz="2400" b="1" dirty="0">
              <a:latin typeface="Garamond" panose="02020404030301010803" pitchFamily="18" charset="0"/>
            </a:endParaRPr>
          </a:p>
          <a:p>
            <a:pPr marL="0" indent="0" algn="just">
              <a:spcBef>
                <a:spcPts val="0"/>
              </a:spcBef>
              <a:spcAft>
                <a:spcPts val="1500"/>
              </a:spcAft>
              <a:buNone/>
            </a:pPr>
            <a:r>
              <a:rPr lang="en-US" sz="2400" dirty="0">
                <a:latin typeface="Garamond" panose="02020404030301010803" pitchFamily="18" charset="0"/>
              </a:rPr>
              <a:t>The general information that should be included in a financial statement are laid out in Section 249(4) of the  CA.</a:t>
            </a:r>
          </a:p>
          <a:p>
            <a:pPr marL="0" indent="0" algn="just">
              <a:spcBef>
                <a:spcPts val="0"/>
              </a:spcBef>
              <a:spcAft>
                <a:spcPts val="1500"/>
              </a:spcAft>
              <a:buNone/>
            </a:pPr>
            <a:br>
              <a:rPr lang="en-US" sz="2400" dirty="0">
                <a:latin typeface="Garamond" panose="02020404030301010803" pitchFamily="18" charset="0"/>
              </a:rPr>
            </a:br>
            <a:r>
              <a:rPr lang="en-US" sz="2400" dirty="0">
                <a:latin typeface="Garamond" panose="02020404030301010803" pitchFamily="18" charset="0"/>
              </a:rPr>
              <a:t>This includes, amongst others, the directors' remuneration, the directors' retirement benefits, compensation to directors for loss of office, dealings in </a:t>
            </a:r>
            <a:r>
              <a:rPr lang="en-US" sz="2400" dirty="0" err="1">
                <a:latin typeface="Garamond" panose="02020404030301010803" pitchFamily="18" charset="0"/>
              </a:rPr>
              <a:t>favour</a:t>
            </a:r>
            <a:r>
              <a:rPr lang="en-US" sz="2400" dirty="0">
                <a:latin typeface="Garamond" panose="02020404030301010803" pitchFamily="18" charset="0"/>
              </a:rPr>
              <a:t> of directors and the total amount paid to or receivable by the auditors.</a:t>
            </a:r>
            <a:endParaRPr lang="en-US" sz="2400" noProof="1">
              <a:latin typeface="Garamond" panose="02020404030301010803" pitchFamily="18" charset="0"/>
            </a:endParaRPr>
          </a:p>
        </p:txBody>
      </p:sp>
      <p:sp>
        <p:nvSpPr>
          <p:cNvPr id="2" name="Title 1">
            <a:extLst>
              <a:ext uri="{FF2B5EF4-FFF2-40B4-BE49-F238E27FC236}">
                <a16:creationId xmlns:a16="http://schemas.microsoft.com/office/drawing/2014/main" id="{6719F29B-F233-48AF-8261-F33A4E079E3E}"/>
              </a:ext>
            </a:extLst>
          </p:cNvPr>
          <p:cNvSpPr>
            <a:spLocks noGrp="1"/>
          </p:cNvSpPr>
          <p:nvPr>
            <p:ph type="ctrTitle"/>
          </p:nvPr>
        </p:nvSpPr>
        <p:spPr>
          <a:xfrm>
            <a:off x="7255876" y="0"/>
            <a:ext cx="4936123" cy="6002215"/>
          </a:xfrm>
          <a:solidFill>
            <a:schemeClr val="bg1">
              <a:lumMod val="65000"/>
            </a:schemeClr>
          </a:solidFill>
        </p:spPr>
        <p:txBody>
          <a:bodyPr/>
          <a:lstStyle/>
          <a:p>
            <a:br>
              <a:rPr lang="en-US" dirty="0"/>
            </a:br>
            <a:br>
              <a:rPr lang="en-US" dirty="0"/>
            </a:br>
            <a:br>
              <a:rPr lang="en-US" dirty="0"/>
            </a:br>
            <a:br>
              <a:rPr lang="en-US" dirty="0"/>
            </a:br>
            <a:br>
              <a:rPr lang="en-US" dirty="0"/>
            </a:br>
            <a:br>
              <a:rPr lang="en-US" dirty="0"/>
            </a:br>
            <a:br>
              <a:rPr lang="en-US" dirty="0"/>
            </a:br>
            <a:r>
              <a:rPr lang="en-US" sz="4000" i="1" dirty="0">
                <a:solidFill>
                  <a:schemeClr val="accent6"/>
                </a:solidFill>
              </a:rPr>
              <a:t>What Information Should it Consist of?</a:t>
            </a:r>
          </a:p>
        </p:txBody>
      </p:sp>
      <p:sp>
        <p:nvSpPr>
          <p:cNvPr id="9" name="Rectangle 6">
            <a:extLst>
              <a:ext uri="{FF2B5EF4-FFF2-40B4-BE49-F238E27FC236}">
                <a16:creationId xmlns:a16="http://schemas.microsoft.com/office/drawing/2014/main" id="{C9D745AD-2359-4511-AF2E-0CFC0783471A}"/>
              </a:ext>
              <a:ext uri="{C183D7F6-B498-43B3-948B-1728B52AA6E4}">
                <adec:decorative xmlns:adec="http://schemas.microsoft.com/office/drawing/2017/decorative" val="1"/>
              </a:ext>
            </a:extLst>
          </p:cNvPr>
          <p:cNvSpPr/>
          <p:nvPr/>
        </p:nvSpPr>
        <p:spPr>
          <a:xfrm>
            <a:off x="7520527" y="2519044"/>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
        <p:nvSpPr>
          <p:cNvPr id="10" name="Rectangle 6">
            <a:extLst>
              <a:ext uri="{FF2B5EF4-FFF2-40B4-BE49-F238E27FC236}">
                <a16:creationId xmlns:a16="http://schemas.microsoft.com/office/drawing/2014/main" id="{A0F0B9BF-0637-4907-A537-C5F7C796FCA1}"/>
              </a:ext>
              <a:ext uri="{C183D7F6-B498-43B3-948B-1728B52AA6E4}">
                <adec:decorative xmlns:adec="http://schemas.microsoft.com/office/drawing/2017/decorative" val="1"/>
              </a:ext>
            </a:extLst>
          </p:cNvPr>
          <p:cNvSpPr/>
          <p:nvPr/>
        </p:nvSpPr>
        <p:spPr>
          <a:xfrm flipV="1">
            <a:off x="7520527" y="6709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pic>
        <p:nvPicPr>
          <p:cNvPr id="15" name="Picture Placeholder 14"/>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6667" r="16667"/>
          <a:stretch>
            <a:fillRect/>
          </a:stretch>
        </p:blipFill>
        <p:spPr/>
      </p:pic>
      <p:pic>
        <p:nvPicPr>
          <p:cNvPr id="14" name="Picture Placeholder 13"/>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667" r="16667"/>
          <a:stretch>
            <a:fillRect/>
          </a:stretch>
        </p:blipFill>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8254" y="6002215"/>
            <a:ext cx="2343746" cy="855790"/>
          </a:xfrm>
          <a:prstGeom prst="rect">
            <a:avLst/>
          </a:prstGeom>
        </p:spPr>
      </p:pic>
    </p:spTree>
    <p:extLst>
      <p:ext uri="{BB962C8B-B14F-4D97-AF65-F5344CB8AC3E}">
        <p14:creationId xmlns:p14="http://schemas.microsoft.com/office/powerpoint/2010/main" val="224349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365D194-85BA-4D50-B47D-062E79220FE0}"/>
              </a:ext>
            </a:extLst>
          </p:cNvPr>
          <p:cNvSpPr>
            <a:spLocks noGrp="1"/>
          </p:cNvSpPr>
          <p:nvPr>
            <p:ph idx="4294967295"/>
          </p:nvPr>
        </p:nvSpPr>
        <p:spPr>
          <a:xfrm>
            <a:off x="319595" y="42923"/>
            <a:ext cx="5959013" cy="5891152"/>
          </a:xfrm>
        </p:spPr>
        <p:txBody>
          <a:bodyPr/>
          <a:lstStyle/>
          <a:p>
            <a:pPr marL="0" indent="0" algn="just">
              <a:spcBef>
                <a:spcPts val="0"/>
              </a:spcBef>
              <a:spcAft>
                <a:spcPts val="1500"/>
              </a:spcAft>
              <a:buNone/>
            </a:pPr>
            <a:endParaRPr lang="en-US" sz="2400" dirty="0"/>
          </a:p>
          <a:p>
            <a:pPr marL="0" indent="0">
              <a:buNone/>
            </a:pPr>
            <a:r>
              <a:rPr lang="en-MY" sz="2400" b="1" i="1" u="sng" dirty="0">
                <a:solidFill>
                  <a:schemeClr val="accent6"/>
                </a:solidFill>
                <a:latin typeface="Garamond" panose="02020404030301010803" pitchFamily="18" charset="0"/>
              </a:rPr>
              <a:t>Time to prepare financial statements</a:t>
            </a:r>
            <a:endParaRPr lang="en-GB" sz="2400" i="1" dirty="0">
              <a:solidFill>
                <a:schemeClr val="accent6"/>
              </a:solidFill>
              <a:latin typeface="Garamond" panose="02020404030301010803" pitchFamily="18" charset="0"/>
            </a:endParaRPr>
          </a:p>
          <a:p>
            <a:pPr marL="0" indent="0" algn="just">
              <a:buNone/>
            </a:pPr>
            <a:r>
              <a:rPr lang="en-MY" sz="2400" dirty="0">
                <a:latin typeface="Garamond" panose="02020404030301010803" pitchFamily="18" charset="0"/>
              </a:rPr>
              <a:t>Directors shall prepare the financial statements  within </a:t>
            </a:r>
            <a:r>
              <a:rPr lang="en-MY" sz="2400" u="sng" dirty="0">
                <a:latin typeface="Garamond" panose="02020404030301010803" pitchFamily="18" charset="0"/>
              </a:rPr>
              <a:t>18 months from the date of incorporation </a:t>
            </a:r>
            <a:r>
              <a:rPr lang="en-MY" sz="2400" dirty="0">
                <a:latin typeface="Garamond" panose="02020404030301010803" pitchFamily="18" charset="0"/>
              </a:rPr>
              <a:t>and</a:t>
            </a:r>
            <a:r>
              <a:rPr lang="en-GB" sz="2400" dirty="0">
                <a:latin typeface="Garamond" panose="02020404030301010803" pitchFamily="18" charset="0"/>
              </a:rPr>
              <a:t> </a:t>
            </a:r>
            <a:r>
              <a:rPr lang="en-MY" sz="2400" dirty="0">
                <a:latin typeface="Garamond" panose="02020404030301010803" pitchFamily="18" charset="0"/>
              </a:rPr>
              <a:t>subsequently, within </a:t>
            </a:r>
            <a:r>
              <a:rPr lang="en-MY" sz="2400" u="sng" dirty="0">
                <a:latin typeface="Garamond" panose="02020404030301010803" pitchFamily="18" charset="0"/>
              </a:rPr>
              <a:t>six months of its financial year end</a:t>
            </a:r>
            <a:r>
              <a:rPr lang="en-MY" sz="2400" dirty="0">
                <a:latin typeface="Garamond" panose="02020404030301010803" pitchFamily="18" charset="0"/>
              </a:rPr>
              <a:t>.</a:t>
            </a:r>
            <a:endParaRPr lang="en-GB" sz="2400" dirty="0">
              <a:latin typeface="Garamond" panose="02020404030301010803" pitchFamily="18" charset="0"/>
            </a:endParaRPr>
          </a:p>
          <a:p>
            <a:pPr marL="0" indent="0" algn="just">
              <a:spcBef>
                <a:spcPts val="0"/>
              </a:spcBef>
              <a:spcAft>
                <a:spcPts val="1500"/>
              </a:spcAft>
              <a:buNone/>
            </a:pPr>
            <a:endParaRPr lang="en-MY" sz="2400" b="1" u="sng" dirty="0">
              <a:solidFill>
                <a:schemeClr val="accent6"/>
              </a:solidFill>
              <a:latin typeface="Garamond" panose="02020404030301010803" pitchFamily="18" charset="0"/>
            </a:endParaRPr>
          </a:p>
          <a:p>
            <a:pPr marL="0" indent="0" algn="just">
              <a:spcBef>
                <a:spcPts val="0"/>
              </a:spcBef>
              <a:spcAft>
                <a:spcPts val="1500"/>
              </a:spcAft>
              <a:buNone/>
            </a:pPr>
            <a:r>
              <a:rPr lang="en-MY" sz="2400" b="1" u="sng" dirty="0">
                <a:solidFill>
                  <a:schemeClr val="accent6"/>
                </a:solidFill>
                <a:latin typeface="Garamond" panose="02020404030301010803" pitchFamily="18" charset="0"/>
              </a:rPr>
              <a:t>Approval of financial statements</a:t>
            </a:r>
          </a:p>
          <a:p>
            <a:pPr marL="0" indent="0" algn="just">
              <a:spcBef>
                <a:spcPts val="0"/>
              </a:spcBef>
              <a:spcAft>
                <a:spcPts val="1500"/>
              </a:spcAft>
              <a:buNone/>
            </a:pPr>
            <a:r>
              <a:rPr lang="en-MY" sz="2400" b="1" dirty="0">
                <a:latin typeface="Garamond" panose="02020404030301010803" pitchFamily="18" charset="0"/>
              </a:rPr>
              <a:t>Section 251 CA</a:t>
            </a:r>
            <a:r>
              <a:rPr lang="en-MY" sz="2400" dirty="0">
                <a:latin typeface="Garamond" panose="02020404030301010803" pitchFamily="18" charset="0"/>
              </a:rPr>
              <a:t> - A company’s financial statements must first be </a:t>
            </a:r>
            <a:r>
              <a:rPr lang="en-MY" sz="2400" u="sng" dirty="0">
                <a:latin typeface="Garamond" panose="02020404030301010803" pitchFamily="18" charset="0"/>
              </a:rPr>
              <a:t>approved by the board </a:t>
            </a:r>
            <a:r>
              <a:rPr lang="en-MY" sz="2400" dirty="0">
                <a:latin typeface="Garamond" panose="02020404030301010803" pitchFamily="18" charset="0"/>
              </a:rPr>
              <a:t>and accompanied by a </a:t>
            </a:r>
            <a:r>
              <a:rPr lang="en-MY" sz="2400" u="sng" dirty="0">
                <a:latin typeface="Garamond" panose="02020404030301010803" pitchFamily="18" charset="0"/>
              </a:rPr>
              <a:t>statutory declaration by a director</a:t>
            </a:r>
            <a:r>
              <a:rPr lang="en-MY" sz="2400" dirty="0">
                <a:latin typeface="Garamond" panose="02020404030301010803" pitchFamily="18" charset="0"/>
              </a:rPr>
              <a:t>.</a:t>
            </a:r>
          </a:p>
          <a:p>
            <a:pPr marL="0" indent="0" algn="just">
              <a:spcBef>
                <a:spcPts val="0"/>
              </a:spcBef>
              <a:spcAft>
                <a:spcPts val="1500"/>
              </a:spcAft>
              <a:buNone/>
            </a:pPr>
            <a:endParaRPr lang="en-US" sz="2400" b="1" noProof="1">
              <a:latin typeface="Garamond" panose="02020404030301010803" pitchFamily="18" charset="0"/>
            </a:endParaRPr>
          </a:p>
          <a:p>
            <a:pPr marL="0" indent="0" algn="just">
              <a:spcBef>
                <a:spcPts val="0"/>
              </a:spcBef>
              <a:spcAft>
                <a:spcPts val="1500"/>
              </a:spcAft>
              <a:buNone/>
            </a:pPr>
            <a:endParaRPr lang="en-US" sz="2400" b="1" noProof="1">
              <a:latin typeface="Garamond" panose="02020404030301010803" pitchFamily="18" charset="0"/>
            </a:endParaRPr>
          </a:p>
        </p:txBody>
      </p:sp>
      <p:sp>
        <p:nvSpPr>
          <p:cNvPr id="2" name="Title 1">
            <a:extLst>
              <a:ext uri="{FF2B5EF4-FFF2-40B4-BE49-F238E27FC236}">
                <a16:creationId xmlns:a16="http://schemas.microsoft.com/office/drawing/2014/main" id="{6719F29B-F233-48AF-8261-F33A4E079E3E}"/>
              </a:ext>
            </a:extLst>
          </p:cNvPr>
          <p:cNvSpPr>
            <a:spLocks noGrp="1"/>
          </p:cNvSpPr>
          <p:nvPr>
            <p:ph type="ctrTitle"/>
          </p:nvPr>
        </p:nvSpPr>
        <p:spPr>
          <a:xfrm>
            <a:off x="7255876" y="1"/>
            <a:ext cx="4936123" cy="6010030"/>
          </a:xfrm>
          <a:solidFill>
            <a:schemeClr val="bg1">
              <a:lumMod val="65000"/>
            </a:schemeClr>
          </a:solidFill>
        </p:spPr>
        <p:txBody>
          <a:bodyPr/>
          <a:lstStyle/>
          <a:p>
            <a:br>
              <a:rPr lang="en-US" dirty="0"/>
            </a:br>
            <a:br>
              <a:rPr lang="en-US" dirty="0"/>
            </a:br>
            <a:br>
              <a:rPr lang="en-US" dirty="0"/>
            </a:br>
            <a:br>
              <a:rPr lang="en-US" dirty="0"/>
            </a:br>
            <a:br>
              <a:rPr lang="en-US" dirty="0"/>
            </a:br>
            <a:br>
              <a:rPr lang="en-US" dirty="0"/>
            </a:br>
            <a:br>
              <a:rPr lang="en-US" dirty="0"/>
            </a:br>
            <a:r>
              <a:rPr lang="en-US" sz="4000" i="1" dirty="0">
                <a:solidFill>
                  <a:schemeClr val="accent6"/>
                </a:solidFill>
              </a:rPr>
              <a:t>What Information Should it Consist of?</a:t>
            </a:r>
          </a:p>
        </p:txBody>
      </p:sp>
      <p:sp>
        <p:nvSpPr>
          <p:cNvPr id="9" name="Rectangle 6">
            <a:extLst>
              <a:ext uri="{FF2B5EF4-FFF2-40B4-BE49-F238E27FC236}">
                <a16:creationId xmlns:a16="http://schemas.microsoft.com/office/drawing/2014/main" id="{C9D745AD-2359-4511-AF2E-0CFC0783471A}"/>
              </a:ext>
              <a:ext uri="{C183D7F6-B498-43B3-948B-1728B52AA6E4}">
                <adec:decorative xmlns:adec="http://schemas.microsoft.com/office/drawing/2017/decorative" val="1"/>
              </a:ext>
            </a:extLst>
          </p:cNvPr>
          <p:cNvSpPr/>
          <p:nvPr/>
        </p:nvSpPr>
        <p:spPr>
          <a:xfrm>
            <a:off x="7520527" y="2519044"/>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
        <p:nvSpPr>
          <p:cNvPr id="10" name="Rectangle 6">
            <a:extLst>
              <a:ext uri="{FF2B5EF4-FFF2-40B4-BE49-F238E27FC236}">
                <a16:creationId xmlns:a16="http://schemas.microsoft.com/office/drawing/2014/main" id="{A0F0B9BF-0637-4907-A537-C5F7C796FCA1}"/>
              </a:ext>
              <a:ext uri="{C183D7F6-B498-43B3-948B-1728B52AA6E4}">
                <adec:decorative xmlns:adec="http://schemas.microsoft.com/office/drawing/2017/decorative" val="1"/>
              </a:ext>
            </a:extLst>
          </p:cNvPr>
          <p:cNvSpPr/>
          <p:nvPr/>
        </p:nvSpPr>
        <p:spPr>
          <a:xfrm flipV="1">
            <a:off x="7520527" y="6709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pic>
        <p:nvPicPr>
          <p:cNvPr id="15" name="Picture Placeholder 14"/>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6667" r="16667"/>
          <a:stretch>
            <a:fillRect/>
          </a:stretch>
        </p:blipFill>
        <p:spPr/>
      </p:pic>
      <p:pic>
        <p:nvPicPr>
          <p:cNvPr id="14" name="Picture Placeholder 13"/>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667" r="16667"/>
          <a:stretch>
            <a:fillRect/>
          </a:stretch>
        </p:blipFill>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8254" y="5994400"/>
            <a:ext cx="2343746" cy="863605"/>
          </a:xfrm>
          <a:prstGeom prst="rect">
            <a:avLst/>
          </a:prstGeom>
        </p:spPr>
      </p:pic>
    </p:spTree>
    <p:extLst>
      <p:ext uri="{BB962C8B-B14F-4D97-AF65-F5344CB8AC3E}">
        <p14:creationId xmlns:p14="http://schemas.microsoft.com/office/powerpoint/2010/main" val="78048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365D194-85BA-4D50-B47D-062E79220FE0}"/>
              </a:ext>
            </a:extLst>
          </p:cNvPr>
          <p:cNvSpPr>
            <a:spLocks noGrp="1"/>
          </p:cNvSpPr>
          <p:nvPr>
            <p:ph idx="4294967295"/>
          </p:nvPr>
        </p:nvSpPr>
        <p:spPr>
          <a:xfrm>
            <a:off x="319596" y="42924"/>
            <a:ext cx="6928930" cy="6815076"/>
          </a:xfrm>
        </p:spPr>
        <p:txBody>
          <a:bodyPr/>
          <a:lstStyle/>
          <a:p>
            <a:pPr marL="0" indent="0" algn="just">
              <a:spcBef>
                <a:spcPts val="0"/>
              </a:spcBef>
              <a:spcAft>
                <a:spcPts val="1500"/>
              </a:spcAft>
              <a:buNone/>
            </a:pPr>
            <a:endParaRPr lang="en-MY" sz="2400" b="1" i="1" u="sng" dirty="0">
              <a:solidFill>
                <a:schemeClr val="accent6"/>
              </a:solidFill>
            </a:endParaRPr>
          </a:p>
          <a:p>
            <a:pPr marL="0" indent="0" algn="just">
              <a:spcBef>
                <a:spcPts val="0"/>
              </a:spcBef>
              <a:spcAft>
                <a:spcPts val="1500"/>
              </a:spcAft>
              <a:buNone/>
            </a:pPr>
            <a:r>
              <a:rPr lang="en-MY" sz="2400" b="1" i="1" u="sng" dirty="0">
                <a:solidFill>
                  <a:schemeClr val="accent6"/>
                </a:solidFill>
              </a:rPr>
              <a:t>When to serve the financial statements</a:t>
            </a:r>
            <a:endParaRPr lang="en-US" sz="2400" b="1" i="1" noProof="1">
              <a:latin typeface="Garamond" panose="02020404030301010803" pitchFamily="18" charset="0"/>
            </a:endParaRPr>
          </a:p>
          <a:p>
            <a:pPr marL="0" indent="0" algn="just">
              <a:spcBef>
                <a:spcPts val="0"/>
              </a:spcBef>
              <a:spcAft>
                <a:spcPts val="1500"/>
              </a:spcAft>
              <a:buNone/>
            </a:pPr>
            <a:r>
              <a:rPr lang="en-MY" sz="2400" dirty="0">
                <a:latin typeface="Garamond" panose="02020404030301010803" pitchFamily="18" charset="0"/>
              </a:rPr>
              <a:t>For a private company, the time frame allowed for sending out copies of the financial statement shall be within </a:t>
            </a:r>
            <a:r>
              <a:rPr lang="en-MY" sz="2400" b="1" dirty="0">
                <a:latin typeface="Garamond" panose="02020404030301010803" pitchFamily="18" charset="0"/>
              </a:rPr>
              <a:t>six months </a:t>
            </a:r>
            <a:r>
              <a:rPr lang="en-MY" sz="2400" dirty="0">
                <a:latin typeface="Garamond" panose="02020404030301010803" pitchFamily="18" charset="0"/>
              </a:rPr>
              <a:t>of the company’s’ financial year end.</a:t>
            </a:r>
            <a:endParaRPr lang="en-GB" sz="2400" dirty="0">
              <a:latin typeface="Garamond" panose="02020404030301010803" pitchFamily="18" charset="0"/>
            </a:endParaRPr>
          </a:p>
          <a:p>
            <a:pPr marL="0" indent="0" algn="just">
              <a:spcBef>
                <a:spcPts val="0"/>
              </a:spcBef>
              <a:spcAft>
                <a:spcPts val="1500"/>
              </a:spcAft>
              <a:buNone/>
            </a:pPr>
            <a:r>
              <a:rPr lang="en-MY" sz="2400" b="1" i="1" u="sng" dirty="0">
                <a:solidFill>
                  <a:schemeClr val="accent6"/>
                </a:solidFill>
              </a:rPr>
              <a:t>Who to serve</a:t>
            </a:r>
          </a:p>
          <a:p>
            <a:pPr marL="0" indent="0" algn="just">
              <a:spcBef>
                <a:spcPts val="0"/>
              </a:spcBef>
              <a:spcAft>
                <a:spcPts val="1500"/>
              </a:spcAft>
              <a:buNone/>
            </a:pPr>
            <a:r>
              <a:rPr lang="en-MY" sz="2400" b="1" dirty="0">
                <a:latin typeface="Garamond" panose="02020404030301010803" pitchFamily="18" charset="0"/>
              </a:rPr>
              <a:t>S.257 CA</a:t>
            </a:r>
            <a:r>
              <a:rPr lang="en-MY" sz="2400" dirty="0">
                <a:latin typeface="Garamond" panose="02020404030301010803" pitchFamily="18" charset="0"/>
              </a:rPr>
              <a:t> - The company shall send a copy of the financial statements to </a:t>
            </a:r>
            <a:r>
              <a:rPr lang="en-MY" sz="2400" b="1" dirty="0">
                <a:latin typeface="Garamond" panose="02020404030301010803" pitchFamily="18" charset="0"/>
              </a:rPr>
              <a:t>every member of the company</a:t>
            </a:r>
            <a:r>
              <a:rPr lang="en-MY" sz="2400" dirty="0">
                <a:latin typeface="Garamond" panose="02020404030301010803" pitchFamily="18" charset="0"/>
              </a:rPr>
              <a:t>,</a:t>
            </a:r>
            <a:r>
              <a:rPr lang="en-US" sz="2400" dirty="0">
                <a:latin typeface="Garamond" panose="02020404030301010803" pitchFamily="18" charset="0"/>
              </a:rPr>
              <a:t> </a:t>
            </a:r>
            <a:r>
              <a:rPr lang="en-MY" sz="2400" dirty="0">
                <a:latin typeface="Garamond" panose="02020404030301010803" pitchFamily="18" charset="0"/>
              </a:rPr>
              <a:t>every person who is entitled to receive the notice of general meetings</a:t>
            </a:r>
            <a:r>
              <a:rPr lang="en-US" sz="2400" dirty="0">
                <a:latin typeface="Garamond" panose="02020404030301010803" pitchFamily="18" charset="0"/>
              </a:rPr>
              <a:t> and </a:t>
            </a:r>
            <a:r>
              <a:rPr lang="en-MY" sz="2400" dirty="0">
                <a:latin typeface="Garamond" panose="02020404030301010803" pitchFamily="18" charset="0"/>
              </a:rPr>
              <a:t>every Auditor of the company.</a:t>
            </a:r>
            <a:endParaRPr lang="en-MY" sz="2400" b="1" i="1" u="sng" noProof="1">
              <a:solidFill>
                <a:schemeClr val="accent6"/>
              </a:solidFill>
            </a:endParaRPr>
          </a:p>
          <a:p>
            <a:pPr marL="0" indent="0" algn="just">
              <a:buNone/>
            </a:pPr>
            <a:r>
              <a:rPr lang="en-MY" sz="2400" b="1" i="1" u="sng" noProof="1">
                <a:solidFill>
                  <a:schemeClr val="accent6"/>
                </a:solidFill>
              </a:rPr>
              <a:t>When to lodge financial statement</a:t>
            </a:r>
          </a:p>
          <a:p>
            <a:pPr marL="0" indent="0" algn="just">
              <a:buNone/>
            </a:pPr>
            <a:r>
              <a:rPr lang="en-US" sz="2400" b="1" noProof="1">
                <a:latin typeface="Garamond" panose="02020404030301010803" pitchFamily="18" charset="0"/>
              </a:rPr>
              <a:t>S.259 CA</a:t>
            </a:r>
            <a:r>
              <a:rPr lang="en-US" sz="2400" noProof="1">
                <a:latin typeface="Garamond" panose="02020404030301010803" pitchFamily="18" charset="0"/>
              </a:rPr>
              <a:t> - A private company is required to file the financial statements for each financial year </a:t>
            </a:r>
            <a:r>
              <a:rPr lang="en-US" sz="2400" b="1" noProof="1">
                <a:latin typeface="Garamond" panose="02020404030301010803" pitchFamily="18" charset="0"/>
              </a:rPr>
              <a:t>within 30 days </a:t>
            </a:r>
            <a:r>
              <a:rPr lang="en-US" sz="2400" noProof="1">
                <a:latin typeface="Garamond" panose="02020404030301010803" pitchFamily="18" charset="0"/>
              </a:rPr>
              <a:t>from the date the financial statements are circulated</a:t>
            </a:r>
          </a:p>
        </p:txBody>
      </p:sp>
      <p:sp>
        <p:nvSpPr>
          <p:cNvPr id="2" name="Title 1">
            <a:extLst>
              <a:ext uri="{FF2B5EF4-FFF2-40B4-BE49-F238E27FC236}">
                <a16:creationId xmlns:a16="http://schemas.microsoft.com/office/drawing/2014/main" id="{6719F29B-F233-48AF-8261-F33A4E079E3E}"/>
              </a:ext>
            </a:extLst>
          </p:cNvPr>
          <p:cNvSpPr>
            <a:spLocks noGrp="1"/>
          </p:cNvSpPr>
          <p:nvPr>
            <p:ph type="ctrTitle"/>
          </p:nvPr>
        </p:nvSpPr>
        <p:spPr>
          <a:xfrm>
            <a:off x="7332000" y="-1"/>
            <a:ext cx="4860000" cy="6002215"/>
          </a:xfrm>
          <a:solidFill>
            <a:schemeClr val="bg1">
              <a:lumMod val="65000"/>
            </a:schemeClr>
          </a:solidFill>
        </p:spPr>
        <p:txBody>
          <a:bodyPr/>
          <a:lstStyle/>
          <a:p>
            <a:br>
              <a:rPr lang="en-US" dirty="0"/>
            </a:br>
            <a:br>
              <a:rPr lang="en-US" dirty="0"/>
            </a:br>
            <a:br>
              <a:rPr lang="en-US" dirty="0"/>
            </a:br>
            <a:br>
              <a:rPr lang="en-US" dirty="0"/>
            </a:br>
            <a:br>
              <a:rPr lang="en-US" dirty="0"/>
            </a:br>
            <a:br>
              <a:rPr lang="en-US" dirty="0"/>
            </a:br>
            <a:br>
              <a:rPr lang="en-US" dirty="0"/>
            </a:br>
            <a:r>
              <a:rPr lang="en-US" sz="4000" i="1" dirty="0">
                <a:solidFill>
                  <a:schemeClr val="accent6"/>
                </a:solidFill>
              </a:rPr>
              <a:t>What Information Should it Consist of?</a:t>
            </a:r>
          </a:p>
        </p:txBody>
      </p:sp>
      <p:sp>
        <p:nvSpPr>
          <p:cNvPr id="9" name="Rectangle 6">
            <a:extLst>
              <a:ext uri="{FF2B5EF4-FFF2-40B4-BE49-F238E27FC236}">
                <a16:creationId xmlns:a16="http://schemas.microsoft.com/office/drawing/2014/main" id="{C9D745AD-2359-4511-AF2E-0CFC0783471A}"/>
              </a:ext>
              <a:ext uri="{C183D7F6-B498-43B3-948B-1728B52AA6E4}">
                <adec:decorative xmlns:adec="http://schemas.microsoft.com/office/drawing/2017/decorative" val="1"/>
              </a:ext>
            </a:extLst>
          </p:cNvPr>
          <p:cNvSpPr/>
          <p:nvPr/>
        </p:nvSpPr>
        <p:spPr>
          <a:xfrm>
            <a:off x="7520527" y="2519044"/>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
        <p:nvSpPr>
          <p:cNvPr id="10" name="Rectangle 6">
            <a:extLst>
              <a:ext uri="{FF2B5EF4-FFF2-40B4-BE49-F238E27FC236}">
                <a16:creationId xmlns:a16="http://schemas.microsoft.com/office/drawing/2014/main" id="{A0F0B9BF-0637-4907-A537-C5F7C796FCA1}"/>
              </a:ext>
              <a:ext uri="{C183D7F6-B498-43B3-948B-1728B52AA6E4}">
                <adec:decorative xmlns:adec="http://schemas.microsoft.com/office/drawing/2017/decorative" val="1"/>
              </a:ext>
            </a:extLst>
          </p:cNvPr>
          <p:cNvSpPr/>
          <p:nvPr/>
        </p:nvSpPr>
        <p:spPr>
          <a:xfrm flipV="1">
            <a:off x="7520527" y="6709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pic>
        <p:nvPicPr>
          <p:cNvPr id="15" name="Picture Placeholder 14"/>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6667" r="16667"/>
          <a:stretch>
            <a:fillRect/>
          </a:stretch>
        </p:blipFill>
        <p:spPr/>
      </p:pic>
      <p:pic>
        <p:nvPicPr>
          <p:cNvPr id="14" name="Picture Placeholder 13"/>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667" r="16667"/>
          <a:stretch>
            <a:fillRect/>
          </a:stretch>
        </p:blipFill>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8254" y="6017846"/>
            <a:ext cx="2343746" cy="840159"/>
          </a:xfrm>
          <a:prstGeom prst="rect">
            <a:avLst/>
          </a:prstGeom>
        </p:spPr>
      </p:pic>
    </p:spTree>
    <p:extLst>
      <p:ext uri="{BB962C8B-B14F-4D97-AF65-F5344CB8AC3E}">
        <p14:creationId xmlns:p14="http://schemas.microsoft.com/office/powerpoint/2010/main" val="59369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89200" y="1"/>
            <a:ext cx="5002800" cy="6002215"/>
          </a:xfrm>
          <a:solidFill>
            <a:schemeClr val="bg1">
              <a:lumMod val="50000"/>
              <a:alpha val="43000"/>
            </a:schemeClr>
          </a:solidFill>
          <a:effectLst>
            <a:innerShdw blurRad="63500" dist="50800" dir="13500000">
              <a:prstClr val="black">
                <a:alpha val="50000"/>
              </a:prstClr>
            </a:innerShdw>
          </a:effectLst>
        </p:spPr>
        <p:txBody>
          <a:bodyPr/>
          <a:lstStyle/>
          <a:p>
            <a:r>
              <a:rPr lang="en-GB" i="1" dirty="0">
                <a:solidFill>
                  <a:schemeClr val="accent6"/>
                </a:solidFill>
              </a:rPr>
              <a:t>What is then expected of a Director?</a:t>
            </a:r>
          </a:p>
        </p:txBody>
      </p:sp>
      <p:sp>
        <p:nvSpPr>
          <p:cNvPr id="4" name="Slide Number Placeholder 3"/>
          <p:cNvSpPr>
            <a:spLocks noGrp="1"/>
          </p:cNvSpPr>
          <p:nvPr>
            <p:ph type="sldNum" sz="quarter" idx="11"/>
          </p:nvPr>
        </p:nvSpPr>
        <p:spPr/>
        <p:txBody>
          <a:bodyPr/>
          <a:lstStyle/>
          <a:p>
            <a:fld id="{19B51A1E-902D-48AF-9020-955120F399B6}" type="slidenum">
              <a:rPr lang="en-US" noProof="0" smtClean="0"/>
              <a:pPr/>
              <a:t>15</a:t>
            </a:fld>
            <a:endParaRPr lang="en-US" noProof="0" dirty="0"/>
          </a:p>
        </p:txBody>
      </p:sp>
      <p:sp>
        <p:nvSpPr>
          <p:cNvPr id="8" name="Text Placeholder 7"/>
          <p:cNvSpPr>
            <a:spLocks noGrp="1"/>
          </p:cNvSpPr>
          <p:nvPr>
            <p:ph type="body" sz="quarter" idx="18"/>
          </p:nvPr>
        </p:nvSpPr>
        <p:spPr>
          <a:xfrm>
            <a:off x="377175" y="104774"/>
            <a:ext cx="6350000" cy="5773511"/>
          </a:xfrm>
          <a:solidFill>
            <a:schemeClr val="bg2"/>
          </a:solidFill>
          <a:ln>
            <a:solidFill>
              <a:schemeClr val="bg2"/>
            </a:solidFill>
          </a:ln>
        </p:spPr>
        <p:txBody>
          <a:bodyPr/>
          <a:lstStyle/>
          <a:p>
            <a:pPr marL="0" indent="0">
              <a:buNone/>
            </a:pPr>
            <a:endParaRPr lang="en-GB"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3938" y="5994400"/>
            <a:ext cx="2368067" cy="86359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892870254"/>
              </p:ext>
            </p:extLst>
          </p:nvPr>
        </p:nvGraphicFramePr>
        <p:xfrm>
          <a:off x="0" y="-11875"/>
          <a:ext cx="7208322" cy="6766560"/>
        </p:xfrm>
        <a:graphic>
          <a:graphicData uri="http://schemas.openxmlformats.org/drawingml/2006/table">
            <a:tbl>
              <a:tblPr firstRow="1" bandRow="1">
                <a:tableStyleId>{16D9F66E-5EB9-4882-86FB-DCBF35E3C3E4}</a:tableStyleId>
              </a:tblPr>
              <a:tblGrid>
                <a:gridCol w="3604161">
                  <a:extLst>
                    <a:ext uri="{9D8B030D-6E8A-4147-A177-3AD203B41FA5}">
                      <a16:colId xmlns:a16="http://schemas.microsoft.com/office/drawing/2014/main" val="20000"/>
                    </a:ext>
                  </a:extLst>
                </a:gridCol>
                <a:gridCol w="3604161">
                  <a:extLst>
                    <a:ext uri="{9D8B030D-6E8A-4147-A177-3AD203B41FA5}">
                      <a16:colId xmlns:a16="http://schemas.microsoft.com/office/drawing/2014/main" val="20001"/>
                    </a:ext>
                  </a:extLst>
                </a:gridCol>
              </a:tblGrid>
              <a:tr h="877586">
                <a:tc>
                  <a:txBody>
                    <a:bodyPr/>
                    <a:lstStyle/>
                    <a:p>
                      <a:pPr algn="ctr"/>
                      <a:endParaRPr lang="en-GB" i="1" dirty="0">
                        <a:latin typeface="Garamond" panose="02020404030301010803" pitchFamily="18" charset="0"/>
                      </a:endParaRPr>
                    </a:p>
                    <a:p>
                      <a:pPr algn="ctr"/>
                      <a:r>
                        <a:rPr lang="en-GB" i="1" dirty="0">
                          <a:latin typeface="Garamond" panose="02020404030301010803" pitchFamily="18" charset="0"/>
                        </a:rPr>
                        <a:t>EXPECTED </a:t>
                      </a:r>
                    </a:p>
                    <a:p>
                      <a:pPr algn="ctr"/>
                      <a:endParaRPr lang="en-GB" i="1" dirty="0">
                        <a:latin typeface="Garamond" panose="02020404030301010803" pitchFamily="18" charset="0"/>
                      </a:endParaRPr>
                    </a:p>
                  </a:txBody>
                  <a:tcPr/>
                </a:tc>
                <a:tc>
                  <a:txBody>
                    <a:bodyPr/>
                    <a:lstStyle/>
                    <a:p>
                      <a:pPr algn="ctr"/>
                      <a:endParaRPr lang="en-GB" i="1" dirty="0">
                        <a:latin typeface="Garamond" panose="02020404030301010803" pitchFamily="18" charset="0"/>
                      </a:endParaRPr>
                    </a:p>
                    <a:p>
                      <a:pPr algn="ctr"/>
                      <a:r>
                        <a:rPr lang="en-GB" i="1" dirty="0">
                          <a:latin typeface="Garamond" panose="02020404030301010803" pitchFamily="18" charset="0"/>
                        </a:rPr>
                        <a:t>NOT EXPECTED </a:t>
                      </a:r>
                    </a:p>
                  </a:txBody>
                  <a:tcPr/>
                </a:tc>
                <a:extLst>
                  <a:ext uri="{0D108BD9-81ED-4DB2-BD59-A6C34878D82A}">
                    <a16:rowId xmlns:a16="http://schemas.microsoft.com/office/drawing/2014/main" val="10000"/>
                  </a:ext>
                </a:extLst>
              </a:tr>
              <a:tr h="370840">
                <a:tc>
                  <a:txBody>
                    <a:bodyPr/>
                    <a:lstStyle/>
                    <a:p>
                      <a:pPr algn="just"/>
                      <a:endParaRPr lang="en-GB" sz="1800" kern="1200" dirty="0">
                        <a:solidFill>
                          <a:schemeClr val="dk1"/>
                        </a:solidFill>
                        <a:effectLst/>
                        <a:latin typeface="Garamond" panose="02020404030301010803" pitchFamily="18" charset="0"/>
                        <a:ea typeface="+mn-ea"/>
                        <a:cs typeface="+mn-cs"/>
                      </a:endParaRPr>
                    </a:p>
                    <a:p>
                      <a:pPr algn="just"/>
                      <a:r>
                        <a:rPr lang="en-GB" sz="1800" kern="1200" dirty="0">
                          <a:solidFill>
                            <a:schemeClr val="dk1"/>
                          </a:solidFill>
                          <a:effectLst/>
                          <a:latin typeface="Garamond" panose="02020404030301010803" pitchFamily="18" charset="0"/>
                          <a:ea typeface="+mn-ea"/>
                          <a:cs typeface="+mn-cs"/>
                        </a:rPr>
                        <a:t>Understand the financial statements and form a view on the accuracy</a:t>
                      </a:r>
                      <a:r>
                        <a:rPr lang="en-GB" sz="1800" kern="1200" baseline="0" dirty="0">
                          <a:solidFill>
                            <a:schemeClr val="dk1"/>
                          </a:solidFill>
                          <a:effectLst/>
                          <a:latin typeface="Garamond" panose="02020404030301010803" pitchFamily="18" charset="0"/>
                          <a:ea typeface="+mn-ea"/>
                          <a:cs typeface="+mn-cs"/>
                        </a:rPr>
                        <a:t> and </a:t>
                      </a:r>
                      <a:r>
                        <a:rPr lang="en-GB" sz="1800" kern="1200" dirty="0">
                          <a:solidFill>
                            <a:schemeClr val="dk1"/>
                          </a:solidFill>
                          <a:effectLst/>
                          <a:latin typeface="Garamond" panose="02020404030301010803" pitchFamily="18" charset="0"/>
                          <a:ea typeface="+mn-ea"/>
                          <a:cs typeface="+mn-cs"/>
                        </a:rPr>
                        <a:t> credibility of the information.</a:t>
                      </a:r>
                    </a:p>
                    <a:p>
                      <a:pPr algn="just"/>
                      <a:endParaRPr lang="en-GB" dirty="0">
                        <a:latin typeface="Garamond" panose="02020404030301010803" pitchFamily="18" charset="0"/>
                      </a:endParaRPr>
                    </a:p>
                  </a:txBody>
                  <a:tcPr/>
                </a:tc>
                <a:tc>
                  <a:txBody>
                    <a:bodyPr/>
                    <a:lstStyle/>
                    <a:p>
                      <a:pPr algn="just"/>
                      <a:endParaRPr lang="en-GB" sz="1800" kern="1200" dirty="0">
                        <a:solidFill>
                          <a:schemeClr val="dk1"/>
                        </a:solidFill>
                        <a:effectLst/>
                        <a:latin typeface="Garamond" panose="02020404030301010803" pitchFamily="18" charset="0"/>
                        <a:ea typeface="+mn-ea"/>
                        <a:cs typeface="+mn-cs"/>
                      </a:endParaRPr>
                    </a:p>
                    <a:p>
                      <a:pPr algn="just"/>
                      <a:r>
                        <a:rPr lang="en-GB" sz="1800" kern="1200" dirty="0">
                          <a:solidFill>
                            <a:schemeClr val="dk1"/>
                          </a:solidFill>
                          <a:effectLst/>
                          <a:latin typeface="Garamond" panose="02020404030301010803" pitchFamily="18" charset="0"/>
                          <a:ea typeface="+mn-ea"/>
                          <a:cs typeface="+mn-cs"/>
                        </a:rPr>
                        <a:t>Directors do not need to be accounting experts.</a:t>
                      </a:r>
                      <a:endParaRPr lang="en-GB" dirty="0">
                        <a:latin typeface="Garamond" panose="02020404030301010803" pitchFamily="18" charset="0"/>
                      </a:endParaRPr>
                    </a:p>
                  </a:txBody>
                  <a:tcPr/>
                </a:tc>
                <a:extLst>
                  <a:ext uri="{0D108BD9-81ED-4DB2-BD59-A6C34878D82A}">
                    <a16:rowId xmlns:a16="http://schemas.microsoft.com/office/drawing/2014/main" val="10001"/>
                  </a:ext>
                </a:extLst>
              </a:tr>
              <a:tr h="370840">
                <a:tc>
                  <a:txBody>
                    <a:bodyPr/>
                    <a:lstStyle/>
                    <a:p>
                      <a:pPr algn="just"/>
                      <a:endParaRPr lang="en-GB" sz="1800" kern="1200" dirty="0">
                        <a:solidFill>
                          <a:schemeClr val="dk1"/>
                        </a:solidFill>
                        <a:effectLst/>
                        <a:latin typeface="Garamond" panose="02020404030301010803" pitchFamily="18" charset="0"/>
                        <a:ea typeface="+mn-ea"/>
                        <a:cs typeface="+mn-cs"/>
                      </a:endParaRPr>
                    </a:p>
                    <a:p>
                      <a:pPr algn="just"/>
                      <a:r>
                        <a:rPr lang="en-GB" sz="1800" kern="1200" dirty="0">
                          <a:solidFill>
                            <a:schemeClr val="dk1"/>
                          </a:solidFill>
                          <a:effectLst/>
                          <a:latin typeface="Garamond" panose="02020404030301010803" pitchFamily="18" charset="0"/>
                          <a:ea typeface="+mn-ea"/>
                          <a:cs typeface="+mn-cs"/>
                        </a:rPr>
                        <a:t>Understand the processes to prepare and review the financial statements</a:t>
                      </a:r>
                    </a:p>
                    <a:p>
                      <a:pPr algn="just"/>
                      <a:endParaRPr lang="en-GB" sz="1800" kern="1200" dirty="0">
                        <a:solidFill>
                          <a:schemeClr val="dk1"/>
                        </a:solidFill>
                        <a:effectLst/>
                        <a:latin typeface="Garamond" panose="02020404030301010803" pitchFamily="18" charset="0"/>
                        <a:ea typeface="+mn-ea"/>
                        <a:cs typeface="+mn-cs"/>
                      </a:endParaRPr>
                    </a:p>
                  </a:txBody>
                  <a:tcPr/>
                </a:tc>
                <a:tc>
                  <a:txBody>
                    <a:bodyPr/>
                    <a:lstStyle/>
                    <a:p>
                      <a:pPr marL="0" marR="0" lvl="0" indent="0" algn="just" defTabSz="914310" rtl="0" eaLnBrk="1" fontAlgn="auto" latinLnBrk="0" hangingPunct="1">
                        <a:lnSpc>
                          <a:spcPct val="100000"/>
                        </a:lnSpc>
                        <a:spcBef>
                          <a:spcPts val="0"/>
                        </a:spcBef>
                        <a:spcAft>
                          <a:spcPts val="0"/>
                        </a:spcAft>
                        <a:buClrTx/>
                        <a:buSzTx/>
                        <a:buFontTx/>
                        <a:buNone/>
                        <a:tabLst/>
                        <a:defRPr/>
                      </a:pPr>
                      <a:endParaRPr lang="en-GB" sz="1800" kern="1200" dirty="0">
                        <a:solidFill>
                          <a:schemeClr val="dk1"/>
                        </a:solidFill>
                        <a:effectLst/>
                        <a:latin typeface="Garamond" panose="02020404030301010803" pitchFamily="18" charset="0"/>
                        <a:ea typeface="+mn-ea"/>
                        <a:cs typeface="+mn-cs"/>
                      </a:endParaRPr>
                    </a:p>
                    <a:p>
                      <a:pPr marL="0" marR="0" lvl="0" indent="0" algn="just" defTabSz="91431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Garamond" panose="02020404030301010803" pitchFamily="18" charset="0"/>
                          <a:ea typeface="+mn-ea"/>
                          <a:cs typeface="+mn-cs"/>
                        </a:rPr>
                        <a:t>Do</a:t>
                      </a:r>
                      <a:r>
                        <a:rPr lang="en-GB" sz="1800" kern="1200" baseline="0" dirty="0">
                          <a:solidFill>
                            <a:schemeClr val="dk1"/>
                          </a:solidFill>
                          <a:effectLst/>
                          <a:latin typeface="Garamond" panose="02020404030301010803" pitchFamily="18" charset="0"/>
                          <a:ea typeface="+mn-ea"/>
                          <a:cs typeface="+mn-cs"/>
                        </a:rPr>
                        <a:t> not need to r</a:t>
                      </a:r>
                      <a:r>
                        <a:rPr lang="en-GB" sz="1800" kern="1200" dirty="0">
                          <a:solidFill>
                            <a:schemeClr val="dk1"/>
                          </a:solidFill>
                          <a:effectLst/>
                          <a:latin typeface="Garamond" panose="02020404030301010803" pitchFamily="18" charset="0"/>
                          <a:ea typeface="+mn-ea"/>
                          <a:cs typeface="+mn-cs"/>
                        </a:rPr>
                        <a:t>eview transactions or reconciliations</a:t>
                      </a:r>
                    </a:p>
                  </a:txBody>
                  <a:tcPr/>
                </a:tc>
                <a:extLst>
                  <a:ext uri="{0D108BD9-81ED-4DB2-BD59-A6C34878D82A}">
                    <a16:rowId xmlns:a16="http://schemas.microsoft.com/office/drawing/2014/main" val="10002"/>
                  </a:ext>
                </a:extLst>
              </a:tr>
              <a:tr h="370840">
                <a:tc>
                  <a:txBody>
                    <a:bodyPr/>
                    <a:lstStyle/>
                    <a:p>
                      <a:pPr marL="0" marR="0" lvl="0" indent="0" algn="just" defTabSz="914310" rtl="0" eaLnBrk="1" fontAlgn="auto" latinLnBrk="0" hangingPunct="1">
                        <a:lnSpc>
                          <a:spcPct val="100000"/>
                        </a:lnSpc>
                        <a:spcBef>
                          <a:spcPts val="0"/>
                        </a:spcBef>
                        <a:spcAft>
                          <a:spcPts val="0"/>
                        </a:spcAft>
                        <a:buClrTx/>
                        <a:buSzTx/>
                        <a:buFontTx/>
                        <a:buNone/>
                        <a:tabLst/>
                        <a:defRPr/>
                      </a:pPr>
                      <a:endParaRPr lang="en-GB" sz="1800" kern="1200" dirty="0">
                        <a:solidFill>
                          <a:schemeClr val="dk1"/>
                        </a:solidFill>
                        <a:effectLst/>
                        <a:latin typeface="Garamond" panose="02020404030301010803" pitchFamily="18" charset="0"/>
                        <a:ea typeface="+mn-ea"/>
                        <a:cs typeface="+mn-cs"/>
                      </a:endParaRPr>
                    </a:p>
                    <a:p>
                      <a:pPr marL="0" marR="0" lvl="0" indent="0" algn="just" defTabSz="91431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Garamond" panose="02020404030301010803" pitchFamily="18" charset="0"/>
                          <a:ea typeface="+mn-ea"/>
                          <a:cs typeface="+mn-cs"/>
                        </a:rPr>
                        <a:t>Review and approve the financial statements and determine whether the financial statements are prepared using the appropriate financial reporting framework.</a:t>
                      </a:r>
                    </a:p>
                    <a:p>
                      <a:pPr algn="just"/>
                      <a:endParaRPr lang="en-GB" dirty="0">
                        <a:latin typeface="Garamond" panose="02020404030301010803" pitchFamily="18" charset="0"/>
                      </a:endParaRPr>
                    </a:p>
                  </a:txBody>
                  <a:tcPr/>
                </a:tc>
                <a:tc>
                  <a:txBody>
                    <a:bodyPr/>
                    <a:lstStyle/>
                    <a:p>
                      <a:pPr algn="just"/>
                      <a:endParaRPr lang="en-GB" sz="1800" kern="1200" dirty="0">
                        <a:solidFill>
                          <a:schemeClr val="dk1"/>
                        </a:solidFill>
                        <a:effectLst/>
                        <a:latin typeface="Garamond" panose="02020404030301010803" pitchFamily="18" charset="0"/>
                        <a:ea typeface="+mn-ea"/>
                        <a:cs typeface="+mn-cs"/>
                      </a:endParaRPr>
                    </a:p>
                    <a:p>
                      <a:pPr algn="just"/>
                      <a:r>
                        <a:rPr lang="en-GB" sz="1800" kern="1200" dirty="0">
                          <a:solidFill>
                            <a:schemeClr val="dk1"/>
                          </a:solidFill>
                          <a:effectLst/>
                          <a:latin typeface="Garamond" panose="02020404030301010803" pitchFamily="18" charset="0"/>
                          <a:ea typeface="+mn-ea"/>
                          <a:cs typeface="+mn-cs"/>
                        </a:rPr>
                        <a:t>Do not need to prepare the financial statements. </a:t>
                      </a:r>
                      <a:endParaRPr lang="en-GB" dirty="0">
                        <a:latin typeface="Garamond" panose="02020404030301010803" pitchFamily="18" charset="0"/>
                      </a:endParaRPr>
                    </a:p>
                  </a:txBody>
                  <a:tcPr/>
                </a:tc>
                <a:extLst>
                  <a:ext uri="{0D108BD9-81ED-4DB2-BD59-A6C34878D82A}">
                    <a16:rowId xmlns:a16="http://schemas.microsoft.com/office/drawing/2014/main" val="10003"/>
                  </a:ext>
                </a:extLst>
              </a:tr>
              <a:tr h="370840">
                <a:tc>
                  <a:txBody>
                    <a:bodyPr/>
                    <a:lstStyle/>
                    <a:p>
                      <a:pPr algn="just"/>
                      <a:r>
                        <a:rPr lang="en-GB" sz="1800" kern="1200" dirty="0">
                          <a:solidFill>
                            <a:schemeClr val="dk1"/>
                          </a:solidFill>
                          <a:effectLst/>
                          <a:latin typeface="Garamond" panose="02020404030301010803" pitchFamily="18" charset="0"/>
                          <a:ea typeface="+mn-ea"/>
                          <a:cs typeface="+mn-cs"/>
                        </a:rPr>
                        <a:t>Liaise with the external auditors and oversee the quality and independence of the external audit process.</a:t>
                      </a:r>
                      <a:endParaRPr lang="en-GB" dirty="0">
                        <a:latin typeface="Garamond" panose="02020404030301010803" pitchFamily="18" charset="0"/>
                      </a:endParaRPr>
                    </a:p>
                  </a:txBody>
                  <a:tcPr/>
                </a:tc>
                <a:tc>
                  <a:txBody>
                    <a:bodyPr/>
                    <a:lstStyle/>
                    <a:p>
                      <a:pPr marL="0" marR="0" indent="0" algn="just" defTabSz="91431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Garamond" panose="02020404030301010803" pitchFamily="18" charset="0"/>
                          <a:ea typeface="+mn-ea"/>
                          <a:cs typeface="+mn-cs"/>
                        </a:rPr>
                        <a:t>Are</a:t>
                      </a:r>
                      <a:r>
                        <a:rPr lang="en-GB" sz="1800" kern="1200" baseline="0" dirty="0">
                          <a:solidFill>
                            <a:schemeClr val="dk1"/>
                          </a:solidFill>
                          <a:effectLst/>
                          <a:latin typeface="Garamond" panose="02020404030301010803" pitchFamily="18" charset="0"/>
                          <a:ea typeface="+mn-ea"/>
                          <a:cs typeface="+mn-cs"/>
                        </a:rPr>
                        <a:t> not required to possess a</a:t>
                      </a:r>
                      <a:r>
                        <a:rPr lang="en-GB" sz="1800" kern="1200" dirty="0">
                          <a:solidFill>
                            <a:schemeClr val="dk1"/>
                          </a:solidFill>
                          <a:effectLst/>
                          <a:latin typeface="Garamond" panose="02020404030301010803" pitchFamily="18" charset="0"/>
                          <a:ea typeface="+mn-ea"/>
                          <a:cs typeface="+mn-cs"/>
                        </a:rPr>
                        <a:t> detailed knowledge of the operation of the system of internal controls</a:t>
                      </a:r>
                      <a:endParaRPr lang="en-GB" dirty="0">
                        <a:latin typeface="Garamond" panose="02020404030301010803" pitchFamily="18" charset="0"/>
                      </a:endParaRPr>
                    </a:p>
                    <a:p>
                      <a:pPr algn="just"/>
                      <a:endParaRPr lang="en-GB" dirty="0">
                        <a:latin typeface="Garamond" panose="02020404030301010803" pitchFamily="18" charset="0"/>
                      </a:endParaRPr>
                    </a:p>
                  </a:txBody>
                  <a:tcPr/>
                </a:tc>
                <a:extLst>
                  <a:ext uri="{0D108BD9-81ED-4DB2-BD59-A6C34878D82A}">
                    <a16:rowId xmlns:a16="http://schemas.microsoft.com/office/drawing/2014/main" val="10004"/>
                  </a:ext>
                </a:extLst>
              </a:tr>
            </a:tbl>
          </a:graphicData>
        </a:graphic>
      </p:graphicFrame>
      <p:pic>
        <p:nvPicPr>
          <p:cNvPr id="17" name="Picture Placeholder 14"/>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6667" r="16667"/>
          <a:stretch>
            <a:fillRect/>
          </a:stretch>
        </p:blipFill>
        <p:spPr>
          <a:xfrm>
            <a:off x="9823938" y="465129"/>
            <a:ext cx="1872000" cy="1872000"/>
          </a:xfrm>
        </p:spPr>
      </p:pic>
      <p:pic>
        <p:nvPicPr>
          <p:cNvPr id="18" name="Picture Placeholder 13"/>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6667" r="16667"/>
          <a:stretch>
            <a:fillRect/>
          </a:stretch>
        </p:blipFill>
        <p:spPr>
          <a:xfrm>
            <a:off x="7629057" y="467636"/>
            <a:ext cx="1872000" cy="1872000"/>
          </a:xfrm>
        </p:spPr>
      </p:pic>
      <p:sp>
        <p:nvSpPr>
          <p:cNvPr id="19" name="Rectangle 6">
            <a:extLst>
              <a:ext uri="{FF2B5EF4-FFF2-40B4-BE49-F238E27FC236}">
                <a16:creationId xmlns:a16="http://schemas.microsoft.com/office/drawing/2014/main" id="{C9D745AD-2359-4511-AF2E-0CFC0783471A}"/>
              </a:ext>
              <a:ext uri="{C183D7F6-B498-43B3-948B-1728B52AA6E4}">
                <adec:decorative xmlns:adec="http://schemas.microsoft.com/office/drawing/2017/decorative" val="1"/>
              </a:ext>
            </a:extLst>
          </p:cNvPr>
          <p:cNvSpPr/>
          <p:nvPr/>
        </p:nvSpPr>
        <p:spPr>
          <a:xfrm>
            <a:off x="7413649" y="2245912"/>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
        <p:nvSpPr>
          <p:cNvPr id="20" name="Rectangle 6">
            <a:extLst>
              <a:ext uri="{FF2B5EF4-FFF2-40B4-BE49-F238E27FC236}">
                <a16:creationId xmlns:a16="http://schemas.microsoft.com/office/drawing/2014/main" id="{A0F0B9BF-0637-4907-A537-C5F7C796FCA1}"/>
              </a:ext>
              <a:ext uri="{C183D7F6-B498-43B3-948B-1728B52AA6E4}">
                <adec:decorative xmlns:adec="http://schemas.microsoft.com/office/drawing/2017/decorative" val="1"/>
              </a:ext>
            </a:extLst>
          </p:cNvPr>
          <p:cNvSpPr/>
          <p:nvPr/>
        </p:nvSpPr>
        <p:spPr>
          <a:xfrm flipV="1">
            <a:off x="7452319" y="338476"/>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Tree>
    <p:extLst>
      <p:ext uri="{BB962C8B-B14F-4D97-AF65-F5344CB8AC3E}">
        <p14:creationId xmlns:p14="http://schemas.microsoft.com/office/powerpoint/2010/main" val="98397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588565" y="2362200"/>
            <a:ext cx="4848800" cy="3657600"/>
          </a:xfrm>
          <a:prstGeom prst="rect">
            <a:avLst/>
          </a:prstGeom>
        </p:spPr>
        <p:txBody>
          <a:bodyPr spcFirstLastPara="1" wrap="square" lIns="91413" tIns="91413" rIns="91413" bIns="91413" anchor="t" anchorCtr="0">
            <a:noAutofit/>
          </a:bodyPr>
          <a:lstStyle/>
          <a:p>
            <a:r>
              <a:rPr lang="en" sz="4800" dirty="0">
                <a:latin typeface="Garamond" panose="02020404030301010803" pitchFamily="18" charset="0"/>
              </a:rPr>
              <a:t>DUTY TO KEEP ACCOUNTS</a:t>
            </a:r>
            <a:endParaRPr sz="4800" dirty="0">
              <a:latin typeface="Garamond" panose="02020404030301010803" pitchFamily="18" charset="0"/>
            </a:endParaRPr>
          </a:p>
        </p:txBody>
      </p:sp>
      <p:grpSp>
        <p:nvGrpSpPr>
          <p:cNvPr id="92" name="Google Shape;92;p15"/>
          <p:cNvGrpSpPr/>
          <p:nvPr/>
        </p:nvGrpSpPr>
        <p:grpSpPr>
          <a:xfrm>
            <a:off x="2023206" y="576055"/>
            <a:ext cx="1979531" cy="1430396"/>
            <a:chOff x="5292575" y="3681900"/>
            <a:chExt cx="420150" cy="373275"/>
          </a:xfrm>
          <a:solidFill>
            <a:schemeClr val="tx1"/>
          </a:solidFill>
        </p:grpSpPr>
        <p:sp>
          <p:nvSpPr>
            <p:cNvPr id="93" name="Google Shape;93;p15"/>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grpFill/>
            <a:ln w="12175" cap="rnd"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15"/>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grpFill/>
            <a:ln w="12175" cap="rnd"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15"/>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grpFill/>
            <a:ln w="12175" cap="rnd"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15"/>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grpFill/>
            <a:ln w="12175" cap="rnd"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15"/>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grpFill/>
            <a:ln w="12175" cap="rnd"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15"/>
            <p:cNvSpPr/>
            <p:nvPr/>
          </p:nvSpPr>
          <p:spPr>
            <a:xfrm>
              <a:off x="5380250" y="3779925"/>
              <a:ext cx="236262" cy="120600"/>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grpFill/>
            <a:ln w="12175" cap="rnd"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15"/>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grpFill/>
            <a:ln w="12175" cap="rnd"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73829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7031">
            <a:alpha val="50000"/>
          </a:srgbClr>
        </a:solidFill>
        <a:effectLst/>
      </p:bgPr>
    </p:bg>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312600" y="767333"/>
            <a:ext cx="2728400" cy="5308000"/>
          </a:xfrm>
          <a:prstGeom prst="rect">
            <a:avLst/>
          </a:prstGeom>
        </p:spPr>
        <p:txBody>
          <a:bodyPr spcFirstLastPara="1" wrap="square" lIns="91413" tIns="91413" rIns="91413" bIns="91413" anchor="t" anchorCtr="0">
            <a:noAutofit/>
          </a:bodyPr>
          <a:lstStyle/>
          <a:p>
            <a:pPr lvl="0"/>
            <a:r>
              <a:rPr lang="en-US" sz="3600" b="1" i="1" dirty="0">
                <a:solidFill>
                  <a:schemeClr val="tx1">
                    <a:lumMod val="65000"/>
                    <a:lumOff val="35000"/>
                  </a:schemeClr>
                </a:solidFill>
              </a:rPr>
              <a:t>S.245 </a:t>
            </a:r>
            <a:br>
              <a:rPr lang="en-US" sz="3600" b="1" i="1" dirty="0">
                <a:solidFill>
                  <a:schemeClr val="tx1">
                    <a:lumMod val="65000"/>
                    <a:lumOff val="35000"/>
                  </a:schemeClr>
                </a:solidFill>
              </a:rPr>
            </a:br>
            <a:r>
              <a:rPr lang="en-US" sz="3600" b="1" i="1" dirty="0">
                <a:solidFill>
                  <a:schemeClr val="tx1">
                    <a:lumMod val="65000"/>
                    <a:lumOff val="35000"/>
                  </a:schemeClr>
                </a:solidFill>
              </a:rPr>
              <a:t>CA 2016</a:t>
            </a:r>
            <a:endParaRPr sz="3600" i="1" dirty="0">
              <a:solidFill>
                <a:schemeClr val="tx1">
                  <a:lumMod val="65000"/>
                  <a:lumOff val="35000"/>
                </a:schemeClr>
              </a:solidFill>
            </a:endParaRPr>
          </a:p>
        </p:txBody>
      </p:sp>
      <p:sp>
        <p:nvSpPr>
          <p:cNvPr id="114" name="Google Shape;114;p17"/>
          <p:cNvSpPr txBox="1">
            <a:spLocks noGrp="1"/>
          </p:cNvSpPr>
          <p:nvPr>
            <p:ph type="body" idx="1"/>
          </p:nvPr>
        </p:nvSpPr>
        <p:spPr>
          <a:xfrm>
            <a:off x="3454400" y="19"/>
            <a:ext cx="8737600" cy="6781799"/>
          </a:xfrm>
          <a:prstGeom prst="rect">
            <a:avLst/>
          </a:prstGeom>
        </p:spPr>
        <p:txBody>
          <a:bodyPr spcFirstLastPara="1" wrap="square" lIns="91413" tIns="91413" rIns="91413" bIns="91413" anchor="t" anchorCtr="0">
            <a:noAutofit/>
          </a:bodyPr>
          <a:lstStyle/>
          <a:p>
            <a:pPr marL="0" indent="0">
              <a:buNone/>
            </a:pPr>
            <a:endParaRPr lang="en-US" dirty="0"/>
          </a:p>
          <a:p>
            <a:pPr marL="0" indent="0">
              <a:buNone/>
            </a:pPr>
            <a:r>
              <a:rPr lang="en-US" sz="2400" dirty="0">
                <a:solidFill>
                  <a:schemeClr val="tx1">
                    <a:lumMod val="65000"/>
                    <a:lumOff val="35000"/>
                  </a:schemeClr>
                </a:solidFill>
                <a:latin typeface="Nunito Sans"/>
              </a:rPr>
              <a:t>A company, the directors and managers of a company shall-</a:t>
            </a:r>
          </a:p>
          <a:p>
            <a:pPr marL="0" indent="0">
              <a:buNone/>
            </a:pPr>
            <a:endParaRPr lang="en-US" sz="2400" dirty="0">
              <a:solidFill>
                <a:schemeClr val="tx1">
                  <a:lumMod val="65000"/>
                  <a:lumOff val="35000"/>
                </a:schemeClr>
              </a:solidFill>
              <a:latin typeface="Nunito Sans"/>
            </a:endParaRPr>
          </a:p>
          <a:p>
            <a:pPr marL="0" indent="0">
              <a:buNone/>
            </a:pPr>
            <a:r>
              <a:rPr lang="en-US" sz="2400" dirty="0">
                <a:solidFill>
                  <a:schemeClr val="tx1">
                    <a:lumMod val="65000"/>
                    <a:lumOff val="35000"/>
                  </a:schemeClr>
                </a:solidFill>
                <a:latin typeface="Nunito Sans"/>
              </a:rPr>
              <a:t>“(a) Cause to be kept the accounting and other records to sufficiently explain the transactions and financial position of the company and enable true and fair profit and loss accounts and balance sheets and any documents required to be attached thereto to be prepared from time to time”</a:t>
            </a:r>
          </a:p>
          <a:p>
            <a:pPr marL="0" indent="0">
              <a:buNone/>
            </a:pPr>
            <a:endParaRPr lang="en-US" sz="1800" dirty="0">
              <a:solidFill>
                <a:schemeClr val="tx1">
                  <a:lumMod val="65000"/>
                  <a:lumOff val="35000"/>
                </a:schemeClr>
              </a:solidFill>
              <a:latin typeface="Nunito Sans"/>
            </a:endParaRPr>
          </a:p>
          <a:p>
            <a:pPr marL="0" indent="0">
              <a:buNone/>
            </a:pPr>
            <a:endParaRPr lang="en-US" sz="1800" dirty="0">
              <a:solidFill>
                <a:schemeClr val="tx1">
                  <a:lumMod val="65000"/>
                  <a:lumOff val="35000"/>
                </a:schemeClr>
              </a:solidFill>
              <a:latin typeface="Nunito Sans"/>
            </a:endParaRPr>
          </a:p>
          <a:p>
            <a:pPr marL="0" indent="0">
              <a:buNone/>
            </a:pPr>
            <a:r>
              <a:rPr lang="en-US" sz="2400" dirty="0">
                <a:solidFill>
                  <a:schemeClr val="tx1">
                    <a:lumMod val="65000"/>
                    <a:lumOff val="35000"/>
                  </a:schemeClr>
                </a:solidFill>
                <a:latin typeface="Nunito Sans"/>
              </a:rPr>
              <a:t>The phrase “from time to time” has been deleted from the 2016 Act as compared to the 1965 Act at S.167. </a:t>
            </a:r>
          </a:p>
        </p:txBody>
      </p:sp>
      <p:cxnSp>
        <p:nvCxnSpPr>
          <p:cNvPr id="5" name="Straight Connector 4"/>
          <p:cNvCxnSpPr/>
          <p:nvPr/>
        </p:nvCxnSpPr>
        <p:spPr>
          <a:xfrm>
            <a:off x="6608284" y="3436815"/>
            <a:ext cx="2316886"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7704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
                                            <p:txEl>
                                              <p:pRg st="6" end="6"/>
                                            </p:txEl>
                                          </p:spTgt>
                                        </p:tgtEl>
                                        <p:attrNameLst>
                                          <p:attrName>style.visibility</p:attrName>
                                        </p:attrNameLst>
                                      </p:cBhvr>
                                      <p:to>
                                        <p:strVal val="visible"/>
                                      </p:to>
                                    </p:set>
                                    <p:animEffect transition="in" filter="fade">
                                      <p:cBhvr>
                                        <p:cTn id="12" dur="500"/>
                                        <p:tgtEl>
                                          <p:spTgt spid="1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7031">
            <a:alpha val="50000"/>
          </a:srgbClr>
        </a:solidFill>
        <a:effectLst/>
      </p:bgPr>
    </p:bg>
    <p:spTree>
      <p:nvGrpSpPr>
        <p:cNvPr id="1" name="Shape 306"/>
        <p:cNvGrpSpPr/>
        <p:nvPr/>
      </p:nvGrpSpPr>
      <p:grpSpPr>
        <a:xfrm>
          <a:off x="0" y="0"/>
          <a:ext cx="0" cy="0"/>
          <a:chOff x="0" y="0"/>
          <a:chExt cx="0" cy="0"/>
        </a:xfrm>
      </p:grpSpPr>
      <p:sp>
        <p:nvSpPr>
          <p:cNvPr id="307" name="Google Shape;307;p29"/>
          <p:cNvSpPr txBox="1">
            <a:spLocks noGrp="1"/>
          </p:cNvSpPr>
          <p:nvPr>
            <p:ph type="title"/>
          </p:nvPr>
        </p:nvSpPr>
        <p:spPr>
          <a:xfrm>
            <a:off x="312600" y="767333"/>
            <a:ext cx="2728400" cy="5308000"/>
          </a:xfrm>
          <a:prstGeom prst="rect">
            <a:avLst/>
          </a:prstGeom>
        </p:spPr>
        <p:txBody>
          <a:bodyPr spcFirstLastPara="1" wrap="square" lIns="91413" tIns="91413" rIns="91413" bIns="91413" anchor="t" anchorCtr="0">
            <a:noAutofit/>
          </a:bodyPr>
          <a:lstStyle/>
          <a:p>
            <a:r>
              <a:rPr lang="en" sz="3600" b="1" i="1" dirty="0">
                <a:solidFill>
                  <a:schemeClr val="tx1">
                    <a:lumMod val="65000"/>
                    <a:lumOff val="35000"/>
                  </a:schemeClr>
                </a:solidFill>
              </a:rPr>
              <a:t>Penalty for failing to comply with S.245</a:t>
            </a:r>
            <a:endParaRPr sz="3600" b="1" i="1" dirty="0">
              <a:solidFill>
                <a:schemeClr val="tx1">
                  <a:lumMod val="65000"/>
                  <a:lumOff val="35000"/>
                </a:schemeClr>
              </a:solidFill>
            </a:endParaRPr>
          </a:p>
        </p:txBody>
      </p:sp>
      <p:graphicFrame>
        <p:nvGraphicFramePr>
          <p:cNvPr id="308" name="Google Shape;308;p29"/>
          <p:cNvGraphicFramePr/>
          <p:nvPr>
            <p:extLst>
              <p:ext uri="{D42A27DB-BD31-4B8C-83A1-F6EECF244321}">
                <p14:modId xmlns:p14="http://schemas.microsoft.com/office/powerpoint/2010/main" val="871314201"/>
              </p:ext>
            </p:extLst>
          </p:nvPr>
        </p:nvGraphicFramePr>
        <p:xfrm>
          <a:off x="3962400" y="2057400"/>
          <a:ext cx="7823200" cy="4038600"/>
        </p:xfrm>
        <a:graphic>
          <a:graphicData uri="http://schemas.openxmlformats.org/drawingml/2006/table">
            <a:tbl>
              <a:tblPr>
                <a:noFill/>
              </a:tblPr>
              <a:tblGrid>
                <a:gridCol w="1422400">
                  <a:extLst>
                    <a:ext uri="{9D8B030D-6E8A-4147-A177-3AD203B41FA5}">
                      <a16:colId xmlns:a16="http://schemas.microsoft.com/office/drawing/2014/main" val="20000"/>
                    </a:ext>
                  </a:extLst>
                </a:gridCol>
                <a:gridCol w="3149600">
                  <a:extLst>
                    <a:ext uri="{9D8B030D-6E8A-4147-A177-3AD203B41FA5}">
                      <a16:colId xmlns:a16="http://schemas.microsoft.com/office/drawing/2014/main" val="20001"/>
                    </a:ext>
                  </a:extLst>
                </a:gridCol>
                <a:gridCol w="3251200">
                  <a:extLst>
                    <a:ext uri="{9D8B030D-6E8A-4147-A177-3AD203B41FA5}">
                      <a16:colId xmlns:a16="http://schemas.microsoft.com/office/drawing/2014/main" val="20002"/>
                    </a:ext>
                  </a:extLst>
                </a:gridCol>
              </a:tblGrid>
              <a:tr h="1346200">
                <a:tc>
                  <a:txBody>
                    <a:bodyPr/>
                    <a:lstStyle/>
                    <a:p>
                      <a:pPr marL="0" lvl="0" indent="0" algn="l" rtl="0">
                        <a:spcBef>
                          <a:spcPts val="0"/>
                        </a:spcBef>
                        <a:spcAft>
                          <a:spcPts val="0"/>
                        </a:spcAft>
                        <a:buNone/>
                      </a:pPr>
                      <a:endParaRPr sz="1900" dirty="0">
                        <a:solidFill>
                          <a:srgbClr val="666666"/>
                        </a:solidFill>
                        <a:latin typeface="Nunito Sans"/>
                        <a:ea typeface="Nunito Sans"/>
                        <a:cs typeface="Nunito Sans"/>
                        <a:sym typeface="Nunito Sans"/>
                      </a:endParaRPr>
                    </a:p>
                  </a:txBody>
                  <a:tcPr marL="121900" marR="121900" marT="91433" marB="914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2000" b="1" dirty="0">
                          <a:solidFill>
                            <a:srgbClr val="666666"/>
                          </a:solidFill>
                          <a:latin typeface="Nunito Sans"/>
                          <a:ea typeface="Nunito Sans"/>
                          <a:cs typeface="Nunito Sans"/>
                          <a:sym typeface="Nunito Sans"/>
                        </a:rPr>
                        <a:t>Imprisonment </a:t>
                      </a:r>
                      <a:endParaRPr sz="2000" b="1" dirty="0">
                        <a:solidFill>
                          <a:srgbClr val="666666"/>
                        </a:solidFill>
                        <a:latin typeface="Nunito Sans"/>
                        <a:ea typeface="Nunito Sans"/>
                        <a:cs typeface="Nunito Sans"/>
                        <a:sym typeface="Nunito Sans"/>
                      </a:endParaRPr>
                    </a:p>
                  </a:txBody>
                  <a:tcPr marL="121900" marR="121900" marT="91433" marB="914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2000" b="1" dirty="0">
                          <a:solidFill>
                            <a:srgbClr val="666666"/>
                          </a:solidFill>
                          <a:latin typeface="Nunito Sans"/>
                          <a:ea typeface="Nunito Sans"/>
                          <a:cs typeface="Nunito Sans"/>
                          <a:sym typeface="Nunito Sans"/>
                        </a:rPr>
                        <a:t>Fine</a:t>
                      </a:r>
                      <a:endParaRPr sz="1500" b="1" dirty="0">
                        <a:solidFill>
                          <a:srgbClr val="666666"/>
                        </a:solidFill>
                        <a:latin typeface="Nunito Sans"/>
                        <a:ea typeface="Nunito Sans"/>
                        <a:cs typeface="Nunito Sans"/>
                        <a:sym typeface="Nunito Sans"/>
                      </a:endParaRPr>
                    </a:p>
                  </a:txBody>
                  <a:tcPr marL="121900" marR="121900" marT="91433" marB="914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1346200">
                <a:tc>
                  <a:txBody>
                    <a:bodyPr/>
                    <a:lstStyle/>
                    <a:p>
                      <a:pPr marL="0" lvl="0" indent="0" algn="r" rtl="0">
                        <a:spcBef>
                          <a:spcPts val="0"/>
                        </a:spcBef>
                        <a:spcAft>
                          <a:spcPts val="0"/>
                        </a:spcAft>
                        <a:buNone/>
                      </a:pPr>
                      <a:r>
                        <a:rPr lang="en" sz="1600" b="1" dirty="0">
                          <a:solidFill>
                            <a:srgbClr val="666666"/>
                          </a:solidFill>
                          <a:latin typeface="Nunito Sans"/>
                          <a:ea typeface="Nunito Sans"/>
                          <a:cs typeface="Nunito Sans"/>
                          <a:sym typeface="Nunito Sans"/>
                        </a:rPr>
                        <a:t>CA 1965</a:t>
                      </a:r>
                      <a:endParaRPr sz="1600" b="1" dirty="0">
                        <a:solidFill>
                          <a:srgbClr val="666666"/>
                        </a:solidFill>
                        <a:latin typeface="Nunito Sans"/>
                        <a:ea typeface="Nunito Sans"/>
                        <a:cs typeface="Nunito Sans"/>
                        <a:sym typeface="Nunito Sans"/>
                      </a:endParaRPr>
                    </a:p>
                  </a:txBody>
                  <a:tcPr marL="121900" marR="121900" marT="91433" marB="914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900" b="1" dirty="0">
                          <a:solidFill>
                            <a:srgbClr val="F67031"/>
                          </a:solidFill>
                          <a:latin typeface="Nunito Sans"/>
                          <a:ea typeface="Nunito Sans"/>
                          <a:cs typeface="Nunito Sans"/>
                          <a:sym typeface="Nunito Sans"/>
                        </a:rPr>
                        <a:t> 6 months </a:t>
                      </a:r>
                      <a:endParaRPr sz="1900" b="1" dirty="0">
                        <a:solidFill>
                          <a:srgbClr val="F67031"/>
                        </a:solidFill>
                        <a:latin typeface="Nunito Sans"/>
                        <a:ea typeface="Nunito Sans"/>
                        <a:cs typeface="Nunito Sans"/>
                        <a:sym typeface="Nunito Sans"/>
                      </a:endParaRPr>
                    </a:p>
                  </a:txBody>
                  <a:tcPr marL="121900" marR="121900" marT="91433" marB="914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900" b="1" dirty="0">
                          <a:solidFill>
                            <a:srgbClr val="F67031"/>
                          </a:solidFill>
                          <a:latin typeface="Nunito Sans"/>
                          <a:ea typeface="Nunito Sans"/>
                          <a:cs typeface="Nunito Sans"/>
                          <a:sym typeface="Nunito Sans"/>
                        </a:rPr>
                        <a:t>RM 5,000</a:t>
                      </a:r>
                      <a:endParaRPr sz="1900" b="1" dirty="0">
                        <a:solidFill>
                          <a:srgbClr val="F67031"/>
                        </a:solidFill>
                        <a:latin typeface="Nunito Sans"/>
                        <a:ea typeface="Nunito Sans"/>
                        <a:cs typeface="Nunito Sans"/>
                        <a:sym typeface="Nunito Sans"/>
                      </a:endParaRPr>
                    </a:p>
                  </a:txBody>
                  <a:tcPr marL="121900" marR="121900" marT="91433" marB="914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346200">
                <a:tc>
                  <a:txBody>
                    <a:bodyPr/>
                    <a:lstStyle/>
                    <a:p>
                      <a:pPr marL="0" lvl="0" indent="0" algn="r" rtl="0">
                        <a:spcBef>
                          <a:spcPts val="0"/>
                        </a:spcBef>
                        <a:spcAft>
                          <a:spcPts val="0"/>
                        </a:spcAft>
                        <a:buNone/>
                      </a:pPr>
                      <a:r>
                        <a:rPr lang="en" sz="1600" b="1" dirty="0">
                          <a:solidFill>
                            <a:srgbClr val="666666"/>
                          </a:solidFill>
                          <a:latin typeface="Nunito Sans"/>
                          <a:ea typeface="Nunito Sans"/>
                          <a:cs typeface="Nunito Sans"/>
                          <a:sym typeface="Nunito Sans"/>
                        </a:rPr>
                        <a:t>CA 2016</a:t>
                      </a:r>
                      <a:endParaRPr sz="1600" b="1" dirty="0">
                        <a:solidFill>
                          <a:srgbClr val="666666"/>
                        </a:solidFill>
                        <a:latin typeface="Nunito Sans"/>
                        <a:ea typeface="Nunito Sans"/>
                        <a:cs typeface="Nunito Sans"/>
                        <a:sym typeface="Nunito Sans"/>
                      </a:endParaRPr>
                    </a:p>
                  </a:txBody>
                  <a:tcPr marL="121900" marR="121900" marT="91433" marB="914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1900" b="1" dirty="0">
                          <a:solidFill>
                            <a:srgbClr val="F67031"/>
                          </a:solidFill>
                          <a:latin typeface="Nunito Sans"/>
                          <a:ea typeface="Nunito Sans"/>
                          <a:cs typeface="Nunito Sans"/>
                          <a:sym typeface="Nunito Sans"/>
                        </a:rPr>
                        <a:t>Not exceeding 3 years</a:t>
                      </a:r>
                      <a:endParaRPr sz="1900" b="1" dirty="0">
                        <a:solidFill>
                          <a:srgbClr val="F67031"/>
                        </a:solidFill>
                        <a:latin typeface="Nunito Sans"/>
                        <a:ea typeface="Nunito Sans"/>
                        <a:cs typeface="Nunito Sans"/>
                        <a:sym typeface="Nunito Sans"/>
                      </a:endParaRPr>
                    </a:p>
                  </a:txBody>
                  <a:tcPr marL="121900" marR="121900" marT="91433" marB="914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1900" b="1" dirty="0">
                          <a:solidFill>
                            <a:srgbClr val="F67031"/>
                          </a:solidFill>
                          <a:latin typeface="Nunito Sans"/>
                          <a:ea typeface="Nunito Sans"/>
                          <a:cs typeface="Nunito Sans"/>
                          <a:sym typeface="Nunito Sans"/>
                        </a:rPr>
                        <a:t>Not exceeding RM 500,000</a:t>
                      </a:r>
                      <a:endParaRPr sz="1900" b="1" dirty="0">
                        <a:solidFill>
                          <a:srgbClr val="F67031"/>
                        </a:solidFill>
                        <a:latin typeface="Nunito Sans"/>
                        <a:ea typeface="Nunito Sans"/>
                        <a:cs typeface="Nunito Sans"/>
                        <a:sym typeface="Nunito Sans"/>
                      </a:endParaRPr>
                    </a:p>
                  </a:txBody>
                  <a:tcPr marL="121900" marR="121900" marT="91433" marB="914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bl>
          </a:graphicData>
        </a:graphic>
      </p:graphicFrame>
      <p:sp>
        <p:nvSpPr>
          <p:cNvPr id="309" name="Google Shape;309;p29"/>
          <p:cNvSpPr txBox="1">
            <a:spLocks noGrp="1"/>
          </p:cNvSpPr>
          <p:nvPr>
            <p:ph type="sldNum" idx="12"/>
          </p:nvPr>
        </p:nvSpPr>
        <p:spPr>
          <a:xfrm>
            <a:off x="11409045" y="6333136"/>
            <a:ext cx="731600" cy="524800"/>
          </a:xfrm>
          <a:prstGeom prst="rect">
            <a:avLst/>
          </a:prstGeom>
        </p:spPr>
        <p:txBody>
          <a:bodyPr spcFirstLastPara="1" wrap="square" lIns="91413" tIns="91413" rIns="91413" bIns="91413" anchor="ctr" anchorCtr="0">
            <a:noAutofit/>
          </a:bodyPr>
          <a:lstStyle/>
          <a:p>
            <a:fld id="{00000000-1234-1234-1234-123412341234}" type="slidenum">
              <a:rPr lang="en"/>
              <a:pPr/>
              <a:t>18</a:t>
            </a:fld>
            <a:endParaRPr/>
          </a:p>
        </p:txBody>
      </p:sp>
      <p:sp>
        <p:nvSpPr>
          <p:cNvPr id="310" name="Google Shape;310;p29"/>
          <p:cNvSpPr txBox="1">
            <a:spLocks noGrp="1"/>
          </p:cNvSpPr>
          <p:nvPr>
            <p:ph type="body" idx="1"/>
          </p:nvPr>
        </p:nvSpPr>
        <p:spPr>
          <a:xfrm>
            <a:off x="3962400" y="533401"/>
            <a:ext cx="7461600" cy="1412000"/>
          </a:xfrm>
          <a:prstGeom prst="rect">
            <a:avLst/>
          </a:prstGeom>
        </p:spPr>
        <p:txBody>
          <a:bodyPr spcFirstLastPara="1" wrap="square" lIns="91413" tIns="91413" rIns="91413" bIns="91413" anchor="t" anchorCtr="0">
            <a:noAutofit/>
          </a:bodyPr>
          <a:lstStyle/>
          <a:p>
            <a:pPr marL="0" indent="0" algn="just">
              <a:buNone/>
            </a:pPr>
            <a:r>
              <a:rPr lang="en" sz="2000" b="1" i="1" dirty="0">
                <a:solidFill>
                  <a:schemeClr val="tx1"/>
                </a:solidFill>
                <a:latin typeface="Garamond" panose="02020404030301010803" pitchFamily="18" charset="0"/>
              </a:rPr>
              <a:t>The 2016 Act has imposed stricter penalties and sanctions on directors for faling to comply with their responsibility to keep the accounts of the company in accordance with the rules. </a:t>
            </a:r>
            <a:endParaRPr sz="2000" b="1" i="1"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00165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1000"/>
                                        <p:tgtEl>
                                          <p:spTgt spid="308"/>
                                        </p:tgtEl>
                                      </p:cBhvr>
                                    </p:animEffect>
                                    <p:anim calcmode="lin" valueType="num">
                                      <p:cBhvr>
                                        <p:cTn id="8" dur="1000" fill="hold"/>
                                        <p:tgtEl>
                                          <p:spTgt spid="308"/>
                                        </p:tgtEl>
                                        <p:attrNameLst>
                                          <p:attrName>ppt_x</p:attrName>
                                        </p:attrNameLst>
                                      </p:cBhvr>
                                      <p:tavLst>
                                        <p:tav tm="0">
                                          <p:val>
                                            <p:strVal val="#ppt_x"/>
                                          </p:val>
                                        </p:tav>
                                        <p:tav tm="100000">
                                          <p:val>
                                            <p:strVal val="#ppt_x"/>
                                          </p:val>
                                        </p:tav>
                                      </p:tavLst>
                                    </p:anim>
                                    <p:anim calcmode="lin" valueType="num">
                                      <p:cBhvr>
                                        <p:cTn id="9" dur="1000" fill="hold"/>
                                        <p:tgtEl>
                                          <p:spTgt spid="3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7031">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BC5A-6112-4519-BBD9-5DCC0F5026AE}"/>
              </a:ext>
            </a:extLst>
          </p:cNvPr>
          <p:cNvSpPr>
            <a:spLocks noGrp="1"/>
          </p:cNvSpPr>
          <p:nvPr>
            <p:ph type="title"/>
          </p:nvPr>
        </p:nvSpPr>
        <p:spPr/>
        <p:txBody>
          <a:bodyPr/>
          <a:lstStyle/>
          <a:p>
            <a:r>
              <a:rPr lang="en-MY" sz="3200" b="1" i="1" dirty="0">
                <a:solidFill>
                  <a:schemeClr val="tx1">
                    <a:lumMod val="65000"/>
                    <a:lumOff val="35000"/>
                  </a:schemeClr>
                </a:solidFill>
              </a:rPr>
              <a:t>A Director’s right to inspect the Accounts</a:t>
            </a:r>
            <a:br>
              <a:rPr lang="en-MY" sz="3200" b="1" i="1" dirty="0">
                <a:solidFill>
                  <a:schemeClr val="tx1">
                    <a:lumMod val="65000"/>
                    <a:lumOff val="35000"/>
                  </a:schemeClr>
                </a:solidFill>
              </a:rPr>
            </a:br>
            <a:br>
              <a:rPr lang="en-MY" sz="3200" b="1" i="1" dirty="0">
                <a:solidFill>
                  <a:schemeClr val="tx1">
                    <a:lumMod val="65000"/>
                    <a:lumOff val="35000"/>
                  </a:schemeClr>
                </a:solidFill>
              </a:rPr>
            </a:br>
            <a:r>
              <a:rPr lang="en-MY" sz="3200" b="1" i="1" dirty="0">
                <a:solidFill>
                  <a:schemeClr val="tx1">
                    <a:lumMod val="65000"/>
                    <a:lumOff val="35000"/>
                  </a:schemeClr>
                </a:solidFill>
              </a:rPr>
              <a:t>S.245(4) CA</a:t>
            </a:r>
          </a:p>
        </p:txBody>
      </p:sp>
      <p:sp>
        <p:nvSpPr>
          <p:cNvPr id="3" name="Text Placeholder 2">
            <a:extLst>
              <a:ext uri="{FF2B5EF4-FFF2-40B4-BE49-F238E27FC236}">
                <a16:creationId xmlns:a16="http://schemas.microsoft.com/office/drawing/2014/main" id="{DD676A12-957D-4D68-8877-8BC0A5A74B5C}"/>
              </a:ext>
            </a:extLst>
          </p:cNvPr>
          <p:cNvSpPr>
            <a:spLocks noGrp="1"/>
          </p:cNvSpPr>
          <p:nvPr>
            <p:ph type="body" idx="1"/>
          </p:nvPr>
        </p:nvSpPr>
        <p:spPr>
          <a:xfrm>
            <a:off x="3894191" y="93784"/>
            <a:ext cx="8149321" cy="6643078"/>
          </a:xfrm>
        </p:spPr>
        <p:txBody>
          <a:bodyPr/>
          <a:lstStyle/>
          <a:p>
            <a:endParaRPr lang="en-MY" sz="2400" dirty="0"/>
          </a:p>
          <a:p>
            <a:r>
              <a:rPr lang="en-MY" sz="2400" i="1" dirty="0"/>
              <a:t>“(4) The records referred to in subsection (1) shall be kept at the registered office of the company or at such place as the directors think fit, and shall </a:t>
            </a:r>
            <a:r>
              <a:rPr lang="en-MY" sz="2400" i="1" u="sng" dirty="0"/>
              <a:t>at all times be open for inspection by the directors</a:t>
            </a:r>
            <a:r>
              <a:rPr lang="en-MY" sz="2400" i="1" dirty="0"/>
              <a:t>.” </a:t>
            </a:r>
          </a:p>
          <a:p>
            <a:endParaRPr lang="en-MY" sz="2400" dirty="0"/>
          </a:p>
          <a:p>
            <a:r>
              <a:rPr lang="en-MY" sz="2400" dirty="0"/>
              <a:t>It is important for a director to be aware of the accounts of the company as he would accountable for the financial situation of the company. </a:t>
            </a:r>
          </a:p>
          <a:p>
            <a:endParaRPr lang="en-MY" sz="2400" dirty="0"/>
          </a:p>
          <a:p>
            <a:r>
              <a:rPr lang="en-MY" sz="2400" dirty="0"/>
              <a:t>The question that arises is whether there are any limitations to these rights provided to the director pursuant to the act. </a:t>
            </a:r>
          </a:p>
          <a:p>
            <a:endParaRPr lang="en-MY" sz="2400" dirty="0"/>
          </a:p>
        </p:txBody>
      </p:sp>
      <p:sp>
        <p:nvSpPr>
          <p:cNvPr id="4" name="Slide Number Placeholder 3">
            <a:extLst>
              <a:ext uri="{FF2B5EF4-FFF2-40B4-BE49-F238E27FC236}">
                <a16:creationId xmlns:a16="http://schemas.microsoft.com/office/drawing/2014/main" id="{8466465A-8BA3-47A9-AFA6-8602E5385448}"/>
              </a:ext>
            </a:extLst>
          </p:cNvPr>
          <p:cNvSpPr>
            <a:spLocks noGrp="1"/>
          </p:cNvSpPr>
          <p:nvPr>
            <p:ph type="sldNum" idx="12"/>
          </p:nvPr>
        </p:nvSpPr>
        <p:spPr/>
        <p:txBody>
          <a:bodyPr/>
          <a:lstStyle/>
          <a:p>
            <a:fld id="{00000000-1234-1234-1234-123412341234}" type="slidenum">
              <a:rPr lang="en" smtClean="0"/>
              <a:pPr/>
              <a:t>19</a:t>
            </a:fld>
            <a:endParaRPr lang="en"/>
          </a:p>
        </p:txBody>
      </p:sp>
    </p:spTree>
    <p:extLst>
      <p:ext uri="{BB962C8B-B14F-4D97-AF65-F5344CB8AC3E}">
        <p14:creationId xmlns:p14="http://schemas.microsoft.com/office/powerpoint/2010/main" val="3307119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757" r="1757"/>
          <a:stretch>
            <a:fillRect/>
          </a:stretch>
        </p:blipFill>
        <p:spPr/>
      </p:pic>
      <p:grpSp>
        <p:nvGrpSpPr>
          <p:cNvPr id="2" name="Group 1">
            <a:extLst>
              <a:ext uri="{FF2B5EF4-FFF2-40B4-BE49-F238E27FC236}">
                <a16:creationId xmlns:a16="http://schemas.microsoft.com/office/drawing/2014/main" id="{CCC577CF-CED3-44B1-AC3E-05C2556B41F4}"/>
              </a:ext>
              <a:ext uri="{C183D7F6-B498-43B3-948B-1728B52AA6E4}">
                <adec:decorative xmlns:adec="http://schemas.microsoft.com/office/drawing/2017/decorative" val="1"/>
              </a:ext>
            </a:extLst>
          </p:cNvPr>
          <p:cNvGrpSpPr/>
          <p:nvPr/>
        </p:nvGrpSpPr>
        <p:grpSpPr>
          <a:xfrm>
            <a:off x="883522" y="408327"/>
            <a:ext cx="5276606" cy="5768636"/>
            <a:chOff x="883522" y="408327"/>
            <a:chExt cx="5276606" cy="5768636"/>
          </a:xfrm>
        </p:grpSpPr>
        <p:sp>
          <p:nvSpPr>
            <p:cNvPr id="14" name="Rectangle 13">
              <a:extLst>
                <a:ext uri="{FF2B5EF4-FFF2-40B4-BE49-F238E27FC236}">
                  <a16:creationId xmlns:a16="http://schemas.microsoft.com/office/drawing/2014/main" id="{875940B9-0338-4FFA-9747-10812F028FB7}"/>
                </a:ext>
                <a:ext uri="{C183D7F6-B498-43B3-948B-1728B52AA6E4}">
                  <adec:decorative xmlns:adec="http://schemas.microsoft.com/office/drawing/2017/decorative" val="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sp>
          <p:nvSpPr>
            <p:cNvPr id="24" name="Rectangle 23">
              <a:extLst>
                <a:ext uri="{FF2B5EF4-FFF2-40B4-BE49-F238E27FC236}">
                  <a16:creationId xmlns:a16="http://schemas.microsoft.com/office/drawing/2014/main" id="{D4B52C7E-3049-4545-956A-6D8F73F234DB}"/>
                </a:ext>
                <a:ext uri="{C183D7F6-B498-43B3-948B-1728B52AA6E4}">
                  <adec:decorative xmlns:adec="http://schemas.microsoft.com/office/drawing/2017/decorative" val="1"/>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2</a:t>
              </a: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a:t>
              </a:r>
            </a:p>
            <a:p>
              <a:pPr algn="ctr"/>
              <a:endParaRPr lang="en-US" dirty="0">
                <a:solidFill>
                  <a:prstClr val="white"/>
                </a:solidFill>
              </a:endParaRPr>
            </a:p>
          </p:txBody>
        </p:sp>
        <p:pic>
          <p:nvPicPr>
            <p:cNvPr id="13" name="Graphic 12">
              <a:extLst>
                <a:ext uri="{FF2B5EF4-FFF2-40B4-BE49-F238E27FC236}">
                  <a16:creationId xmlns:a16="http://schemas.microsoft.com/office/drawing/2014/main" id="{46669882-9FD4-41D7-A5A6-A4A2E44A2AB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9938" y="1088572"/>
              <a:ext cx="4572000" cy="4572000"/>
            </a:xfrm>
            <a:prstGeom prst="rect">
              <a:avLst/>
            </a:prstGeom>
          </p:spPr>
        </p:pic>
      </p:grpSp>
      <p:sp>
        <p:nvSpPr>
          <p:cNvPr id="26" name="Title 25">
            <a:extLst>
              <a:ext uri="{FF2B5EF4-FFF2-40B4-BE49-F238E27FC236}">
                <a16:creationId xmlns:a16="http://schemas.microsoft.com/office/drawing/2014/main" id="{DB4530C3-10EF-4FDE-A1B1-9DF09C2DF096}"/>
              </a:ext>
            </a:extLst>
          </p:cNvPr>
          <p:cNvSpPr>
            <a:spLocks noGrp="1"/>
          </p:cNvSpPr>
          <p:nvPr>
            <p:ph type="title"/>
          </p:nvPr>
        </p:nvSpPr>
        <p:spPr>
          <a:xfrm>
            <a:off x="838206" y="1501775"/>
            <a:ext cx="4351911" cy="3498850"/>
          </a:xfrm>
        </p:spPr>
        <p:txBody>
          <a:bodyPr/>
          <a:lstStyle/>
          <a:p>
            <a:r>
              <a:rPr lang="en-US" i="1" dirty="0">
                <a:solidFill>
                  <a:srgbClr val="FFFFFF">
                    <a:lumMod val="95000"/>
                  </a:srgbClr>
                </a:solidFill>
                <a:latin typeface="Garamond" panose="02020404030301010803" pitchFamily="18" charset="0"/>
              </a:rPr>
              <a:t>General Duties of a Director</a:t>
            </a:r>
          </a:p>
        </p:txBody>
      </p:sp>
    </p:spTree>
    <p:extLst>
      <p:ext uri="{BB962C8B-B14F-4D97-AF65-F5344CB8AC3E}">
        <p14:creationId xmlns:p14="http://schemas.microsoft.com/office/powerpoint/2010/main" val="310993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7031">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BC5A-6112-4519-BBD9-5DCC0F5026AE}"/>
              </a:ext>
            </a:extLst>
          </p:cNvPr>
          <p:cNvSpPr>
            <a:spLocks noGrp="1"/>
          </p:cNvSpPr>
          <p:nvPr>
            <p:ph type="title"/>
          </p:nvPr>
        </p:nvSpPr>
        <p:spPr/>
        <p:txBody>
          <a:bodyPr/>
          <a:lstStyle/>
          <a:p>
            <a:r>
              <a:rPr lang="en-MY" sz="3200" b="1" i="1" dirty="0">
                <a:solidFill>
                  <a:schemeClr val="tx1">
                    <a:lumMod val="65000"/>
                    <a:lumOff val="35000"/>
                  </a:schemeClr>
                </a:solidFill>
              </a:rPr>
              <a:t>A Director’s right to inspect the Accounts</a:t>
            </a:r>
            <a:br>
              <a:rPr lang="en-MY" sz="3200" b="1" i="1" dirty="0">
                <a:solidFill>
                  <a:schemeClr val="tx1">
                    <a:lumMod val="65000"/>
                    <a:lumOff val="35000"/>
                  </a:schemeClr>
                </a:solidFill>
              </a:rPr>
            </a:br>
            <a:br>
              <a:rPr lang="en-MY" sz="3200" b="1" i="1" dirty="0">
                <a:solidFill>
                  <a:schemeClr val="tx1">
                    <a:lumMod val="65000"/>
                    <a:lumOff val="35000"/>
                  </a:schemeClr>
                </a:solidFill>
              </a:rPr>
            </a:br>
            <a:r>
              <a:rPr lang="en-MY" sz="3200" b="1" i="1" dirty="0">
                <a:solidFill>
                  <a:schemeClr val="tx1">
                    <a:lumMod val="65000"/>
                    <a:lumOff val="35000"/>
                  </a:schemeClr>
                </a:solidFill>
              </a:rPr>
              <a:t>S.245(4) CA</a:t>
            </a:r>
          </a:p>
        </p:txBody>
      </p:sp>
      <p:sp>
        <p:nvSpPr>
          <p:cNvPr id="3" name="Text Placeholder 2">
            <a:extLst>
              <a:ext uri="{FF2B5EF4-FFF2-40B4-BE49-F238E27FC236}">
                <a16:creationId xmlns:a16="http://schemas.microsoft.com/office/drawing/2014/main" id="{DD676A12-957D-4D68-8877-8BC0A5A74B5C}"/>
              </a:ext>
            </a:extLst>
          </p:cNvPr>
          <p:cNvSpPr>
            <a:spLocks noGrp="1"/>
          </p:cNvSpPr>
          <p:nvPr>
            <p:ph type="body" idx="1"/>
          </p:nvPr>
        </p:nvSpPr>
        <p:spPr>
          <a:xfrm>
            <a:off x="3894191" y="93784"/>
            <a:ext cx="8149321" cy="6643078"/>
          </a:xfrm>
        </p:spPr>
        <p:txBody>
          <a:bodyPr/>
          <a:lstStyle/>
          <a:p>
            <a:pPr marL="139687" indent="0">
              <a:buNone/>
            </a:pPr>
            <a:r>
              <a:rPr lang="en-US" sz="2000" dirty="0"/>
              <a:t>The limitations to the right to inspect the accounts were discussed in the following authorities :</a:t>
            </a:r>
          </a:p>
          <a:p>
            <a:pPr marL="139687" indent="0">
              <a:buNone/>
            </a:pPr>
            <a:endParaRPr lang="en-US" sz="2000" dirty="0"/>
          </a:p>
          <a:p>
            <a:r>
              <a:rPr lang="en-US" sz="2000" b="1" dirty="0"/>
              <a:t>a)  </a:t>
            </a:r>
            <a:r>
              <a:rPr lang="en-US" sz="2000" b="1" i="1" dirty="0"/>
              <a:t>Kwan Teck </a:t>
            </a:r>
            <a:r>
              <a:rPr lang="en-US" sz="2000" b="1" i="1" dirty="0" err="1"/>
              <a:t>Hian</a:t>
            </a:r>
            <a:r>
              <a:rPr lang="en-US" sz="2000" b="1" i="1" dirty="0"/>
              <a:t> v </a:t>
            </a:r>
            <a:r>
              <a:rPr lang="en-US" sz="2000" b="1" i="1" dirty="0" err="1"/>
              <a:t>Insulflex</a:t>
            </a:r>
            <a:r>
              <a:rPr lang="en-US" sz="2000" b="1" i="1" dirty="0"/>
              <a:t> Corporation </a:t>
            </a:r>
            <a:r>
              <a:rPr lang="en-US" sz="2000" b="1" i="1" dirty="0" err="1"/>
              <a:t>Sdn</a:t>
            </a:r>
            <a:r>
              <a:rPr lang="en-US" sz="2000" b="1" i="1" dirty="0"/>
              <a:t> </a:t>
            </a:r>
            <a:r>
              <a:rPr lang="en-US" sz="2000" b="1" i="1" dirty="0" err="1"/>
              <a:t>Bhd</a:t>
            </a:r>
            <a:r>
              <a:rPr lang="en-US" sz="2000" b="1" i="1" dirty="0"/>
              <a:t> </a:t>
            </a:r>
            <a:r>
              <a:rPr lang="en-US" sz="2000" b="1" dirty="0"/>
              <a:t>[2018] 2 CLJ 335 </a:t>
            </a:r>
          </a:p>
          <a:p>
            <a:r>
              <a:rPr lang="en-US" sz="2000" b="1" i="1" dirty="0"/>
              <a:t>b) </a:t>
            </a:r>
            <a:r>
              <a:rPr lang="en-US" sz="2000" b="1" i="1" dirty="0" err="1"/>
              <a:t>Dato</a:t>
            </a:r>
            <a:r>
              <a:rPr lang="en-US" sz="2000" b="1" i="1" dirty="0"/>
              <a:t>' Seri Timor Shah </a:t>
            </a:r>
            <a:r>
              <a:rPr lang="en-US" sz="2000" b="1" i="1" dirty="0" err="1"/>
              <a:t>Rafiq</a:t>
            </a:r>
            <a:r>
              <a:rPr lang="en-US" sz="2000" b="1" i="1" dirty="0"/>
              <a:t> v Nautilus Tug &amp; Towage </a:t>
            </a:r>
            <a:r>
              <a:rPr lang="en-US" sz="2000" b="1" i="1" dirty="0" err="1"/>
              <a:t>Sdn</a:t>
            </a:r>
            <a:r>
              <a:rPr lang="en-US" sz="2000" b="1" i="1" dirty="0"/>
              <a:t> </a:t>
            </a:r>
            <a:r>
              <a:rPr lang="en-US" sz="2000" b="1" i="1" dirty="0" err="1"/>
              <a:t>Bhd</a:t>
            </a:r>
            <a:r>
              <a:rPr lang="en-US" sz="2000" b="1" dirty="0"/>
              <a:t> [2018] 2 CLJ 103</a:t>
            </a:r>
          </a:p>
          <a:p>
            <a:pPr marL="139687" indent="0">
              <a:buNone/>
            </a:pPr>
            <a:endParaRPr lang="en-US" sz="1800" b="1" dirty="0"/>
          </a:p>
          <a:p>
            <a:pPr algn="just"/>
            <a:r>
              <a:rPr lang="en-US" sz="2000" dirty="0"/>
              <a:t>The right to inspect the accounts of the company is absolute. A director need not justify the rationale to examine the accounts. </a:t>
            </a:r>
          </a:p>
          <a:p>
            <a:pPr marL="139687" indent="0" algn="just">
              <a:buNone/>
            </a:pPr>
            <a:endParaRPr lang="en-US" sz="2000" dirty="0"/>
          </a:p>
          <a:p>
            <a:pPr algn="just"/>
            <a:r>
              <a:rPr lang="en-US" sz="2000" dirty="0"/>
              <a:t>A right to inspect the accounts under S.245(4) CA, includes the right to make copies of the documents or to have an auditor inspect the documents on behalf of the director. </a:t>
            </a:r>
          </a:p>
          <a:p>
            <a:endParaRPr lang="en-MY" sz="1800" b="1" dirty="0"/>
          </a:p>
        </p:txBody>
      </p:sp>
      <p:sp>
        <p:nvSpPr>
          <p:cNvPr id="4" name="Slide Number Placeholder 3">
            <a:extLst>
              <a:ext uri="{FF2B5EF4-FFF2-40B4-BE49-F238E27FC236}">
                <a16:creationId xmlns:a16="http://schemas.microsoft.com/office/drawing/2014/main" id="{8466465A-8BA3-47A9-AFA6-8602E5385448}"/>
              </a:ext>
            </a:extLst>
          </p:cNvPr>
          <p:cNvSpPr>
            <a:spLocks noGrp="1"/>
          </p:cNvSpPr>
          <p:nvPr>
            <p:ph type="sldNum" idx="12"/>
          </p:nvPr>
        </p:nvSpPr>
        <p:spPr/>
        <p:txBody>
          <a:bodyPr/>
          <a:lstStyle/>
          <a:p>
            <a:fld id="{00000000-1234-1234-1234-123412341234}" type="slidenum">
              <a:rPr lang="en" smtClean="0"/>
              <a:pPr/>
              <a:t>20</a:t>
            </a:fld>
            <a:endParaRPr lang="en"/>
          </a:p>
        </p:txBody>
      </p:sp>
    </p:spTree>
    <p:extLst>
      <p:ext uri="{BB962C8B-B14F-4D97-AF65-F5344CB8AC3E}">
        <p14:creationId xmlns:p14="http://schemas.microsoft.com/office/powerpoint/2010/main" val="266478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7031">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BC5A-6112-4519-BBD9-5DCC0F5026AE}"/>
              </a:ext>
            </a:extLst>
          </p:cNvPr>
          <p:cNvSpPr>
            <a:spLocks noGrp="1"/>
          </p:cNvSpPr>
          <p:nvPr>
            <p:ph type="title"/>
          </p:nvPr>
        </p:nvSpPr>
        <p:spPr/>
        <p:txBody>
          <a:bodyPr/>
          <a:lstStyle/>
          <a:p>
            <a:r>
              <a:rPr lang="en-MY" sz="3200" b="1" i="1" dirty="0">
                <a:solidFill>
                  <a:schemeClr val="tx1">
                    <a:lumMod val="65000"/>
                    <a:lumOff val="35000"/>
                  </a:schemeClr>
                </a:solidFill>
              </a:rPr>
              <a:t>Can a Company refuse the right to inspection of the Accounts? </a:t>
            </a:r>
          </a:p>
        </p:txBody>
      </p:sp>
      <p:sp>
        <p:nvSpPr>
          <p:cNvPr id="3" name="Text Placeholder 2">
            <a:extLst>
              <a:ext uri="{FF2B5EF4-FFF2-40B4-BE49-F238E27FC236}">
                <a16:creationId xmlns:a16="http://schemas.microsoft.com/office/drawing/2014/main" id="{DD676A12-957D-4D68-8877-8BC0A5A74B5C}"/>
              </a:ext>
            </a:extLst>
          </p:cNvPr>
          <p:cNvSpPr>
            <a:spLocks noGrp="1"/>
          </p:cNvSpPr>
          <p:nvPr>
            <p:ph type="body" idx="1"/>
          </p:nvPr>
        </p:nvSpPr>
        <p:spPr>
          <a:xfrm>
            <a:off x="3894191" y="93784"/>
            <a:ext cx="8149321" cy="6643078"/>
          </a:xfrm>
        </p:spPr>
        <p:txBody>
          <a:bodyPr/>
          <a:lstStyle/>
          <a:p>
            <a:pPr marL="139687" indent="0">
              <a:buNone/>
            </a:pPr>
            <a:endParaRPr lang="en-US" sz="1800" b="1" dirty="0"/>
          </a:p>
          <a:p>
            <a:pPr algn="just"/>
            <a:endParaRPr lang="en-US" sz="2000" dirty="0"/>
          </a:p>
          <a:p>
            <a:pPr algn="just"/>
            <a:r>
              <a:rPr lang="en-US" sz="2000" dirty="0"/>
              <a:t>The company can deny this right if the company is capable of proving that the inspection is for an ulterior purpose or to cause injury to the company;</a:t>
            </a:r>
          </a:p>
          <a:p>
            <a:pPr algn="just"/>
            <a:endParaRPr lang="en-US" sz="2000" dirty="0"/>
          </a:p>
          <a:p>
            <a:pPr algn="just"/>
            <a:r>
              <a:rPr lang="en-US" sz="2000" dirty="0"/>
              <a:t>It is not easy for a company to demonstrate clear proof that the inspection right would be used by a director for a purpose detrimental to the company. </a:t>
            </a:r>
          </a:p>
          <a:p>
            <a:pPr algn="just"/>
            <a:endParaRPr lang="en-US" sz="2000" b="1" dirty="0"/>
          </a:p>
          <a:p>
            <a:pPr algn="just"/>
            <a:r>
              <a:rPr lang="en-US" sz="2000" dirty="0"/>
              <a:t>In</a:t>
            </a:r>
            <a:r>
              <a:rPr lang="en-US" sz="2000" b="1" dirty="0"/>
              <a:t> </a:t>
            </a:r>
            <a:r>
              <a:rPr lang="en-US" sz="2000" b="1" i="1" dirty="0" err="1"/>
              <a:t>Mageswary</a:t>
            </a:r>
            <a:r>
              <a:rPr lang="en-US" sz="2000" b="1" i="1" dirty="0"/>
              <a:t> </a:t>
            </a:r>
            <a:r>
              <a:rPr lang="en-US" sz="2000" b="1" i="1" dirty="0" err="1"/>
              <a:t>Kannaiah</a:t>
            </a:r>
            <a:r>
              <a:rPr lang="en-US" sz="2000" b="1" i="1" dirty="0"/>
              <a:t> v </a:t>
            </a:r>
            <a:r>
              <a:rPr lang="en-US" sz="2000" b="1" i="1" dirty="0" err="1"/>
              <a:t>Vithylingam</a:t>
            </a:r>
            <a:r>
              <a:rPr lang="en-US" sz="2000" b="1" i="1" dirty="0"/>
              <a:t> </a:t>
            </a:r>
            <a:r>
              <a:rPr lang="en-US" sz="2000" b="1" i="1" dirty="0" err="1"/>
              <a:t>Mayandy</a:t>
            </a:r>
            <a:r>
              <a:rPr lang="en-US" sz="2000" b="1" i="1" dirty="0"/>
              <a:t> &amp; Anor</a:t>
            </a:r>
            <a:r>
              <a:rPr lang="en-US" sz="2000" b="1" dirty="0"/>
              <a:t> [2009] 9 CLJ </a:t>
            </a:r>
            <a:r>
              <a:rPr lang="en-US" sz="2000" b="1" i="1" dirty="0"/>
              <a:t>40</a:t>
            </a:r>
            <a:r>
              <a:rPr lang="en-US" sz="2000" dirty="0"/>
              <a:t>, it was decided that even when a director had set up a competing company it does not automatically mean that the director would use the company's records for an ulterior motive.</a:t>
            </a:r>
            <a:endParaRPr lang="en-MY" sz="2000" b="1" dirty="0"/>
          </a:p>
        </p:txBody>
      </p:sp>
      <p:sp>
        <p:nvSpPr>
          <p:cNvPr id="4" name="Slide Number Placeholder 3">
            <a:extLst>
              <a:ext uri="{FF2B5EF4-FFF2-40B4-BE49-F238E27FC236}">
                <a16:creationId xmlns:a16="http://schemas.microsoft.com/office/drawing/2014/main" id="{8466465A-8BA3-47A9-AFA6-8602E5385448}"/>
              </a:ext>
            </a:extLst>
          </p:cNvPr>
          <p:cNvSpPr>
            <a:spLocks noGrp="1"/>
          </p:cNvSpPr>
          <p:nvPr>
            <p:ph type="sldNum" idx="12"/>
          </p:nvPr>
        </p:nvSpPr>
        <p:spPr/>
        <p:txBody>
          <a:bodyPr/>
          <a:lstStyle/>
          <a:p>
            <a:fld id="{00000000-1234-1234-1234-123412341234}" type="slidenum">
              <a:rPr lang="en" smtClean="0"/>
              <a:pPr/>
              <a:t>21</a:t>
            </a:fld>
            <a:endParaRPr lang="en"/>
          </a:p>
        </p:txBody>
      </p:sp>
    </p:spTree>
    <p:extLst>
      <p:ext uri="{BB962C8B-B14F-4D97-AF65-F5344CB8AC3E}">
        <p14:creationId xmlns:p14="http://schemas.microsoft.com/office/powerpoint/2010/main" val="204431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DA9A6-0313-4B4F-8298-49E833455C17}"/>
              </a:ext>
            </a:extLst>
          </p:cNvPr>
          <p:cNvSpPr>
            <a:spLocks noGrp="1"/>
          </p:cNvSpPr>
          <p:nvPr>
            <p:ph type="title"/>
          </p:nvPr>
        </p:nvSpPr>
        <p:spPr>
          <a:xfrm>
            <a:off x="431902" y="603450"/>
            <a:ext cx="11340000" cy="432000"/>
          </a:xfrm>
        </p:spPr>
        <p:txBody>
          <a:bodyPr/>
          <a:lstStyle/>
          <a:p>
            <a:r>
              <a:rPr lang="en-US" sz="5400" b="1" i="1" dirty="0">
                <a:solidFill>
                  <a:schemeClr val="accent6"/>
                </a:solidFill>
                <a:latin typeface="Garamond" panose="02020404030301010803" pitchFamily="18" charset="0"/>
                <a:ea typeface="+mn-ea"/>
                <a:cs typeface="+mn-cs"/>
              </a:rPr>
              <a:t>PENALTIES AND SANCTIONS</a:t>
            </a:r>
          </a:p>
        </p:txBody>
      </p:sp>
      <p:sp>
        <p:nvSpPr>
          <p:cNvPr id="5" name="Text Placeholder 4">
            <a:extLst>
              <a:ext uri="{FF2B5EF4-FFF2-40B4-BE49-F238E27FC236}">
                <a16:creationId xmlns:a16="http://schemas.microsoft.com/office/drawing/2014/main" id="{18C9B008-144F-4910-A6A8-BEA680207058}"/>
              </a:ext>
            </a:extLst>
          </p:cNvPr>
          <p:cNvSpPr>
            <a:spLocks noGrp="1"/>
          </p:cNvSpPr>
          <p:nvPr>
            <p:ph type="body" sz="quarter" idx="17"/>
          </p:nvPr>
        </p:nvSpPr>
        <p:spPr>
          <a:xfrm>
            <a:off x="775304" y="3828557"/>
            <a:ext cx="1980000" cy="360000"/>
          </a:xfrm>
        </p:spPr>
        <p:txBody>
          <a:bodyPr/>
          <a:lstStyle/>
          <a:p>
            <a:r>
              <a:rPr lang="en-US" sz="2000" b="1" dirty="0">
                <a:latin typeface="Garamond" panose="02020404030301010803" pitchFamily="18" charset="0"/>
              </a:rPr>
              <a:t>S. 248 CA</a:t>
            </a:r>
          </a:p>
        </p:txBody>
      </p:sp>
      <p:sp>
        <p:nvSpPr>
          <p:cNvPr id="6" name="Text Placeholder 5">
            <a:extLst>
              <a:ext uri="{FF2B5EF4-FFF2-40B4-BE49-F238E27FC236}">
                <a16:creationId xmlns:a16="http://schemas.microsoft.com/office/drawing/2014/main" id="{D720270B-0AD0-4BF8-8773-151D80729B20}"/>
              </a:ext>
            </a:extLst>
          </p:cNvPr>
          <p:cNvSpPr>
            <a:spLocks noGrp="1"/>
          </p:cNvSpPr>
          <p:nvPr>
            <p:ph type="body" sz="quarter" idx="18"/>
          </p:nvPr>
        </p:nvSpPr>
        <p:spPr>
          <a:xfrm>
            <a:off x="688975" y="4291507"/>
            <a:ext cx="1980000" cy="2499818"/>
          </a:xfrm>
        </p:spPr>
        <p:txBody>
          <a:bodyPr/>
          <a:lstStyle/>
          <a:p>
            <a:pPr lvl="0" algn="just">
              <a:buClr>
                <a:schemeClr val="dk1"/>
              </a:buClr>
              <a:buSzPts val="1100"/>
            </a:pPr>
            <a:r>
              <a:rPr lang="en-US" b="1" dirty="0">
                <a:latin typeface="Garamond" panose="02020404030301010803" pitchFamily="18" charset="0"/>
              </a:rPr>
              <a:t>A director who fails to prepare a financial statement in accordance with this section may be liable to a fine not exceeding </a:t>
            </a:r>
            <a:r>
              <a:rPr lang="en-US" b="1" u="sng" dirty="0">
                <a:solidFill>
                  <a:schemeClr val="accent6"/>
                </a:solidFill>
                <a:latin typeface="Garamond" panose="02020404030301010803" pitchFamily="18" charset="0"/>
              </a:rPr>
              <a:t>RM 500,000.00 and / or imprisonment </a:t>
            </a:r>
            <a:r>
              <a:rPr lang="en-US" b="1" dirty="0">
                <a:latin typeface="Garamond" panose="02020404030301010803" pitchFamily="18" charset="0"/>
              </a:rPr>
              <a:t>not exceeding one year.</a:t>
            </a:r>
          </a:p>
        </p:txBody>
      </p:sp>
      <p:sp>
        <p:nvSpPr>
          <p:cNvPr id="7" name="Text Placeholder 6">
            <a:extLst>
              <a:ext uri="{FF2B5EF4-FFF2-40B4-BE49-F238E27FC236}">
                <a16:creationId xmlns:a16="http://schemas.microsoft.com/office/drawing/2014/main" id="{AD21558F-5D14-474B-8899-E6F5062B1D85}"/>
              </a:ext>
            </a:extLst>
          </p:cNvPr>
          <p:cNvSpPr>
            <a:spLocks noGrp="1"/>
          </p:cNvSpPr>
          <p:nvPr>
            <p:ph type="body" sz="quarter" idx="33"/>
          </p:nvPr>
        </p:nvSpPr>
        <p:spPr>
          <a:xfrm>
            <a:off x="3676726" y="3866658"/>
            <a:ext cx="1980000" cy="360000"/>
          </a:xfrm>
        </p:spPr>
        <p:txBody>
          <a:bodyPr/>
          <a:lstStyle/>
          <a:p>
            <a:r>
              <a:rPr lang="en-US" b="1" dirty="0">
                <a:latin typeface="Garamond" panose="02020404030301010803" pitchFamily="18" charset="0"/>
              </a:rPr>
              <a:t>S.251 CA</a:t>
            </a:r>
          </a:p>
        </p:txBody>
      </p:sp>
      <p:sp>
        <p:nvSpPr>
          <p:cNvPr id="8" name="Text Placeholder 7">
            <a:extLst>
              <a:ext uri="{FF2B5EF4-FFF2-40B4-BE49-F238E27FC236}">
                <a16:creationId xmlns:a16="http://schemas.microsoft.com/office/drawing/2014/main" id="{665B2B69-8014-4202-9B08-617A62F852DC}"/>
              </a:ext>
            </a:extLst>
          </p:cNvPr>
          <p:cNvSpPr>
            <a:spLocks noGrp="1"/>
          </p:cNvSpPr>
          <p:nvPr>
            <p:ph type="body" sz="quarter" idx="34"/>
          </p:nvPr>
        </p:nvSpPr>
        <p:spPr>
          <a:xfrm>
            <a:off x="3778401" y="4291512"/>
            <a:ext cx="1980000" cy="2280743"/>
          </a:xfrm>
        </p:spPr>
        <p:txBody>
          <a:bodyPr/>
          <a:lstStyle/>
          <a:p>
            <a:pPr lvl="0" algn="just">
              <a:buClr>
                <a:schemeClr val="dk1"/>
              </a:buClr>
              <a:buSzPts val="1100"/>
            </a:pPr>
            <a:r>
              <a:rPr lang="en-US" b="1" dirty="0">
                <a:latin typeface="Garamond" panose="02020404030301010803" pitchFamily="18" charset="0"/>
              </a:rPr>
              <a:t>A failure to adhere to this section (approval by the board accompanied by a statutory declaration) may cause one to be liable to a fine not exceeding</a:t>
            </a:r>
            <a:r>
              <a:rPr lang="en-US" b="1" dirty="0">
                <a:solidFill>
                  <a:schemeClr val="accent6"/>
                </a:solidFill>
                <a:latin typeface="Garamond" panose="02020404030301010803" pitchFamily="18" charset="0"/>
              </a:rPr>
              <a:t> </a:t>
            </a:r>
            <a:r>
              <a:rPr lang="en-US" b="1" u="sng" dirty="0">
                <a:solidFill>
                  <a:schemeClr val="accent6"/>
                </a:solidFill>
                <a:latin typeface="Garamond" panose="02020404030301010803" pitchFamily="18" charset="0"/>
              </a:rPr>
              <a:t>RM</a:t>
            </a:r>
            <a:r>
              <a:rPr lang="en-US" b="1" dirty="0">
                <a:solidFill>
                  <a:schemeClr val="accent6"/>
                </a:solidFill>
                <a:latin typeface="Garamond" panose="02020404030301010803" pitchFamily="18" charset="0"/>
              </a:rPr>
              <a:t> </a:t>
            </a:r>
            <a:r>
              <a:rPr lang="en-US" b="1" u="sng" dirty="0">
                <a:solidFill>
                  <a:schemeClr val="accent6"/>
                </a:solidFill>
                <a:latin typeface="Garamond" panose="02020404030301010803" pitchFamily="18" charset="0"/>
              </a:rPr>
              <a:t>500,000.00 and / or imprisonment </a:t>
            </a:r>
            <a:r>
              <a:rPr lang="en-US" b="1" dirty="0">
                <a:latin typeface="Garamond" panose="02020404030301010803" pitchFamily="18" charset="0"/>
              </a:rPr>
              <a:t>not exceeding one year.</a:t>
            </a:r>
          </a:p>
        </p:txBody>
      </p:sp>
      <p:sp>
        <p:nvSpPr>
          <p:cNvPr id="9" name="Text Placeholder 8">
            <a:extLst>
              <a:ext uri="{FF2B5EF4-FFF2-40B4-BE49-F238E27FC236}">
                <a16:creationId xmlns:a16="http://schemas.microsoft.com/office/drawing/2014/main" id="{4844AD36-3CE8-4453-943C-29B2BFF2E97A}"/>
              </a:ext>
            </a:extLst>
          </p:cNvPr>
          <p:cNvSpPr>
            <a:spLocks noGrp="1"/>
          </p:cNvSpPr>
          <p:nvPr>
            <p:ph type="body" sz="quarter" idx="35"/>
          </p:nvPr>
        </p:nvSpPr>
        <p:spPr>
          <a:xfrm>
            <a:off x="6445404" y="3838083"/>
            <a:ext cx="1980000" cy="360000"/>
          </a:xfrm>
        </p:spPr>
        <p:txBody>
          <a:bodyPr/>
          <a:lstStyle/>
          <a:p>
            <a:r>
              <a:rPr lang="en-US" b="1" dirty="0">
                <a:latin typeface="Garamond" panose="02020404030301010803" pitchFamily="18" charset="0"/>
              </a:rPr>
              <a:t>S.257 CA</a:t>
            </a:r>
          </a:p>
        </p:txBody>
      </p:sp>
      <p:sp>
        <p:nvSpPr>
          <p:cNvPr id="10" name="Text Placeholder 9">
            <a:extLst>
              <a:ext uri="{FF2B5EF4-FFF2-40B4-BE49-F238E27FC236}">
                <a16:creationId xmlns:a16="http://schemas.microsoft.com/office/drawing/2014/main" id="{A7B648E6-F551-4626-A621-E2444B18AE69}"/>
              </a:ext>
            </a:extLst>
          </p:cNvPr>
          <p:cNvSpPr>
            <a:spLocks noGrp="1"/>
          </p:cNvSpPr>
          <p:nvPr>
            <p:ph type="body" sz="quarter" idx="36"/>
          </p:nvPr>
        </p:nvSpPr>
        <p:spPr>
          <a:xfrm>
            <a:off x="6556683" y="4348657"/>
            <a:ext cx="1980000" cy="1947368"/>
          </a:xfrm>
        </p:spPr>
        <p:txBody>
          <a:bodyPr/>
          <a:lstStyle/>
          <a:p>
            <a:pPr algn="just"/>
            <a:r>
              <a:rPr lang="en-US" b="1" dirty="0">
                <a:latin typeface="Garamond" panose="02020404030301010803" pitchFamily="18" charset="0"/>
              </a:rPr>
              <a:t>A failure to circulate copies of the financial statement as earlier mentioned may cause one to be liable to a fine not exceeding </a:t>
            </a:r>
            <a:r>
              <a:rPr lang="en-US" b="1" u="sng" dirty="0">
                <a:solidFill>
                  <a:schemeClr val="accent6"/>
                </a:solidFill>
                <a:latin typeface="Garamond" panose="02020404030301010803" pitchFamily="18" charset="0"/>
              </a:rPr>
              <a:t>RM 50,000.00.</a:t>
            </a:r>
          </a:p>
        </p:txBody>
      </p:sp>
      <p:sp>
        <p:nvSpPr>
          <p:cNvPr id="11" name="Text Placeholder 10">
            <a:extLst>
              <a:ext uri="{FF2B5EF4-FFF2-40B4-BE49-F238E27FC236}">
                <a16:creationId xmlns:a16="http://schemas.microsoft.com/office/drawing/2014/main" id="{1F60993A-28E1-4723-8C62-E19D80B590D6}"/>
              </a:ext>
            </a:extLst>
          </p:cNvPr>
          <p:cNvSpPr>
            <a:spLocks noGrp="1"/>
          </p:cNvSpPr>
          <p:nvPr>
            <p:ph type="body" sz="quarter" idx="37"/>
          </p:nvPr>
        </p:nvSpPr>
        <p:spPr>
          <a:xfrm>
            <a:off x="9332726" y="3828557"/>
            <a:ext cx="1980000" cy="360000"/>
          </a:xfrm>
        </p:spPr>
        <p:txBody>
          <a:bodyPr/>
          <a:lstStyle/>
          <a:p>
            <a:r>
              <a:rPr lang="en-US" b="1" dirty="0">
                <a:latin typeface="Garamond" panose="02020404030301010803" pitchFamily="18" charset="0"/>
              </a:rPr>
              <a:t>S.259 CA</a:t>
            </a:r>
          </a:p>
        </p:txBody>
      </p:sp>
      <p:sp>
        <p:nvSpPr>
          <p:cNvPr id="12" name="Text Placeholder 11">
            <a:extLst>
              <a:ext uri="{FF2B5EF4-FFF2-40B4-BE49-F238E27FC236}">
                <a16:creationId xmlns:a16="http://schemas.microsoft.com/office/drawing/2014/main" id="{0D756BA5-5035-45C0-B8DE-2C7BD4E5994D}"/>
              </a:ext>
            </a:extLst>
          </p:cNvPr>
          <p:cNvSpPr>
            <a:spLocks noGrp="1"/>
          </p:cNvSpPr>
          <p:nvPr>
            <p:ph type="body" sz="quarter" idx="38"/>
          </p:nvPr>
        </p:nvSpPr>
        <p:spPr>
          <a:xfrm>
            <a:off x="9634079" y="3910115"/>
            <a:ext cx="1980000" cy="1909268"/>
          </a:xfrm>
        </p:spPr>
        <p:txBody>
          <a:bodyPr/>
          <a:lstStyle/>
          <a:p>
            <a:pPr algn="just"/>
            <a:endParaRPr lang="en-US" sz="1800" b="1" dirty="0">
              <a:latin typeface="Garamond" panose="02020404030301010803" pitchFamily="18" charset="0"/>
            </a:endParaRPr>
          </a:p>
          <a:p>
            <a:pPr algn="just"/>
            <a:r>
              <a:rPr lang="en-US" b="1" dirty="0">
                <a:latin typeface="Garamond" panose="02020404030301010803" pitchFamily="18" charset="0"/>
              </a:rPr>
              <a:t>If financial statements are not lodged with the registrar in compliance with this section one may be liable to a fine not exceeding </a:t>
            </a:r>
            <a:r>
              <a:rPr lang="en-US" b="1" u="sng" dirty="0">
                <a:solidFill>
                  <a:schemeClr val="accent6"/>
                </a:solidFill>
                <a:latin typeface="Garamond" panose="02020404030301010803" pitchFamily="18" charset="0"/>
              </a:rPr>
              <a:t>RM 50,000.00</a:t>
            </a:r>
            <a:r>
              <a:rPr lang="en-US" b="1" dirty="0">
                <a:latin typeface="Garamond" panose="02020404030301010803" pitchFamily="18" charset="0"/>
              </a:rPr>
              <a:t>. </a:t>
            </a:r>
            <a:endParaRPr lang="en-US" noProof="1"/>
          </a:p>
        </p:txBody>
      </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8254" y="5524500"/>
            <a:ext cx="2343746" cy="1333500"/>
          </a:xfrm>
          <a:prstGeom prst="rect">
            <a:avLst/>
          </a:prstGeom>
        </p:spPr>
      </p:pic>
      <p:pic>
        <p:nvPicPr>
          <p:cNvPr id="19" name="Picture Placeholder 18"/>
          <p:cNvPicPr>
            <a:picLocks noGrp="1" noChangeAspect="1"/>
          </p:cNvPicPr>
          <p:nvPr>
            <p:ph type="pic" sz="quarter" idx="41"/>
          </p:nvPr>
        </p:nvPicPr>
        <p:blipFill>
          <a:blip r:embed="rId3">
            <a:extLst>
              <a:ext uri="{28A0092B-C50C-407E-A947-70E740481C1C}">
                <a14:useLocalDpi xmlns:a14="http://schemas.microsoft.com/office/drawing/2010/main" val="0"/>
              </a:ext>
            </a:extLst>
          </a:blip>
          <a:srcRect l="19238" r="19238"/>
          <a:stretch>
            <a:fillRect/>
          </a:stretch>
        </p:blipFill>
        <p:spPr>
          <a:xfrm>
            <a:off x="1046166" y="2048581"/>
            <a:ext cx="1341818" cy="1341818"/>
          </a:xfrm>
        </p:spPr>
      </p:pic>
      <p:pic>
        <p:nvPicPr>
          <p:cNvPr id="22" name="Picture Placeholder 21"/>
          <p:cNvPicPr>
            <a:picLocks noGrp="1" noChangeAspect="1"/>
          </p:cNvPicPr>
          <p:nvPr>
            <p:ph type="pic" sz="quarter" idx="42"/>
          </p:nvPr>
        </p:nvPicPr>
        <p:blipFill>
          <a:blip r:embed="rId4">
            <a:extLst>
              <a:ext uri="{28A0092B-C50C-407E-A947-70E740481C1C}">
                <a14:useLocalDpi xmlns:a14="http://schemas.microsoft.com/office/drawing/2010/main" val="0"/>
              </a:ext>
            </a:extLst>
          </a:blip>
          <a:srcRect l="16727" r="16727"/>
          <a:stretch>
            <a:fillRect/>
          </a:stretch>
        </p:blipFill>
        <p:spPr>
          <a:xfrm>
            <a:off x="9700876" y="1886240"/>
            <a:ext cx="1476000" cy="1476000"/>
          </a:xfrm>
        </p:spPr>
      </p:pic>
      <p:pic>
        <p:nvPicPr>
          <p:cNvPr id="24" name="Picture Placeholder 23"/>
          <p:cNvPicPr>
            <a:picLocks noGrp="1" noChangeAspect="1"/>
          </p:cNvPicPr>
          <p:nvPr>
            <p:ph type="pic" sz="quarter" idx="43"/>
          </p:nvPr>
        </p:nvPicPr>
        <p:blipFill>
          <a:blip r:embed="rId5">
            <a:extLst>
              <a:ext uri="{28A0092B-C50C-407E-A947-70E740481C1C}">
                <a14:useLocalDpi xmlns:a14="http://schemas.microsoft.com/office/drawing/2010/main" val="0"/>
              </a:ext>
            </a:extLst>
          </a:blip>
          <a:srcRect l="13231" r="13231"/>
          <a:stretch>
            <a:fillRect/>
          </a:stretch>
        </p:blipFill>
        <p:spPr>
          <a:xfrm>
            <a:off x="6697400" y="1981490"/>
            <a:ext cx="1476000" cy="1476000"/>
          </a:xfrm>
        </p:spPr>
      </p:pic>
      <p:pic>
        <p:nvPicPr>
          <p:cNvPr id="27" name="Picture Placeholder 26"/>
          <p:cNvPicPr>
            <a:picLocks noGrp="1" noChangeAspect="1"/>
          </p:cNvPicPr>
          <p:nvPr>
            <p:ph type="pic" sz="quarter" idx="44"/>
          </p:nvPr>
        </p:nvPicPr>
        <p:blipFill>
          <a:blip r:embed="rId6">
            <a:extLst>
              <a:ext uri="{28A0092B-C50C-407E-A947-70E740481C1C}">
                <a14:useLocalDpi xmlns:a14="http://schemas.microsoft.com/office/drawing/2010/main" val="0"/>
              </a:ext>
            </a:extLst>
          </a:blip>
          <a:srcRect l="16727" r="16727"/>
          <a:stretch>
            <a:fillRect/>
          </a:stretch>
        </p:blipFill>
        <p:spPr>
          <a:xfrm>
            <a:off x="3855849" y="1981490"/>
            <a:ext cx="1476000" cy="1476000"/>
          </a:xfrm>
        </p:spPr>
      </p:pic>
    </p:spTree>
    <p:extLst>
      <p:ext uri="{BB962C8B-B14F-4D97-AF65-F5344CB8AC3E}">
        <p14:creationId xmlns:p14="http://schemas.microsoft.com/office/powerpoint/2010/main" val="281062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1000"/>
                                        <p:tgtEl>
                                          <p:spTgt spid="7">
                                            <p:txEl>
                                              <p:pRg st="0" end="0"/>
                                            </p:txEl>
                                          </p:spTgt>
                                        </p:tgtEl>
                                      </p:cBhvr>
                                    </p:animEffect>
                                    <p:anim calcmode="lin" valueType="num">
                                      <p:cBhvr>
                                        <p:cTn id="2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1000"/>
                                        <p:tgtEl>
                                          <p:spTgt spid="9">
                                            <p:txEl>
                                              <p:pRg st="0" end="0"/>
                                            </p:txEl>
                                          </p:spTgt>
                                        </p:tgtEl>
                                      </p:cBhvr>
                                    </p:animEffect>
                                    <p:anim calcmode="lin" valueType="num">
                                      <p:cBhvr>
                                        <p:cTn id="3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1000"/>
                                        <p:tgtEl>
                                          <p:spTgt spid="11">
                                            <p:txEl>
                                              <p:pRg st="0" end="0"/>
                                            </p:txEl>
                                          </p:spTgt>
                                        </p:tgtEl>
                                      </p:cBhvr>
                                    </p:animEffect>
                                    <p:anim calcmode="lin" valueType="num">
                                      <p:cBhvr>
                                        <p:cTn id="4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fade">
                                      <p:cBhvr>
                                        <p:cTn id="49" dur="1000"/>
                                        <p:tgtEl>
                                          <p:spTgt spid="6">
                                            <p:txEl>
                                              <p:pRg st="0" end="0"/>
                                            </p:txEl>
                                          </p:spTgt>
                                        </p:tgtEl>
                                      </p:cBhvr>
                                    </p:animEffect>
                                    <p:anim calcmode="lin" valueType="num">
                                      <p:cBhvr>
                                        <p:cTn id="5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fade">
                                      <p:cBhvr>
                                        <p:cTn id="54" dur="1000"/>
                                        <p:tgtEl>
                                          <p:spTgt spid="8">
                                            <p:txEl>
                                              <p:pRg st="0" end="0"/>
                                            </p:txEl>
                                          </p:spTgt>
                                        </p:tgtEl>
                                      </p:cBhvr>
                                    </p:animEffect>
                                    <p:anim calcmode="lin" valueType="num">
                                      <p:cBhvr>
                                        <p:cTn id="5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Effect transition="in" filter="fade">
                                      <p:cBhvr>
                                        <p:cTn id="59" dur="1000"/>
                                        <p:tgtEl>
                                          <p:spTgt spid="10">
                                            <p:txEl>
                                              <p:pRg st="0" end="0"/>
                                            </p:txEl>
                                          </p:spTgt>
                                        </p:tgtEl>
                                      </p:cBhvr>
                                    </p:animEffect>
                                    <p:anim calcmode="lin" valueType="num">
                                      <p:cBhvr>
                                        <p:cTn id="6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2">
                                            <p:txEl>
                                              <p:pRg st="1" end="1"/>
                                            </p:txEl>
                                          </p:spTgt>
                                        </p:tgtEl>
                                        <p:attrNameLst>
                                          <p:attrName>style.visibility</p:attrName>
                                        </p:attrNameLst>
                                      </p:cBhvr>
                                      <p:to>
                                        <p:strVal val="visible"/>
                                      </p:to>
                                    </p:set>
                                    <p:animEffect transition="in" filter="fade">
                                      <p:cBhvr>
                                        <p:cTn id="64" dur="1000"/>
                                        <p:tgtEl>
                                          <p:spTgt spid="12">
                                            <p:txEl>
                                              <p:pRg st="1" end="1"/>
                                            </p:txEl>
                                          </p:spTgt>
                                        </p:tgtEl>
                                      </p:cBhvr>
                                    </p:animEffect>
                                    <p:anim calcmode="lin" valueType="num">
                                      <p:cBhvr>
                                        <p:cTn id="6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6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0" grpId="0" build="p"/>
      <p:bldP spid="11" grpId="0" build="p"/>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42898" y="1184989"/>
            <a:ext cx="5160433" cy="1483566"/>
          </a:xfrm>
        </p:spPr>
        <p:txBody>
          <a:bodyPr>
            <a:normAutofit fontScale="90000"/>
          </a:bodyPr>
          <a:lstStyle/>
          <a:p>
            <a:br>
              <a:rPr lang="en-US" altLang="ja-JP" dirty="0"/>
            </a:br>
            <a:br>
              <a:rPr lang="en-US" altLang="ja-JP" dirty="0"/>
            </a:br>
            <a:br>
              <a:rPr lang="en-US" altLang="ja-JP" dirty="0"/>
            </a:br>
            <a:br>
              <a:rPr lang="en-US" altLang="ja-JP" dirty="0"/>
            </a:br>
            <a:br>
              <a:rPr lang="en-US" altLang="ja-JP" dirty="0"/>
            </a:br>
            <a:br>
              <a:rPr lang="en-US" altLang="ja-JP" dirty="0"/>
            </a:br>
            <a:br>
              <a:rPr lang="en-US" altLang="ja-JP" sz="3100" dirty="0"/>
            </a:br>
            <a:r>
              <a:rPr lang="en-US" altLang="ja-JP" sz="3100" i="1" dirty="0"/>
              <a:t>DISCHARGE YOUR DUTY- WHAT SHOULD YOU THEN DO?</a:t>
            </a:r>
            <a:br>
              <a:rPr lang="en-US" altLang="ja-JP" sz="3100" dirty="0"/>
            </a:br>
            <a:endParaRPr kumimoji="1" lang="ja-JP" altLang="en-US" sz="3100" dirty="0"/>
          </a:p>
        </p:txBody>
      </p:sp>
      <p:sp>
        <p:nvSpPr>
          <p:cNvPr id="8" name="Text Placeholder 7"/>
          <p:cNvSpPr>
            <a:spLocks noGrp="1"/>
          </p:cNvSpPr>
          <p:nvPr>
            <p:ph type="body" sz="quarter" idx="12"/>
          </p:nvPr>
        </p:nvSpPr>
        <p:spPr>
          <a:xfrm>
            <a:off x="4784651" y="2566740"/>
            <a:ext cx="7407349" cy="4291259"/>
          </a:xfrm>
        </p:spPr>
        <p:txBody>
          <a:bodyPr>
            <a:normAutofit fontScale="40000" lnSpcReduction="20000"/>
          </a:bodyPr>
          <a:lstStyle/>
          <a:p>
            <a:pPr marL="171432" indent="-171432">
              <a:buFont typeface="Wingdings" panose="05000000000000000000" pitchFamily="2" charset="2"/>
              <a:buChar char="v"/>
            </a:pPr>
            <a:endParaRPr lang="en-MY" dirty="0"/>
          </a:p>
          <a:p>
            <a:pPr marL="171432" indent="-171432">
              <a:buFont typeface="Wingdings" panose="05000000000000000000" pitchFamily="2" charset="2"/>
              <a:buChar char="v"/>
            </a:pPr>
            <a:endParaRPr lang="en-MY" sz="1600" i="1" dirty="0"/>
          </a:p>
          <a:p>
            <a:pPr algn="ctr"/>
            <a:r>
              <a:rPr lang="en-MY" sz="4000" b="1" i="1" dirty="0"/>
              <a:t>“Directors have an irreducible duty to read, understand and focus on the contents of the financial statements before approving them.”</a:t>
            </a:r>
          </a:p>
          <a:p>
            <a:endParaRPr lang="en-MY" sz="2500" dirty="0"/>
          </a:p>
          <a:p>
            <a:pPr marL="171432" indent="-171432">
              <a:buFont typeface="Wingdings" panose="05000000000000000000" pitchFamily="2" charset="2"/>
              <a:buChar char="v"/>
            </a:pPr>
            <a:r>
              <a:rPr lang="en-MY" sz="3500" dirty="0"/>
              <a:t>Financial literacy;</a:t>
            </a:r>
          </a:p>
          <a:p>
            <a:pPr marL="171432" indent="-171432">
              <a:buFont typeface="Wingdings" panose="05000000000000000000" pitchFamily="2" charset="2"/>
              <a:buChar char="v"/>
            </a:pPr>
            <a:endParaRPr lang="en-MY" sz="3500" dirty="0"/>
          </a:p>
          <a:p>
            <a:pPr marL="171432" indent="-171432">
              <a:buFont typeface="Wingdings" panose="05000000000000000000" pitchFamily="2" charset="2"/>
              <a:buChar char="v"/>
            </a:pPr>
            <a:r>
              <a:rPr lang="en-MY" sz="3500" dirty="0"/>
              <a:t>Basic knowledge of accounting – the conventional procedures and standards;</a:t>
            </a:r>
          </a:p>
          <a:p>
            <a:pPr marL="171432" indent="-171432">
              <a:buFont typeface="Wingdings" panose="05000000000000000000" pitchFamily="2" charset="2"/>
              <a:buChar char="v"/>
            </a:pPr>
            <a:endParaRPr lang="en-MY" sz="3500" dirty="0"/>
          </a:p>
          <a:p>
            <a:pPr marL="171432" indent="-171432">
              <a:buFont typeface="Wingdings" panose="05000000000000000000" pitchFamily="2" charset="2"/>
              <a:buChar char="v"/>
            </a:pPr>
            <a:r>
              <a:rPr lang="en-MY" sz="3500" dirty="0"/>
              <a:t>No sole reliance on auditor or CFO;</a:t>
            </a:r>
          </a:p>
          <a:p>
            <a:pPr marL="171432" indent="-171432">
              <a:buFont typeface="Wingdings" panose="05000000000000000000" pitchFamily="2" charset="2"/>
              <a:buChar char="v"/>
            </a:pPr>
            <a:endParaRPr lang="en-MY" sz="3500" dirty="0"/>
          </a:p>
          <a:p>
            <a:pPr marL="171432" indent="-171432">
              <a:buFont typeface="Wingdings" panose="05000000000000000000" pitchFamily="2" charset="2"/>
              <a:buChar char="v"/>
            </a:pPr>
            <a:r>
              <a:rPr lang="en-MY" sz="3500" dirty="0"/>
              <a:t>Make reasonable inquiries when in doubt;</a:t>
            </a:r>
          </a:p>
          <a:p>
            <a:pPr marL="171432" indent="-171432">
              <a:buFont typeface="Wingdings" panose="05000000000000000000" pitchFamily="2" charset="2"/>
              <a:buChar char="v"/>
            </a:pPr>
            <a:endParaRPr lang="en-MY" sz="3500" dirty="0"/>
          </a:p>
          <a:p>
            <a:pPr marL="171432" indent="-171432">
              <a:buFont typeface="Wingdings" panose="05000000000000000000" pitchFamily="2" charset="2"/>
              <a:buChar char="v"/>
            </a:pPr>
            <a:r>
              <a:rPr lang="en-MY" sz="3500" dirty="0"/>
              <a:t>Request for the accounts of the company to always be aware of the financial status of the company</a:t>
            </a:r>
          </a:p>
          <a:p>
            <a:endParaRPr kumimoji="1" lang="ja-JP" altLang="en-US" dirty="0"/>
          </a:p>
        </p:txBody>
      </p:sp>
      <p:pic>
        <p:nvPicPr>
          <p:cNvPr id="28" name="Picture Placeholder 2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964" r="26964"/>
          <a:stretch>
            <a:fillRect/>
          </a:stretch>
        </p:blipFill>
        <p:spPr>
          <a:xfrm>
            <a:off x="0" y="0"/>
            <a:ext cx="4751388" cy="6858000"/>
          </a:xfrm>
        </p:spPr>
      </p:pic>
    </p:spTree>
    <p:extLst>
      <p:ext uri="{BB962C8B-B14F-4D97-AF65-F5344CB8AC3E}">
        <p14:creationId xmlns:p14="http://schemas.microsoft.com/office/powerpoint/2010/main" val="773550770"/>
      </p:ext>
    </p:extLst>
  </p:cSld>
  <p:clrMapOvr>
    <a:masterClrMapping/>
  </p:clrMapOvr>
  <p:transition spd="slow" advTm="5335">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fade">
                                      <p:cBhvr>
                                        <p:cTn id="15" dur="500"/>
                                        <p:tgtEl>
                                          <p:spTgt spid="8">
                                            <p:txEl>
                                              <p:pRg st="6" end="6"/>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8" end="8"/>
                                            </p:txEl>
                                          </p:spTgt>
                                        </p:tgtEl>
                                        <p:attrNameLst>
                                          <p:attrName>style.visibility</p:attrName>
                                        </p:attrNameLst>
                                      </p:cBhvr>
                                      <p:to>
                                        <p:strVal val="visible"/>
                                      </p:to>
                                    </p:set>
                                    <p:animEffect transition="in" filter="fade">
                                      <p:cBhvr>
                                        <p:cTn id="18" dur="500"/>
                                        <p:tgtEl>
                                          <p:spTgt spid="8">
                                            <p:txEl>
                                              <p:pRg st="8" end="8"/>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animEffect transition="in" filter="fade">
                                      <p:cBhvr>
                                        <p:cTn id="21" dur="500"/>
                                        <p:tgtEl>
                                          <p:spTgt spid="8">
                                            <p:txEl>
                                              <p:pRg st="10" end="1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12" end="12"/>
                                            </p:txEl>
                                          </p:spTgt>
                                        </p:tgtEl>
                                        <p:attrNameLst>
                                          <p:attrName>style.visibility</p:attrName>
                                        </p:attrNameLst>
                                      </p:cBhvr>
                                      <p:to>
                                        <p:strVal val="visible"/>
                                      </p:to>
                                    </p:set>
                                    <p:animEffect transition="in" filter="fade">
                                      <p:cBhvr>
                                        <p:cTn id="24"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 y="2422736"/>
            <a:ext cx="4360984" cy="2383731"/>
          </a:xfrm>
        </p:spPr>
        <p:txBody>
          <a:bodyPr>
            <a:normAutofit/>
          </a:bodyPr>
          <a:lstStyle/>
          <a:p>
            <a:r>
              <a:rPr lang="en-US" altLang="ja-JP" b="1" i="1" dirty="0"/>
              <a:t>Frequently Asked Questions</a:t>
            </a:r>
            <a:endParaRPr kumimoji="1" lang="ja-JP" altLang="en-US" b="1" i="1" dirty="0"/>
          </a:p>
        </p:txBody>
      </p:sp>
      <p:sp>
        <p:nvSpPr>
          <p:cNvPr id="2" name="Text Placeholder 1"/>
          <p:cNvSpPr>
            <a:spLocks noGrp="1"/>
          </p:cNvSpPr>
          <p:nvPr>
            <p:ph type="body" sz="quarter" idx="14"/>
          </p:nvPr>
        </p:nvSpPr>
        <p:spPr>
          <a:xfrm>
            <a:off x="4353174" y="265723"/>
            <a:ext cx="4314093" cy="1649046"/>
          </a:xfrm>
        </p:spPr>
        <p:txBody>
          <a:bodyPr/>
          <a:lstStyle/>
          <a:p>
            <a:pPr marL="342870" indent="-342870">
              <a:buFont typeface="Wingdings" panose="05000000000000000000" pitchFamily="2" charset="2"/>
              <a:buChar char="v"/>
            </a:pPr>
            <a:r>
              <a:rPr lang="en-US" altLang="ja-JP" sz="2000" dirty="0"/>
              <a:t>Distinction between an Executive and a Non-executive Director?</a:t>
            </a:r>
          </a:p>
        </p:txBody>
      </p:sp>
      <p:sp>
        <p:nvSpPr>
          <p:cNvPr id="6" name="Text Placeholder 5"/>
          <p:cNvSpPr>
            <a:spLocks noGrp="1"/>
          </p:cNvSpPr>
          <p:nvPr>
            <p:ph type="body" sz="quarter" idx="16"/>
          </p:nvPr>
        </p:nvSpPr>
        <p:spPr>
          <a:xfrm>
            <a:off x="4353174" y="1961667"/>
            <a:ext cx="4306277" cy="2407139"/>
          </a:xfrm>
        </p:spPr>
        <p:txBody>
          <a:bodyPr/>
          <a:lstStyle/>
          <a:p>
            <a:pPr marL="342870" indent="-342870">
              <a:buFont typeface="Wingdings" panose="05000000000000000000" pitchFamily="2" charset="2"/>
              <a:buChar char="v"/>
            </a:pPr>
            <a:r>
              <a:rPr lang="en-US" altLang="ja-JP" sz="2000" dirty="0"/>
              <a:t>Can a fellow Director give an Undertaking/Guarantee on behalf of the Company and other Directors?</a:t>
            </a:r>
          </a:p>
        </p:txBody>
      </p:sp>
      <p:pic>
        <p:nvPicPr>
          <p:cNvPr id="1026"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4838" r="14838"/>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5"/>
          <p:cNvSpPr>
            <a:spLocks noGrp="1"/>
          </p:cNvSpPr>
          <p:nvPr>
            <p:ph type="body" sz="quarter" idx="16"/>
          </p:nvPr>
        </p:nvSpPr>
        <p:spPr>
          <a:xfrm>
            <a:off x="4380525" y="3747483"/>
            <a:ext cx="4306277" cy="2407139"/>
          </a:xfrm>
        </p:spPr>
        <p:txBody>
          <a:bodyPr/>
          <a:lstStyle/>
          <a:p>
            <a:pPr marL="342870" indent="-342870">
              <a:buFont typeface="Wingdings" panose="05000000000000000000" pitchFamily="2" charset="2"/>
              <a:buChar char="v"/>
            </a:pPr>
            <a:r>
              <a:rPr lang="en-US" altLang="ja-JP" sz="2000" dirty="0"/>
              <a:t>What is the difference between S.245 and S.249?</a:t>
            </a:r>
          </a:p>
        </p:txBody>
      </p:sp>
    </p:spTree>
    <p:extLst>
      <p:ext uri="{BB962C8B-B14F-4D97-AF65-F5344CB8AC3E}">
        <p14:creationId xmlns:p14="http://schemas.microsoft.com/office/powerpoint/2010/main" val="1784552932"/>
      </p:ext>
    </p:extLst>
  </p:cSld>
  <p:clrMapOvr>
    <a:masterClrMapping/>
  </p:clrMapOvr>
  <p:transition spd="slow" advTm="6315">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58526" y="2270700"/>
            <a:ext cx="5160433" cy="761059"/>
          </a:xfrm>
        </p:spPr>
        <p:txBody>
          <a:bodyPr>
            <a:normAutofit fontScale="90000"/>
          </a:bodyPr>
          <a:lstStyle/>
          <a:p>
            <a:r>
              <a:rPr lang="en-US" altLang="ja-JP" i="1" dirty="0"/>
              <a:t>Executive v Non Executive</a:t>
            </a:r>
            <a:br>
              <a:rPr lang="en-US" altLang="ja-JP" i="1" dirty="0"/>
            </a:br>
            <a:endParaRPr kumimoji="1" lang="ja-JP" altLang="en-US" i="1" dirty="0"/>
          </a:p>
        </p:txBody>
      </p:sp>
      <p:sp>
        <p:nvSpPr>
          <p:cNvPr id="8" name="Text Placeholder 7"/>
          <p:cNvSpPr>
            <a:spLocks noGrp="1"/>
          </p:cNvSpPr>
          <p:nvPr>
            <p:ph type="body" sz="quarter" idx="12"/>
          </p:nvPr>
        </p:nvSpPr>
        <p:spPr>
          <a:xfrm>
            <a:off x="4829908" y="2824648"/>
            <a:ext cx="7362092" cy="4201382"/>
          </a:xfrm>
        </p:spPr>
        <p:txBody>
          <a:bodyPr>
            <a:noAutofit/>
          </a:bodyPr>
          <a:lstStyle/>
          <a:p>
            <a:endParaRPr lang="en-US" altLang="ja-JP" sz="1400" b="1" i="1" dirty="0">
              <a:latin typeface="+mj-lt"/>
            </a:endParaRPr>
          </a:p>
          <a:p>
            <a:r>
              <a:rPr lang="en-US" altLang="ja-JP" sz="1400" b="1" i="1" dirty="0">
                <a:latin typeface="+mj-lt"/>
              </a:rPr>
              <a:t>Sime Darby </a:t>
            </a:r>
            <a:r>
              <a:rPr lang="en-US" altLang="ja-JP" sz="1400" b="1" i="1" dirty="0" err="1">
                <a:latin typeface="+mj-lt"/>
              </a:rPr>
              <a:t>Bhd</a:t>
            </a:r>
            <a:r>
              <a:rPr lang="en-US" altLang="ja-JP" sz="1400" b="1" i="1" dirty="0">
                <a:latin typeface="+mj-lt"/>
              </a:rPr>
              <a:t> &amp; </a:t>
            </a:r>
            <a:r>
              <a:rPr lang="en-US" altLang="ja-JP" sz="1400" b="1" i="1" dirty="0" err="1">
                <a:latin typeface="+mj-lt"/>
              </a:rPr>
              <a:t>Ors</a:t>
            </a:r>
            <a:r>
              <a:rPr lang="en-US" altLang="ja-JP" sz="1400" b="1" i="1" dirty="0">
                <a:latin typeface="+mj-lt"/>
              </a:rPr>
              <a:t> V </a:t>
            </a:r>
            <a:r>
              <a:rPr lang="en-US" altLang="ja-JP" sz="1400" b="1" i="1" dirty="0" err="1">
                <a:latin typeface="+mj-lt"/>
              </a:rPr>
              <a:t>Dato</a:t>
            </a:r>
            <a:r>
              <a:rPr lang="en-US" altLang="ja-JP" sz="1400" b="1" i="1" dirty="0">
                <a:latin typeface="+mj-lt"/>
              </a:rPr>
              <a:t>' Seri Ahmad </a:t>
            </a:r>
            <a:r>
              <a:rPr lang="en-US" altLang="ja-JP" sz="1400" b="1" i="1" dirty="0" err="1">
                <a:latin typeface="+mj-lt"/>
              </a:rPr>
              <a:t>Zubair</a:t>
            </a:r>
            <a:r>
              <a:rPr lang="en-US" altLang="ja-JP" sz="1400" b="1" i="1" dirty="0">
                <a:latin typeface="+mj-lt"/>
              </a:rPr>
              <a:t> @ Ahmad </a:t>
            </a:r>
            <a:r>
              <a:rPr lang="en-US" altLang="ja-JP" sz="1400" b="1" i="1" dirty="0" err="1">
                <a:latin typeface="+mj-lt"/>
              </a:rPr>
              <a:t>Zubir</a:t>
            </a:r>
            <a:r>
              <a:rPr lang="en-US" altLang="ja-JP" sz="1400" b="1" i="1" dirty="0">
                <a:latin typeface="+mj-lt"/>
              </a:rPr>
              <a:t> Bin </a:t>
            </a:r>
            <a:r>
              <a:rPr lang="en-US" altLang="ja-JP" sz="1400" b="1" i="1" dirty="0" err="1">
                <a:latin typeface="+mj-lt"/>
              </a:rPr>
              <a:t>Hj</a:t>
            </a:r>
            <a:r>
              <a:rPr lang="en-US" altLang="ja-JP" sz="1400" b="1" i="1" dirty="0">
                <a:latin typeface="+mj-lt"/>
              </a:rPr>
              <a:t> </a:t>
            </a:r>
            <a:r>
              <a:rPr lang="en-US" altLang="ja-JP" sz="1400" b="1" i="1" dirty="0" err="1">
                <a:latin typeface="+mj-lt"/>
              </a:rPr>
              <a:t>Murshid</a:t>
            </a:r>
            <a:r>
              <a:rPr lang="en-US" altLang="ja-JP" sz="1400" b="1" i="1" dirty="0">
                <a:latin typeface="+mj-lt"/>
              </a:rPr>
              <a:t> &amp; </a:t>
            </a:r>
            <a:r>
              <a:rPr lang="en-US" altLang="ja-JP" sz="1400" b="1" i="1" dirty="0" err="1">
                <a:latin typeface="+mj-lt"/>
              </a:rPr>
              <a:t>Ors</a:t>
            </a:r>
            <a:r>
              <a:rPr lang="en-US" altLang="ja-JP" sz="1400" b="1" i="1" dirty="0">
                <a:latin typeface="+mj-lt"/>
              </a:rPr>
              <a:t> (</a:t>
            </a:r>
            <a:r>
              <a:rPr lang="en-US" altLang="ja-JP" sz="1400" b="1" i="1" dirty="0" err="1">
                <a:latin typeface="+mj-lt"/>
              </a:rPr>
              <a:t>Tun</a:t>
            </a:r>
            <a:r>
              <a:rPr lang="en-US" altLang="ja-JP" sz="1400" b="1" i="1" dirty="0">
                <a:latin typeface="+mj-lt"/>
              </a:rPr>
              <a:t> Musa </a:t>
            </a:r>
            <a:r>
              <a:rPr lang="en-US" altLang="ja-JP" sz="1400" b="1" i="1" dirty="0" err="1">
                <a:latin typeface="+mj-lt"/>
              </a:rPr>
              <a:t>Hitam</a:t>
            </a:r>
            <a:r>
              <a:rPr lang="en-US" altLang="ja-JP" sz="1400" b="1" i="1" dirty="0">
                <a:latin typeface="+mj-lt"/>
              </a:rPr>
              <a:t> &amp; </a:t>
            </a:r>
            <a:r>
              <a:rPr lang="en-US" altLang="ja-JP" sz="1400" b="1" i="1" dirty="0" err="1">
                <a:latin typeface="+mj-lt"/>
              </a:rPr>
              <a:t>Ors</a:t>
            </a:r>
            <a:r>
              <a:rPr lang="en-US" altLang="ja-JP" sz="1400" b="1" i="1" dirty="0">
                <a:latin typeface="+mj-lt"/>
              </a:rPr>
              <a:t>, Third Parties) [2012] 9 MLJ 464 (Lee </a:t>
            </a:r>
            <a:r>
              <a:rPr lang="en-US" altLang="ja-JP" sz="1400" b="1" i="1" dirty="0" err="1">
                <a:latin typeface="+mj-lt"/>
              </a:rPr>
              <a:t>Swee</a:t>
            </a:r>
            <a:r>
              <a:rPr lang="en-US" altLang="ja-JP" sz="1400" b="1" i="1" dirty="0">
                <a:latin typeface="+mj-lt"/>
              </a:rPr>
              <a:t> Seng J)</a:t>
            </a:r>
          </a:p>
          <a:p>
            <a:pPr marL="285735" indent="-285735">
              <a:buFont typeface="Wingdings" panose="05000000000000000000" pitchFamily="2" charset="2"/>
              <a:buChar char="v"/>
            </a:pPr>
            <a:endParaRPr lang="en-US" altLang="ja-JP" sz="1400" dirty="0">
              <a:latin typeface="+mj-lt"/>
            </a:endParaRPr>
          </a:p>
          <a:p>
            <a:pPr marL="285735" indent="-285735">
              <a:buFont typeface="Wingdings" panose="05000000000000000000" pitchFamily="2" charset="2"/>
              <a:buChar char="v"/>
            </a:pPr>
            <a:r>
              <a:rPr lang="en-US" altLang="ja-JP" sz="1400" dirty="0">
                <a:latin typeface="+mj-lt"/>
              </a:rPr>
              <a:t>The executive directors being full-time employees would be the hands-on people involved in the daily grind of negotiation, supervision and operations. The executive directors would be answerable to the Board and Committee as a whole for the quarterly performance of the company.</a:t>
            </a:r>
          </a:p>
          <a:p>
            <a:pPr marL="285735" indent="-285735">
              <a:buFont typeface="Wingdings" panose="05000000000000000000" pitchFamily="2" charset="2"/>
              <a:buChar char="v"/>
            </a:pPr>
            <a:endParaRPr lang="en-US" altLang="ja-JP" sz="1400" dirty="0">
              <a:latin typeface="+mj-lt"/>
            </a:endParaRPr>
          </a:p>
          <a:p>
            <a:pPr marL="285735" indent="-285735">
              <a:buFont typeface="Wingdings" panose="05000000000000000000" pitchFamily="2" charset="2"/>
              <a:buChar char="v"/>
            </a:pPr>
            <a:r>
              <a:rPr lang="en-US" altLang="ja-JP" sz="1400" dirty="0">
                <a:latin typeface="+mj-lt"/>
              </a:rPr>
              <a:t>The duties of the non-executive director vis-a-vis the company are performed on an intermittent basis. </a:t>
            </a:r>
          </a:p>
          <a:p>
            <a:pPr marL="285735" indent="-285735">
              <a:buFont typeface="Wingdings" panose="05000000000000000000" pitchFamily="2" charset="2"/>
              <a:buChar char="v"/>
            </a:pPr>
            <a:endParaRPr lang="en-US" altLang="ja-JP" sz="1400" dirty="0">
              <a:latin typeface="+mj-lt"/>
            </a:endParaRPr>
          </a:p>
          <a:p>
            <a:pPr marL="285735" indent="-285735">
              <a:buFont typeface="Wingdings" panose="05000000000000000000" pitchFamily="2" charset="2"/>
              <a:buChar char="v"/>
            </a:pPr>
            <a:endParaRPr lang="en-US" altLang="ja-JP" sz="1400" dirty="0">
              <a:latin typeface="+mj-lt"/>
            </a:endParaRPr>
          </a:p>
          <a:p>
            <a:endParaRPr lang="en-US" altLang="ja-JP" sz="900" dirty="0"/>
          </a:p>
        </p:txBody>
      </p:sp>
      <p:pic>
        <p:nvPicPr>
          <p:cNvPr id="9" name="Picture Placeholder 8"/>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264" r="8264"/>
          <a:stretch>
            <a:fillRect/>
          </a:stretch>
        </p:blipFill>
        <p:spPr/>
      </p:pic>
    </p:spTree>
    <p:extLst>
      <p:ext uri="{BB962C8B-B14F-4D97-AF65-F5344CB8AC3E}">
        <p14:creationId xmlns:p14="http://schemas.microsoft.com/office/powerpoint/2010/main" val="3549848444"/>
      </p:ext>
    </p:extLst>
  </p:cSld>
  <p:clrMapOvr>
    <a:masterClrMapping/>
  </p:clrMapOvr>
  <p:transition spd="slow" advTm="5335">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fade">
                                      <p:cBhvr>
                                        <p:cTn id="1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58526" y="2270700"/>
            <a:ext cx="5160433" cy="761059"/>
          </a:xfrm>
        </p:spPr>
        <p:txBody>
          <a:bodyPr>
            <a:normAutofit fontScale="90000"/>
          </a:bodyPr>
          <a:lstStyle/>
          <a:p>
            <a:r>
              <a:rPr lang="en-US" altLang="ja-JP" i="1" dirty="0"/>
              <a:t>Executive v Non Executive</a:t>
            </a:r>
            <a:br>
              <a:rPr lang="en-US" altLang="ja-JP" dirty="0"/>
            </a:br>
            <a:endParaRPr kumimoji="1" lang="ja-JP" altLang="en-US" dirty="0"/>
          </a:p>
        </p:txBody>
      </p:sp>
      <p:sp>
        <p:nvSpPr>
          <p:cNvPr id="8" name="Text Placeholder 7"/>
          <p:cNvSpPr>
            <a:spLocks noGrp="1"/>
          </p:cNvSpPr>
          <p:nvPr>
            <p:ph type="body" sz="quarter" idx="12"/>
          </p:nvPr>
        </p:nvSpPr>
        <p:spPr>
          <a:xfrm>
            <a:off x="4775200" y="2957510"/>
            <a:ext cx="7362092" cy="3810613"/>
          </a:xfrm>
        </p:spPr>
        <p:txBody>
          <a:bodyPr>
            <a:normAutofit fontScale="70000" lnSpcReduction="20000"/>
          </a:bodyPr>
          <a:lstStyle/>
          <a:p>
            <a:pPr marL="285735" indent="-285735">
              <a:buFont typeface="Wingdings" panose="05000000000000000000" pitchFamily="2" charset="2"/>
              <a:buChar char="v"/>
            </a:pPr>
            <a:r>
              <a:rPr lang="en-US" altLang="ja-JP" sz="1800" dirty="0">
                <a:latin typeface="+mj-lt"/>
              </a:rPr>
              <a:t>Non-executive directors are not full-time employees of the company and they may not be trained or experienced in the particular business of the company. </a:t>
            </a:r>
          </a:p>
          <a:p>
            <a:endParaRPr lang="en-US" altLang="ja-JP" sz="1800" dirty="0">
              <a:latin typeface="+mj-lt"/>
            </a:endParaRPr>
          </a:p>
          <a:p>
            <a:pPr marL="285735" indent="-285735">
              <a:buFont typeface="Wingdings" panose="05000000000000000000" pitchFamily="2" charset="2"/>
              <a:buChar char="v"/>
            </a:pPr>
            <a:r>
              <a:rPr lang="en-US" altLang="ja-JP" sz="1800" b="1" dirty="0">
                <a:latin typeface="+mj-lt"/>
              </a:rPr>
              <a:t>When financial statements are  concerned it remains the collective responsibility of the board and there is no distinction. </a:t>
            </a:r>
            <a:endParaRPr lang="en-US" altLang="ja-JP" sz="1800" dirty="0">
              <a:latin typeface="+mj-lt"/>
            </a:endParaRPr>
          </a:p>
          <a:p>
            <a:pPr marL="285735" indent="-285735">
              <a:buFont typeface="Wingdings" panose="05000000000000000000" pitchFamily="2" charset="2"/>
              <a:buChar char="v"/>
            </a:pPr>
            <a:endParaRPr lang="en-US" altLang="ja-JP" sz="1800" dirty="0">
              <a:latin typeface="+mj-lt"/>
            </a:endParaRPr>
          </a:p>
          <a:p>
            <a:pPr marL="285735" indent="-285735">
              <a:buFont typeface="Wingdings" panose="05000000000000000000" pitchFamily="2" charset="2"/>
              <a:buChar char="v"/>
            </a:pPr>
            <a:r>
              <a:rPr lang="en-US" altLang="ja-JP" sz="1800" dirty="0">
                <a:latin typeface="+mj-lt"/>
              </a:rPr>
              <a:t>Non-executive directors' duties cannot be as co-extensive as that of executive directors. Both common sense and commercial structures draw a distinction that modern business cannot ignore.</a:t>
            </a:r>
          </a:p>
          <a:p>
            <a:pPr marL="285735" indent="-285735">
              <a:buFont typeface="Wingdings" panose="05000000000000000000" pitchFamily="2" charset="2"/>
              <a:buChar char="v"/>
            </a:pPr>
            <a:endParaRPr lang="en-US" altLang="ja-JP" sz="1800" dirty="0">
              <a:latin typeface="+mj-lt"/>
            </a:endParaRPr>
          </a:p>
          <a:p>
            <a:pPr marL="285735" indent="-285735">
              <a:buFont typeface="Wingdings" panose="05000000000000000000" pitchFamily="2" charset="2"/>
              <a:buChar char="v"/>
            </a:pPr>
            <a:r>
              <a:rPr lang="en-US" altLang="ja-JP" sz="1800" dirty="0">
                <a:latin typeface="+mj-lt"/>
              </a:rPr>
              <a:t> Although the Companies Act does not distinguish between an Exec Director and a Non- Exec Director, Listing Requirements of Bursa Malaysia and the Malaysian Code of Corporate Governance do draw distinctions.</a:t>
            </a:r>
          </a:p>
          <a:p>
            <a:endParaRPr lang="en-US" altLang="ja-JP" dirty="0"/>
          </a:p>
        </p:txBody>
      </p:sp>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264" r="8264"/>
          <a:stretch>
            <a:fillRect/>
          </a:stretch>
        </p:blipFill>
        <p:spPr/>
      </p:pic>
    </p:spTree>
    <p:extLst>
      <p:ext uri="{BB962C8B-B14F-4D97-AF65-F5344CB8AC3E}">
        <p14:creationId xmlns:p14="http://schemas.microsoft.com/office/powerpoint/2010/main" val="1823593364"/>
      </p:ext>
    </p:extLst>
  </p:cSld>
  <p:clrMapOvr>
    <a:masterClrMapping/>
  </p:clrMapOvr>
  <p:transition spd="slow" advTm="5335">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58526" y="2270700"/>
            <a:ext cx="5160433" cy="761059"/>
          </a:xfrm>
        </p:spPr>
        <p:txBody>
          <a:bodyPr>
            <a:normAutofit fontScale="90000"/>
          </a:bodyPr>
          <a:lstStyle/>
          <a:p>
            <a:r>
              <a:rPr lang="en-US" altLang="ja-JP" i="1" dirty="0"/>
              <a:t>Undertakings on behalf of the Company?</a:t>
            </a:r>
            <a:br>
              <a:rPr lang="en-US" altLang="ja-JP" dirty="0"/>
            </a:br>
            <a:endParaRPr kumimoji="1" lang="ja-JP" altLang="en-US" dirty="0"/>
          </a:p>
        </p:txBody>
      </p:sp>
      <p:sp>
        <p:nvSpPr>
          <p:cNvPr id="8" name="Text Placeholder 7"/>
          <p:cNvSpPr>
            <a:spLocks noGrp="1"/>
          </p:cNvSpPr>
          <p:nvPr>
            <p:ph type="body" sz="quarter" idx="12"/>
          </p:nvPr>
        </p:nvSpPr>
        <p:spPr>
          <a:xfrm>
            <a:off x="4775200" y="2957510"/>
            <a:ext cx="7362092" cy="3810613"/>
          </a:xfrm>
        </p:spPr>
        <p:txBody>
          <a:bodyPr>
            <a:normAutofit/>
          </a:bodyPr>
          <a:lstStyle/>
          <a:p>
            <a:r>
              <a:rPr lang="en-US" altLang="ja-JP" sz="1500" b="1" i="1" u="sng" dirty="0">
                <a:latin typeface="+mj-lt"/>
              </a:rPr>
              <a:t>Can a Director give an Undertaking?</a:t>
            </a:r>
          </a:p>
          <a:p>
            <a:pPr marL="285735" indent="-285735">
              <a:buFont typeface="Wingdings" panose="05000000000000000000" pitchFamily="2" charset="2"/>
              <a:buChar char="v"/>
            </a:pPr>
            <a:r>
              <a:rPr lang="en-US" altLang="ja-JP" sz="1500" dirty="0">
                <a:latin typeface="+mj-lt"/>
              </a:rPr>
              <a:t>Yes! If the director is authorized to sign a guarantee/enter into a contract on behalf of the company, he can do so. If he is also authorized to sign a joint and several guarantee which binds all directors and the company, he can also do so.</a:t>
            </a:r>
          </a:p>
          <a:p>
            <a:pPr marL="285735" indent="-285735">
              <a:buFont typeface="Wingdings" panose="05000000000000000000" pitchFamily="2" charset="2"/>
              <a:buChar char="v"/>
            </a:pPr>
            <a:endParaRPr lang="en-US" altLang="ja-JP" sz="1500" dirty="0">
              <a:latin typeface="+mj-lt"/>
            </a:endParaRPr>
          </a:p>
          <a:p>
            <a:r>
              <a:rPr lang="en-US" altLang="ja-JP" sz="1500" b="1" i="1" u="sng" dirty="0">
                <a:latin typeface="+mj-lt"/>
              </a:rPr>
              <a:t>General Liability</a:t>
            </a:r>
          </a:p>
          <a:p>
            <a:pPr marL="285735" indent="-285735">
              <a:buFont typeface="Wingdings" panose="05000000000000000000" pitchFamily="2" charset="2"/>
              <a:buChar char="v"/>
            </a:pPr>
            <a:r>
              <a:rPr lang="en-US" altLang="ja-JP" sz="1500" dirty="0">
                <a:latin typeface="+mj-lt"/>
              </a:rPr>
              <a:t>The general rule is that all directors are not liable for corporate guarantees that are given by the company. Just because a director executes a guarantee on behalf of the company does not mean that they have assumed liability.</a:t>
            </a:r>
          </a:p>
          <a:p>
            <a:endParaRPr lang="en-US" altLang="ja-JP" dirty="0"/>
          </a:p>
        </p:txBody>
      </p:sp>
      <p:pic>
        <p:nvPicPr>
          <p:cNvPr id="9"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1525" r="11525"/>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54311"/>
      </p:ext>
    </p:extLst>
  </p:cSld>
  <p:clrMapOvr>
    <a:masterClrMapping/>
  </p:clrMapOvr>
  <p:transition spd="slow" advTm="5335">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fade">
                                      <p:cBhvr>
                                        <p:cTn id="1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58526" y="2270700"/>
            <a:ext cx="5160433" cy="761059"/>
          </a:xfrm>
        </p:spPr>
        <p:txBody>
          <a:bodyPr>
            <a:normAutofit fontScale="90000"/>
          </a:bodyPr>
          <a:lstStyle/>
          <a:p>
            <a:r>
              <a:rPr lang="en-US" altLang="ja-JP" i="1" dirty="0"/>
              <a:t>Undertakings on behalf of the Company?</a:t>
            </a:r>
            <a:br>
              <a:rPr lang="en-US" altLang="ja-JP" dirty="0"/>
            </a:br>
            <a:endParaRPr kumimoji="1" lang="ja-JP" altLang="en-US" dirty="0"/>
          </a:p>
        </p:txBody>
      </p:sp>
      <p:sp>
        <p:nvSpPr>
          <p:cNvPr id="8" name="Text Placeholder 7"/>
          <p:cNvSpPr>
            <a:spLocks noGrp="1"/>
          </p:cNvSpPr>
          <p:nvPr>
            <p:ph type="body" sz="quarter" idx="12"/>
          </p:nvPr>
        </p:nvSpPr>
        <p:spPr>
          <a:xfrm>
            <a:off x="4775200" y="2957510"/>
            <a:ext cx="7362092" cy="3810613"/>
          </a:xfrm>
        </p:spPr>
        <p:txBody>
          <a:bodyPr>
            <a:normAutofit/>
          </a:bodyPr>
          <a:lstStyle/>
          <a:p>
            <a:r>
              <a:rPr lang="en-US" altLang="ja-JP" sz="1500" b="1" i="1" u="sng" dirty="0">
                <a:latin typeface="+mj-lt"/>
              </a:rPr>
              <a:t>Personal Liability</a:t>
            </a:r>
          </a:p>
          <a:p>
            <a:pPr marL="285735" indent="-285735">
              <a:buFont typeface="Wingdings" panose="05000000000000000000" pitchFamily="2" charset="2"/>
              <a:buChar char="v"/>
            </a:pPr>
            <a:r>
              <a:rPr lang="en-US" altLang="ja-JP" sz="1500" dirty="0">
                <a:latin typeface="+mj-lt"/>
              </a:rPr>
              <a:t>The exception to this general principle is when a director assumes personal liability for the guarantee. In that situation, the director who signs the personal guarantee will be liable for the guarantee. </a:t>
            </a:r>
          </a:p>
          <a:p>
            <a:pPr marL="285735" indent="-285735">
              <a:buFont typeface="Wingdings" panose="05000000000000000000" pitchFamily="2" charset="2"/>
              <a:buChar char="v"/>
            </a:pPr>
            <a:endParaRPr lang="en-US" altLang="ja-JP" sz="1500" dirty="0">
              <a:latin typeface="+mj-lt"/>
            </a:endParaRPr>
          </a:p>
          <a:p>
            <a:r>
              <a:rPr lang="en-US" altLang="ja-JP" sz="1500" b="1" i="1" u="sng" dirty="0">
                <a:latin typeface="+mj-lt"/>
              </a:rPr>
              <a:t>Signing on Behalf</a:t>
            </a:r>
          </a:p>
          <a:p>
            <a:pPr marL="285735" indent="-285735">
              <a:buFont typeface="Wingdings" panose="05000000000000000000" pitchFamily="2" charset="2"/>
              <a:buChar char="v"/>
            </a:pPr>
            <a:r>
              <a:rPr lang="en-US" altLang="ja-JP" sz="1500" dirty="0">
                <a:latin typeface="+mj-lt"/>
              </a:rPr>
              <a:t>A director cannot sign a personal guarantee on behalf of other directors. There will be no </a:t>
            </a:r>
            <a:r>
              <a:rPr lang="en-US" altLang="ja-JP" sz="1500" dirty="0" err="1">
                <a:latin typeface="+mj-lt"/>
              </a:rPr>
              <a:t>privity</a:t>
            </a:r>
            <a:r>
              <a:rPr lang="en-US" altLang="ja-JP" sz="1500" dirty="0">
                <a:latin typeface="+mj-lt"/>
              </a:rPr>
              <a:t> of contract. </a:t>
            </a:r>
          </a:p>
          <a:p>
            <a:endParaRPr lang="en-US" altLang="ja-JP" dirty="0"/>
          </a:p>
        </p:txBody>
      </p:sp>
      <p:pic>
        <p:nvPicPr>
          <p:cNvPr id="5"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4349" r="34349"/>
          <a:stretch>
            <a:fillRect/>
          </a:stretch>
        </p:blipFill>
        <p:spPr/>
      </p:pic>
    </p:spTree>
    <p:extLst>
      <p:ext uri="{BB962C8B-B14F-4D97-AF65-F5344CB8AC3E}">
        <p14:creationId xmlns:p14="http://schemas.microsoft.com/office/powerpoint/2010/main" val="3768894511"/>
      </p:ext>
    </p:extLst>
  </p:cSld>
  <p:clrMapOvr>
    <a:masterClrMapping/>
  </p:clrMapOvr>
  <p:transition spd="slow" advTm="5335">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58526" y="2270700"/>
            <a:ext cx="5160433" cy="761059"/>
          </a:xfrm>
        </p:spPr>
        <p:txBody>
          <a:bodyPr>
            <a:normAutofit fontScale="90000"/>
          </a:bodyPr>
          <a:lstStyle/>
          <a:p>
            <a:r>
              <a:rPr lang="en-US" altLang="ja-JP" i="1" dirty="0"/>
              <a:t>Undertakings on behalf of the Company?</a:t>
            </a:r>
            <a:br>
              <a:rPr lang="en-US" altLang="ja-JP" dirty="0"/>
            </a:br>
            <a:endParaRPr kumimoji="1" lang="ja-JP" altLang="en-US" dirty="0"/>
          </a:p>
        </p:txBody>
      </p:sp>
      <p:sp>
        <p:nvSpPr>
          <p:cNvPr id="8" name="Text Placeholder 7"/>
          <p:cNvSpPr>
            <a:spLocks noGrp="1"/>
          </p:cNvSpPr>
          <p:nvPr>
            <p:ph type="body" sz="quarter" idx="12"/>
          </p:nvPr>
        </p:nvSpPr>
        <p:spPr>
          <a:xfrm>
            <a:off x="4775200" y="2957510"/>
            <a:ext cx="7362092" cy="3810613"/>
          </a:xfrm>
        </p:spPr>
        <p:txBody>
          <a:bodyPr>
            <a:normAutofit lnSpcReduction="10000"/>
          </a:bodyPr>
          <a:lstStyle/>
          <a:p>
            <a:pPr marL="285735" indent="-285735">
              <a:buFont typeface="Wingdings" panose="05000000000000000000" pitchFamily="2" charset="2"/>
              <a:buChar char="v"/>
            </a:pPr>
            <a:r>
              <a:rPr lang="en-US" altLang="ja-JP" sz="1500" dirty="0">
                <a:latin typeface="+mj-lt"/>
              </a:rPr>
              <a:t>On the issue of a director giving an undertaking on behalf of all other directors, the Court of Appeal in </a:t>
            </a:r>
            <a:r>
              <a:rPr lang="en-US" altLang="ja-JP" sz="1500" b="1" i="1" dirty="0" err="1">
                <a:latin typeface="+mj-lt"/>
              </a:rPr>
              <a:t>Chuah</a:t>
            </a:r>
            <a:r>
              <a:rPr lang="en-US" altLang="ja-JP" sz="1500" b="1" i="1" dirty="0">
                <a:latin typeface="+mj-lt"/>
              </a:rPr>
              <a:t> Ah </a:t>
            </a:r>
            <a:r>
              <a:rPr lang="en-US" altLang="ja-JP" sz="1500" b="1" i="1" dirty="0" err="1">
                <a:latin typeface="+mj-lt"/>
              </a:rPr>
              <a:t>Kee</a:t>
            </a:r>
            <a:r>
              <a:rPr lang="en-US" altLang="ja-JP" sz="1500" b="1" i="1" dirty="0">
                <a:latin typeface="+mj-lt"/>
              </a:rPr>
              <a:t> @ Chua </a:t>
            </a:r>
            <a:r>
              <a:rPr lang="en-US" altLang="ja-JP" sz="1500" b="1" i="1" dirty="0" err="1">
                <a:latin typeface="+mj-lt"/>
              </a:rPr>
              <a:t>Seang</a:t>
            </a:r>
            <a:r>
              <a:rPr lang="en-US" altLang="ja-JP" sz="1500" b="1" i="1" dirty="0">
                <a:latin typeface="+mj-lt"/>
              </a:rPr>
              <a:t> </a:t>
            </a:r>
            <a:r>
              <a:rPr lang="en-US" altLang="ja-JP" sz="1500" b="1" i="1" dirty="0" err="1">
                <a:latin typeface="+mj-lt"/>
              </a:rPr>
              <a:t>Hor</a:t>
            </a:r>
            <a:r>
              <a:rPr lang="en-US" altLang="ja-JP" sz="1500" b="1" i="1" dirty="0">
                <a:latin typeface="+mj-lt"/>
              </a:rPr>
              <a:t> &amp; </a:t>
            </a:r>
            <a:r>
              <a:rPr lang="en-US" altLang="ja-JP" sz="1500" b="1" i="1" dirty="0" err="1">
                <a:latin typeface="+mj-lt"/>
              </a:rPr>
              <a:t>Ors</a:t>
            </a:r>
            <a:r>
              <a:rPr lang="en-US" altLang="ja-JP" sz="1500" b="1" i="1" dirty="0">
                <a:latin typeface="+mj-lt"/>
              </a:rPr>
              <a:t> v Kumpulan </a:t>
            </a:r>
            <a:r>
              <a:rPr lang="en-US" altLang="ja-JP" sz="1500" b="1" i="1" dirty="0" err="1">
                <a:latin typeface="+mj-lt"/>
              </a:rPr>
              <a:t>Perunding</a:t>
            </a:r>
            <a:r>
              <a:rPr lang="en-US" altLang="ja-JP" sz="1500" b="1" i="1" dirty="0">
                <a:latin typeface="+mj-lt"/>
              </a:rPr>
              <a:t> (1988) </a:t>
            </a:r>
            <a:r>
              <a:rPr lang="en-US" altLang="ja-JP" sz="1500" b="1" i="1" dirty="0" err="1">
                <a:latin typeface="+mj-lt"/>
              </a:rPr>
              <a:t>Sdn</a:t>
            </a:r>
            <a:r>
              <a:rPr lang="en-US" altLang="ja-JP" sz="1500" b="1" i="1" dirty="0">
                <a:latin typeface="+mj-lt"/>
              </a:rPr>
              <a:t> </a:t>
            </a:r>
            <a:r>
              <a:rPr lang="en-US" altLang="ja-JP" sz="1500" b="1" i="1" dirty="0" err="1">
                <a:latin typeface="+mj-lt"/>
              </a:rPr>
              <a:t>Bhd</a:t>
            </a:r>
            <a:r>
              <a:rPr lang="en-US" altLang="ja-JP" sz="1500" b="1" i="1" dirty="0">
                <a:latin typeface="+mj-lt"/>
              </a:rPr>
              <a:t> [2013] 3 MLJ 88</a:t>
            </a:r>
            <a:r>
              <a:rPr lang="en-US" altLang="ja-JP" sz="1500" dirty="0">
                <a:latin typeface="+mj-lt"/>
              </a:rPr>
              <a:t>, held as follows: </a:t>
            </a:r>
          </a:p>
          <a:p>
            <a:endParaRPr lang="en-US" altLang="ja-JP" sz="1500" b="1" i="1" dirty="0">
              <a:latin typeface="+mj-lt"/>
            </a:endParaRPr>
          </a:p>
          <a:p>
            <a:endParaRPr lang="en-US" altLang="ja-JP" sz="1500" b="1" i="1" dirty="0">
              <a:latin typeface="+mj-lt"/>
            </a:endParaRPr>
          </a:p>
          <a:p>
            <a:r>
              <a:rPr lang="en-US" sz="1600" i="1" dirty="0"/>
              <a:t>“in the absence of any evidence to show that the defendants (the other directors) have agreed in their capacity as directors to provide such undertaking, the letter of undertaking cannot legally bind the defendants. Unlike a partnership where liability is joint and several, a director cannot purport to bind the other directors in the absence of express consent by the other directors</a:t>
            </a:r>
            <a:r>
              <a:rPr lang="en-US" sz="1600" dirty="0"/>
              <a:t>”</a:t>
            </a:r>
            <a:endParaRPr lang="en-US" altLang="ja-JP" sz="1500" b="1" i="1" dirty="0">
              <a:latin typeface="+mj-lt"/>
            </a:endParaRPr>
          </a:p>
          <a:p>
            <a:pPr marL="285735" indent="-285735">
              <a:buFont typeface="Wingdings" panose="05000000000000000000" pitchFamily="2" charset="2"/>
              <a:buChar char="v"/>
            </a:pPr>
            <a:endParaRPr lang="en-US" altLang="ja-JP" sz="1500" dirty="0">
              <a:latin typeface="+mj-lt"/>
            </a:endParaRPr>
          </a:p>
          <a:p>
            <a:endParaRPr lang="en-US" altLang="ja-JP" dirty="0"/>
          </a:p>
        </p:txBody>
      </p:sp>
      <p:pic>
        <p:nvPicPr>
          <p:cNvPr id="9" name="Picture Placeholder 1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280" r="8280"/>
          <a:stretch>
            <a:fillRect/>
          </a:stretch>
        </p:blipFill>
        <p:spPr/>
      </p:pic>
    </p:spTree>
    <p:extLst>
      <p:ext uri="{BB962C8B-B14F-4D97-AF65-F5344CB8AC3E}">
        <p14:creationId xmlns:p14="http://schemas.microsoft.com/office/powerpoint/2010/main" val="1200917010"/>
      </p:ext>
    </p:extLst>
  </p:cSld>
  <p:clrMapOvr>
    <a:masterClrMapping/>
  </p:clrMapOvr>
  <p:transition spd="slow" advTm="5335">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fade">
                                      <p:cBhvr>
                                        <p:cTn id="1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9284" r="9284"/>
          <a:stretch>
            <a:fillRect/>
          </a:stretch>
        </p:blipFill>
        <p:spPr>
          <a:xfrm>
            <a:off x="1" y="0"/>
            <a:ext cx="12192006" cy="6858000"/>
          </a:xfrm>
        </p:spPr>
      </p:pic>
      <p:sp>
        <p:nvSpPr>
          <p:cNvPr id="6" name="Slide Number Placeholder 5"/>
          <p:cNvSpPr>
            <a:spLocks noGrp="1"/>
          </p:cNvSpPr>
          <p:nvPr>
            <p:ph type="sldNum" sz="quarter" idx="17"/>
          </p:nvPr>
        </p:nvSpPr>
        <p:spPr/>
        <p:txBody>
          <a:bodyPr/>
          <a:lstStyle/>
          <a:p>
            <a:fld id="{8C2E478F-E849-4A8C-AF1F-CBCC78A7CBFA}" type="slidenum">
              <a:rPr lang="en-US" smtClean="0">
                <a:solidFill>
                  <a:prstClr val="white"/>
                </a:solidFill>
              </a:rPr>
              <a:pPr/>
              <a:t>3</a:t>
            </a:fld>
            <a:endParaRPr lang="en-US" dirty="0">
              <a:solidFill>
                <a:prstClr val="white"/>
              </a:solidFill>
            </a:endParaRPr>
          </a:p>
        </p:txBody>
      </p:sp>
      <p:sp>
        <p:nvSpPr>
          <p:cNvPr id="11" name="Rounded Rectangle 10"/>
          <p:cNvSpPr/>
          <p:nvPr/>
        </p:nvSpPr>
        <p:spPr>
          <a:xfrm>
            <a:off x="4465674" y="74429"/>
            <a:ext cx="2817628" cy="97819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Director’s Duties</a:t>
            </a:r>
          </a:p>
        </p:txBody>
      </p:sp>
      <p:sp>
        <p:nvSpPr>
          <p:cNvPr id="12" name="Rounded Rectangle 11"/>
          <p:cNvSpPr/>
          <p:nvPr/>
        </p:nvSpPr>
        <p:spPr>
          <a:xfrm>
            <a:off x="421759" y="1052622"/>
            <a:ext cx="2817628" cy="97819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Fiduciary duties of loyalty &amp; good faith</a:t>
            </a:r>
          </a:p>
        </p:txBody>
      </p:sp>
      <p:sp>
        <p:nvSpPr>
          <p:cNvPr id="13" name="Rounded Rectangle 12"/>
          <p:cNvSpPr/>
          <p:nvPr/>
        </p:nvSpPr>
        <p:spPr>
          <a:xfrm>
            <a:off x="8257953" y="1052623"/>
            <a:ext cx="2817628" cy="97819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Care Skill and Diligence</a:t>
            </a:r>
          </a:p>
        </p:txBody>
      </p:sp>
      <p:sp>
        <p:nvSpPr>
          <p:cNvPr id="14" name="Rounded Rectangle 13"/>
          <p:cNvSpPr/>
          <p:nvPr/>
        </p:nvSpPr>
        <p:spPr>
          <a:xfrm>
            <a:off x="249865" y="3654054"/>
            <a:ext cx="1580708" cy="269003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Duty to act bona fide in interest of company 	</a:t>
            </a:r>
          </a:p>
        </p:txBody>
      </p:sp>
      <p:sp>
        <p:nvSpPr>
          <p:cNvPr id="15" name="Rounded Rectangle 14"/>
          <p:cNvSpPr/>
          <p:nvPr/>
        </p:nvSpPr>
        <p:spPr>
          <a:xfrm>
            <a:off x="4839586" y="3654055"/>
            <a:ext cx="1518683" cy="269003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Duty not to fetter discretions</a:t>
            </a:r>
          </a:p>
        </p:txBody>
      </p:sp>
      <p:sp>
        <p:nvSpPr>
          <p:cNvPr id="16" name="Rounded Rectangle 15"/>
          <p:cNvSpPr/>
          <p:nvPr/>
        </p:nvSpPr>
        <p:spPr>
          <a:xfrm>
            <a:off x="2503969" y="3654056"/>
            <a:ext cx="1515138" cy="269003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Duty to use powers for proper purpose	</a:t>
            </a:r>
          </a:p>
        </p:txBody>
      </p:sp>
      <p:sp>
        <p:nvSpPr>
          <p:cNvPr id="17" name="Rounded Rectangle 16"/>
          <p:cNvSpPr/>
          <p:nvPr/>
        </p:nvSpPr>
        <p:spPr>
          <a:xfrm>
            <a:off x="7175206" y="3654056"/>
            <a:ext cx="1469064" cy="269003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Duty to avoid actual and potential conflict of interest</a:t>
            </a:r>
          </a:p>
        </p:txBody>
      </p:sp>
      <p:sp>
        <p:nvSpPr>
          <p:cNvPr id="18" name="Rounded Rectangle 17"/>
          <p:cNvSpPr/>
          <p:nvPr/>
        </p:nvSpPr>
        <p:spPr>
          <a:xfrm>
            <a:off x="9595884" y="3654053"/>
            <a:ext cx="1642730" cy="269003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Duty to ensure integrity of financial </a:t>
            </a:r>
          </a:p>
          <a:p>
            <a:pPr algn="ctr"/>
            <a:r>
              <a:rPr lang="en-GB" sz="2000" b="1" dirty="0">
                <a:solidFill>
                  <a:prstClr val="white"/>
                </a:solidFill>
              </a:rPr>
              <a:t>information</a:t>
            </a:r>
          </a:p>
        </p:txBody>
      </p:sp>
      <p:cxnSp>
        <p:nvCxnSpPr>
          <p:cNvPr id="20" name="Straight Connector 19"/>
          <p:cNvCxnSpPr/>
          <p:nvPr/>
        </p:nvCxnSpPr>
        <p:spPr>
          <a:xfrm>
            <a:off x="5874488" y="1052624"/>
            <a:ext cx="0" cy="489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874488" y="1541721"/>
            <a:ext cx="2383465"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246475" y="1541721"/>
            <a:ext cx="2628013"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30573" y="2030818"/>
            <a:ext cx="0" cy="7442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37661" y="2775098"/>
            <a:ext cx="8579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040219" y="2775098"/>
            <a:ext cx="790355" cy="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040219" y="2775096"/>
            <a:ext cx="0" cy="87895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275715" y="2775098"/>
            <a:ext cx="0" cy="87895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595383" y="2775101"/>
            <a:ext cx="0" cy="87895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909738" y="2775097"/>
            <a:ext cx="0" cy="87895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0417249" y="2775101"/>
            <a:ext cx="0" cy="87895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04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58526" y="2270700"/>
            <a:ext cx="5160433" cy="761059"/>
          </a:xfrm>
        </p:spPr>
        <p:txBody>
          <a:bodyPr>
            <a:normAutofit fontScale="90000"/>
          </a:bodyPr>
          <a:lstStyle/>
          <a:p>
            <a:r>
              <a:rPr lang="en-US" altLang="ja-JP" i="1" dirty="0"/>
              <a:t>Difference between S.245 &amp; S.249 of the CA</a:t>
            </a:r>
            <a:br>
              <a:rPr lang="en-US" altLang="ja-JP" dirty="0"/>
            </a:br>
            <a:endParaRPr kumimoji="1" lang="ja-JP" altLang="en-US" dirty="0"/>
          </a:p>
        </p:txBody>
      </p:sp>
      <p:sp>
        <p:nvSpPr>
          <p:cNvPr id="8" name="Text Placeholder 7"/>
          <p:cNvSpPr>
            <a:spLocks noGrp="1"/>
          </p:cNvSpPr>
          <p:nvPr>
            <p:ph type="body" sz="quarter" idx="12"/>
          </p:nvPr>
        </p:nvSpPr>
        <p:spPr>
          <a:xfrm>
            <a:off x="4775200" y="2957510"/>
            <a:ext cx="7362092" cy="3810613"/>
          </a:xfrm>
        </p:spPr>
        <p:txBody>
          <a:bodyPr>
            <a:normAutofit/>
          </a:bodyPr>
          <a:lstStyle/>
          <a:p>
            <a:pPr marL="285735" indent="-285735">
              <a:buFont typeface="Wingdings" panose="05000000000000000000" pitchFamily="2" charset="2"/>
              <a:buChar char="v"/>
            </a:pPr>
            <a:r>
              <a:rPr lang="en-US" altLang="ja-JP" sz="1600" dirty="0">
                <a:latin typeface="+mj-lt"/>
              </a:rPr>
              <a:t>The case of </a:t>
            </a:r>
            <a:r>
              <a:rPr lang="en-US" altLang="ja-JP" sz="1600" b="1" i="1" dirty="0" err="1">
                <a:latin typeface="+mj-lt"/>
              </a:rPr>
              <a:t>Khiudin</a:t>
            </a:r>
            <a:r>
              <a:rPr lang="en-US" altLang="ja-JP" sz="1600" b="1" i="1" dirty="0">
                <a:latin typeface="+mj-lt"/>
              </a:rPr>
              <a:t> bin </a:t>
            </a:r>
            <a:r>
              <a:rPr lang="en-US" altLang="ja-JP" sz="1600" b="1" i="1" dirty="0" err="1">
                <a:latin typeface="+mj-lt"/>
              </a:rPr>
              <a:t>Mohd</a:t>
            </a:r>
            <a:r>
              <a:rPr lang="en-US" altLang="ja-JP" sz="1600" b="1" i="1" dirty="0">
                <a:latin typeface="+mj-lt"/>
              </a:rPr>
              <a:t> &amp; Anor v Bursa Malaysia Securities </a:t>
            </a:r>
            <a:r>
              <a:rPr lang="en-US" altLang="ja-JP" sz="1600" b="1" i="1" dirty="0" err="1">
                <a:latin typeface="+mj-lt"/>
              </a:rPr>
              <a:t>Bhd</a:t>
            </a:r>
            <a:r>
              <a:rPr lang="en-US" altLang="ja-JP" sz="1600" b="1" i="1" dirty="0">
                <a:latin typeface="+mj-lt"/>
              </a:rPr>
              <a:t> [2012] 6 MLJ 131 </a:t>
            </a:r>
            <a:r>
              <a:rPr lang="en-US" altLang="ja-JP" sz="1600" dirty="0">
                <a:latin typeface="+mj-lt"/>
              </a:rPr>
              <a:t>held that Section 245 of the CA imposes a clear obligation on directors to cause the accounts to be kept.</a:t>
            </a:r>
          </a:p>
          <a:p>
            <a:pPr marL="285735" indent="-285735">
              <a:buFont typeface="Wingdings" panose="05000000000000000000" pitchFamily="2" charset="2"/>
              <a:buChar char="v"/>
            </a:pPr>
            <a:endParaRPr lang="en-US" altLang="ja-JP" sz="1600" dirty="0">
              <a:latin typeface="+mj-lt"/>
            </a:endParaRPr>
          </a:p>
          <a:p>
            <a:pPr marL="285735" indent="-285735">
              <a:buFont typeface="Wingdings" panose="05000000000000000000" pitchFamily="2" charset="2"/>
              <a:buChar char="v"/>
            </a:pPr>
            <a:endParaRPr lang="en-US" altLang="ja-JP" sz="1600" dirty="0">
              <a:latin typeface="+mj-lt"/>
            </a:endParaRPr>
          </a:p>
          <a:p>
            <a:pPr marL="285735" indent="-285735">
              <a:buFont typeface="Wingdings" panose="05000000000000000000" pitchFamily="2" charset="2"/>
              <a:buChar char="v"/>
            </a:pPr>
            <a:r>
              <a:rPr lang="en-US" altLang="ja-JP" sz="1600" dirty="0">
                <a:latin typeface="+mj-lt"/>
              </a:rPr>
              <a:t>However when it comes to the financial statements of the company pursuant to S.249 of the CA, the Courts have taken the stance that the directors have a substantial responsibility in ensuring compliance of the section. </a:t>
            </a:r>
          </a:p>
          <a:p>
            <a:pPr marL="285735" indent="-285735">
              <a:buFont typeface="Wingdings" panose="05000000000000000000" pitchFamily="2" charset="2"/>
              <a:buChar char="v"/>
            </a:pPr>
            <a:endParaRPr lang="en-US" altLang="ja-JP" sz="1500" b="1" i="1" dirty="0">
              <a:latin typeface="+mj-lt"/>
            </a:endParaRPr>
          </a:p>
          <a:p>
            <a:endParaRPr lang="en-US" altLang="ja-JP" sz="1500" b="1" i="1" dirty="0">
              <a:latin typeface="+mj-lt"/>
            </a:endParaRPr>
          </a:p>
          <a:p>
            <a:pPr marL="285735" indent="-285735">
              <a:buFont typeface="Wingdings" panose="05000000000000000000" pitchFamily="2" charset="2"/>
              <a:buChar char="v"/>
            </a:pPr>
            <a:endParaRPr lang="en-US" altLang="ja-JP" sz="1500" dirty="0">
              <a:latin typeface="+mj-lt"/>
            </a:endParaRPr>
          </a:p>
          <a:p>
            <a:endParaRPr lang="en-US" altLang="ja-JP" dirty="0"/>
          </a:p>
        </p:txBody>
      </p:sp>
      <p:sp>
        <p:nvSpPr>
          <p:cNvPr id="2" name="Picture Placeholder 1"/>
          <p:cNvSpPr>
            <a:spLocks noGrp="1"/>
          </p:cNvSpPr>
          <p:nvPr>
            <p:ph type="pic" sz="quarter" idx="13"/>
          </p:nvPr>
        </p:nvSpPr>
        <p:spPr/>
      </p:sp>
      <p:pic>
        <p:nvPicPr>
          <p:cNvPr id="6" name="Picture Placeholder 3"/>
          <p:cNvPicPr>
            <a:picLocks noChangeAspect="1"/>
          </p:cNvPicPr>
          <p:nvPr/>
        </p:nvPicPr>
        <p:blipFill>
          <a:blip r:embed="rId2">
            <a:extLst>
              <a:ext uri="{28A0092B-C50C-407E-A947-70E740481C1C}">
                <a14:useLocalDpi xmlns:a14="http://schemas.microsoft.com/office/drawing/2010/main" val="0"/>
              </a:ext>
            </a:extLst>
          </a:blip>
          <a:srcRect l="8264" r="8264"/>
          <a:stretch>
            <a:fillRect/>
          </a:stretch>
        </p:blipFill>
        <p:spPr>
          <a:xfrm>
            <a:off x="931660" y="0"/>
            <a:ext cx="3816350" cy="6858000"/>
          </a:xfrm>
          <a:prstGeom prst="rect">
            <a:avLst/>
          </a:prstGeom>
          <a:solidFill>
            <a:schemeClr val="accent5">
              <a:lumMod val="40000"/>
              <a:lumOff val="60000"/>
            </a:schemeClr>
          </a:solidFill>
        </p:spPr>
      </p:pic>
    </p:spTree>
    <p:extLst>
      <p:ext uri="{BB962C8B-B14F-4D97-AF65-F5344CB8AC3E}">
        <p14:creationId xmlns:p14="http://schemas.microsoft.com/office/powerpoint/2010/main" val="4022368114"/>
      </p:ext>
    </p:extLst>
  </p:cSld>
  <p:clrMapOvr>
    <a:masterClrMapping/>
  </p:clrMapOvr>
  <p:transition spd="slow">
    <p:strips dir="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58526" y="2270700"/>
            <a:ext cx="5160433" cy="761059"/>
          </a:xfrm>
        </p:spPr>
        <p:txBody>
          <a:bodyPr>
            <a:normAutofit fontScale="90000"/>
          </a:bodyPr>
          <a:lstStyle/>
          <a:p>
            <a:r>
              <a:rPr lang="en-US" altLang="ja-JP" i="1" dirty="0"/>
              <a:t>Difference between S.245 &amp; S.249 of the CA</a:t>
            </a:r>
            <a:br>
              <a:rPr lang="en-US" altLang="ja-JP" dirty="0"/>
            </a:br>
            <a:endParaRPr kumimoji="1" lang="ja-JP" altLang="en-US" dirty="0"/>
          </a:p>
        </p:txBody>
      </p:sp>
      <p:sp>
        <p:nvSpPr>
          <p:cNvPr id="8" name="Text Placeholder 7"/>
          <p:cNvSpPr>
            <a:spLocks noGrp="1"/>
          </p:cNvSpPr>
          <p:nvPr>
            <p:ph type="body" sz="quarter" idx="12"/>
          </p:nvPr>
        </p:nvSpPr>
        <p:spPr>
          <a:xfrm>
            <a:off x="4767384" y="2754310"/>
            <a:ext cx="7362092" cy="3810613"/>
          </a:xfrm>
        </p:spPr>
        <p:txBody>
          <a:bodyPr>
            <a:normAutofit lnSpcReduction="10000"/>
          </a:bodyPr>
          <a:lstStyle/>
          <a:p>
            <a:r>
              <a:rPr lang="en-US" altLang="ja-JP" sz="1500" dirty="0">
                <a:latin typeface="+mj-lt"/>
              </a:rPr>
              <a:t>The Federal Court of Australia in </a:t>
            </a:r>
            <a:r>
              <a:rPr lang="en-US" altLang="ja-JP" sz="1600" b="1" i="1" dirty="0">
                <a:latin typeface="+mj-lt"/>
              </a:rPr>
              <a:t>Australian Securities And Investments Commission v Healey </a:t>
            </a:r>
            <a:r>
              <a:rPr lang="en-US" altLang="ja-JP" sz="1500" b="1" i="1" dirty="0">
                <a:latin typeface="+mj-lt"/>
              </a:rPr>
              <a:t>(2011) 278 ALR 618</a:t>
            </a:r>
            <a:r>
              <a:rPr lang="en-US" altLang="ja-JP" sz="1500" dirty="0">
                <a:latin typeface="+mj-lt"/>
              </a:rPr>
              <a:t>, lists the duties of a director with respect to the financial statements, which have since been accepted in Malaysia.  </a:t>
            </a:r>
            <a:endParaRPr lang="en-US" altLang="ja-JP" sz="1500" b="1" i="1" dirty="0">
              <a:latin typeface="+mj-lt"/>
            </a:endParaRPr>
          </a:p>
          <a:p>
            <a:endParaRPr lang="en-US" altLang="ja-JP" sz="1500" dirty="0">
              <a:latin typeface="+mj-lt"/>
            </a:endParaRPr>
          </a:p>
          <a:p>
            <a:pPr marL="285735" indent="-285735">
              <a:buFont typeface="Wingdings" panose="05000000000000000000" pitchFamily="2" charset="2"/>
              <a:buChar char="v"/>
            </a:pPr>
            <a:r>
              <a:rPr lang="en-US" sz="1600" dirty="0"/>
              <a:t>A Director must be familiar with the Company’s financial position by a regular review and understanding of its financial statements;</a:t>
            </a:r>
          </a:p>
          <a:p>
            <a:endParaRPr lang="en-US" sz="1600" dirty="0"/>
          </a:p>
          <a:p>
            <a:pPr marL="285735" indent="-285735">
              <a:buFont typeface="Wingdings" panose="05000000000000000000" pitchFamily="2" charset="2"/>
              <a:buChar char="v"/>
            </a:pPr>
            <a:r>
              <a:rPr lang="en-US" sz="1600" dirty="0"/>
              <a:t>A reading financial statements by directors is not merely for the purposes of correcting grammatical errors but to ensure, as far as possible and reasonable, that the information included therein is accurate;</a:t>
            </a:r>
            <a:endParaRPr lang="en-US" altLang="ja-JP" sz="1500" b="1" i="1" dirty="0">
              <a:latin typeface="+mj-lt"/>
            </a:endParaRPr>
          </a:p>
          <a:p>
            <a:endParaRPr lang="en-US" altLang="ja-JP" sz="1500" b="1" i="1" dirty="0">
              <a:latin typeface="+mj-lt"/>
            </a:endParaRPr>
          </a:p>
          <a:p>
            <a:pPr marL="285735" indent="-285735">
              <a:buFont typeface="Wingdings" panose="05000000000000000000" pitchFamily="2" charset="2"/>
              <a:buChar char="v"/>
            </a:pPr>
            <a:endParaRPr lang="en-US" altLang="ja-JP" sz="1500" dirty="0">
              <a:latin typeface="+mj-lt"/>
            </a:endParaRPr>
          </a:p>
          <a:p>
            <a:endParaRPr lang="en-US" altLang="ja-JP" dirty="0"/>
          </a:p>
        </p:txBody>
      </p:sp>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965" b="2965"/>
          <a:stretch>
            <a:fillRect/>
          </a:stretch>
        </p:blipFill>
        <p:spPr/>
      </p:pic>
    </p:spTree>
    <p:extLst>
      <p:ext uri="{BB962C8B-B14F-4D97-AF65-F5344CB8AC3E}">
        <p14:creationId xmlns:p14="http://schemas.microsoft.com/office/powerpoint/2010/main" val="4045635247"/>
      </p:ext>
    </p:extLst>
  </p:cSld>
  <p:clrMapOvr>
    <a:masterClrMapping/>
  </p:clrMapOvr>
  <p:transition spd="slow" advTm="5335">
    <p:strips dir="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58526" y="2270700"/>
            <a:ext cx="5160433" cy="761059"/>
          </a:xfrm>
        </p:spPr>
        <p:txBody>
          <a:bodyPr>
            <a:normAutofit fontScale="90000"/>
          </a:bodyPr>
          <a:lstStyle/>
          <a:p>
            <a:r>
              <a:rPr lang="en-US" altLang="ja-JP" i="1" dirty="0"/>
              <a:t>Difference between S.245 &amp; S.249 of the CA</a:t>
            </a:r>
            <a:br>
              <a:rPr lang="en-US" altLang="ja-JP" dirty="0"/>
            </a:br>
            <a:endParaRPr kumimoji="1" lang="ja-JP" altLang="en-US" dirty="0"/>
          </a:p>
        </p:txBody>
      </p:sp>
      <p:sp>
        <p:nvSpPr>
          <p:cNvPr id="8" name="Text Placeholder 7"/>
          <p:cNvSpPr>
            <a:spLocks noGrp="1"/>
          </p:cNvSpPr>
          <p:nvPr>
            <p:ph type="body" sz="quarter" idx="12"/>
          </p:nvPr>
        </p:nvSpPr>
        <p:spPr>
          <a:xfrm>
            <a:off x="4775200" y="2957510"/>
            <a:ext cx="7362092" cy="3810613"/>
          </a:xfrm>
        </p:spPr>
        <p:txBody>
          <a:bodyPr>
            <a:normAutofit fontScale="85000" lnSpcReduction="10000"/>
          </a:bodyPr>
          <a:lstStyle/>
          <a:p>
            <a:pPr marL="285735" indent="-285735" fontAlgn="base">
              <a:buFont typeface="Wingdings" panose="05000000000000000000" pitchFamily="2" charset="2"/>
              <a:buChar char="v"/>
            </a:pPr>
            <a:r>
              <a:rPr lang="en-US" sz="1700" dirty="0"/>
              <a:t>All directors must carefully read and understand financial statements before they make a declaration to opine whether the financial statements and notes comply with applicable accounting standards;</a:t>
            </a:r>
          </a:p>
          <a:p>
            <a:pPr fontAlgn="base"/>
            <a:r>
              <a:rPr lang="en-US" sz="1700" dirty="0"/>
              <a:t> </a:t>
            </a:r>
          </a:p>
          <a:p>
            <a:pPr marL="285735" indent="-285735" fontAlgn="base">
              <a:buFont typeface="Wingdings" panose="05000000000000000000" pitchFamily="2" charset="2"/>
              <a:buChar char="v"/>
            </a:pPr>
            <a:r>
              <a:rPr lang="en-US" sz="1700" dirty="0"/>
              <a:t>Such a reading and understanding requires a director to consider whether the financial statements are consistent with his own knowledge of the company's financial position; and</a:t>
            </a:r>
          </a:p>
          <a:p>
            <a:pPr fontAlgn="base"/>
            <a:endParaRPr lang="en-US" sz="1700" dirty="0"/>
          </a:p>
          <a:p>
            <a:pPr marL="285735" indent="-285735" fontAlgn="base">
              <a:buFont typeface="Wingdings" panose="05000000000000000000" pitchFamily="2" charset="2"/>
              <a:buChar char="v"/>
            </a:pPr>
            <a:r>
              <a:rPr lang="en-US" sz="1700" dirty="0"/>
              <a:t>Even where a director has gone through the financial statements 'line by line', he may still not have taken all reasonable steps, if he has not focused upon the task of considering the statutory requirements and of applying the knowledge that he has of the affairs of the company.</a:t>
            </a:r>
          </a:p>
          <a:p>
            <a:endParaRPr lang="en-US" altLang="ja-JP" sz="1500" b="1" i="1" dirty="0">
              <a:latin typeface="+mj-lt"/>
            </a:endParaRPr>
          </a:p>
          <a:p>
            <a:pPr marL="285735" indent="-285735">
              <a:buFont typeface="Wingdings" panose="05000000000000000000" pitchFamily="2" charset="2"/>
              <a:buChar char="v"/>
            </a:pPr>
            <a:endParaRPr lang="en-US" altLang="ja-JP" sz="1500" dirty="0">
              <a:latin typeface="+mj-lt"/>
            </a:endParaRPr>
          </a:p>
          <a:p>
            <a:endParaRPr lang="en-US" altLang="ja-JP" dirty="0"/>
          </a:p>
        </p:txBody>
      </p:sp>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451" r="31451"/>
          <a:stretch>
            <a:fillRect/>
          </a:stretch>
        </p:blipFill>
        <p:spPr/>
      </p:pic>
    </p:spTree>
    <p:extLst>
      <p:ext uri="{BB962C8B-B14F-4D97-AF65-F5344CB8AC3E}">
        <p14:creationId xmlns:p14="http://schemas.microsoft.com/office/powerpoint/2010/main" val="754336741"/>
      </p:ext>
    </p:extLst>
  </p:cSld>
  <p:clrMapOvr>
    <a:masterClrMapping/>
  </p:clrMapOvr>
  <p:transition spd="slow" advTm="5335">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58526" y="2270700"/>
            <a:ext cx="5160433" cy="761059"/>
          </a:xfrm>
        </p:spPr>
        <p:txBody>
          <a:bodyPr>
            <a:normAutofit fontScale="90000"/>
          </a:bodyPr>
          <a:lstStyle/>
          <a:p>
            <a:r>
              <a:rPr lang="en-US" altLang="ja-JP" i="1" dirty="0"/>
              <a:t>Difference between S.245 &amp; S.249 of the CA</a:t>
            </a:r>
            <a:br>
              <a:rPr lang="en-US" altLang="ja-JP" dirty="0"/>
            </a:br>
            <a:endParaRPr kumimoji="1" lang="ja-JP" altLang="en-US" dirty="0"/>
          </a:p>
        </p:txBody>
      </p:sp>
      <p:sp>
        <p:nvSpPr>
          <p:cNvPr id="8" name="Text Placeholder 7"/>
          <p:cNvSpPr>
            <a:spLocks noGrp="1"/>
          </p:cNvSpPr>
          <p:nvPr>
            <p:ph type="body" sz="quarter" idx="12"/>
          </p:nvPr>
        </p:nvSpPr>
        <p:spPr>
          <a:xfrm>
            <a:off x="4775200" y="2957510"/>
            <a:ext cx="7362092" cy="3810613"/>
          </a:xfrm>
        </p:spPr>
        <p:txBody>
          <a:bodyPr>
            <a:normAutofit/>
          </a:bodyPr>
          <a:lstStyle/>
          <a:p>
            <a:pPr marL="285735" indent="-285735" fontAlgn="base">
              <a:buFont typeface="Wingdings" panose="05000000000000000000" pitchFamily="2" charset="2"/>
              <a:buChar char="v"/>
            </a:pPr>
            <a:r>
              <a:rPr lang="en-US" sz="1700" dirty="0"/>
              <a:t>The above shows that there is a significantly more substantial burden placed on a director with respect to S.249 of the CA and the preparation of the financial statement of the Company. </a:t>
            </a:r>
          </a:p>
          <a:p>
            <a:pPr marL="285735" indent="-285735" fontAlgn="base">
              <a:buFont typeface="Wingdings" panose="05000000000000000000" pitchFamily="2" charset="2"/>
              <a:buChar char="v"/>
            </a:pPr>
            <a:endParaRPr lang="en-US" sz="1700" dirty="0"/>
          </a:p>
          <a:p>
            <a:pPr marL="285735" indent="-285735" fontAlgn="base">
              <a:buFont typeface="Wingdings" panose="05000000000000000000" pitchFamily="2" charset="2"/>
              <a:buChar char="v"/>
            </a:pPr>
            <a:r>
              <a:rPr lang="en-US" sz="1700" dirty="0"/>
              <a:t>A director will have to play a very active and hands on role when it comes down to the preparation of the financial statements of the Company. </a:t>
            </a:r>
          </a:p>
          <a:p>
            <a:endParaRPr lang="en-US" altLang="ja-JP" sz="1500" b="1" i="1" dirty="0">
              <a:latin typeface="+mj-lt"/>
            </a:endParaRPr>
          </a:p>
          <a:p>
            <a:pPr marL="285735" indent="-285735">
              <a:buFont typeface="Wingdings" panose="05000000000000000000" pitchFamily="2" charset="2"/>
              <a:buChar char="v"/>
            </a:pPr>
            <a:endParaRPr lang="en-US" altLang="ja-JP" sz="1500" dirty="0">
              <a:latin typeface="+mj-lt"/>
            </a:endParaRPr>
          </a:p>
          <a:p>
            <a:endParaRPr lang="en-US" altLang="ja-JP" dirty="0"/>
          </a:p>
        </p:txBody>
      </p:sp>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264" r="8264"/>
          <a:stretch>
            <a:fillRect/>
          </a:stretch>
        </p:blipFill>
        <p:spPr/>
      </p:pic>
    </p:spTree>
    <p:extLst>
      <p:ext uri="{BB962C8B-B14F-4D97-AF65-F5344CB8AC3E}">
        <p14:creationId xmlns:p14="http://schemas.microsoft.com/office/powerpoint/2010/main" val="2300807234"/>
      </p:ext>
    </p:extLst>
  </p:cSld>
  <p:clrMapOvr>
    <a:masterClrMapping/>
  </p:clrMapOvr>
  <p:transition spd="slow" advTm="5335">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9491" y="2504526"/>
            <a:ext cx="8161867" cy="822019"/>
          </a:xfrm>
        </p:spPr>
        <p:txBody>
          <a:bodyPr>
            <a:normAutofit/>
          </a:bodyPr>
          <a:lstStyle/>
          <a:p>
            <a:r>
              <a:rPr kumimoji="1" lang="en-US" altLang="ja-JP" sz="4800" i="1" dirty="0"/>
              <a:t>Thank you!</a:t>
            </a:r>
            <a:endParaRPr kumimoji="1" lang="ja-JP" altLang="en-US" sz="4800" i="1" dirty="0"/>
          </a:p>
        </p:txBody>
      </p:sp>
      <p:sp>
        <p:nvSpPr>
          <p:cNvPr id="8" name="Text Placeholder 7"/>
          <p:cNvSpPr>
            <a:spLocks noGrp="1"/>
          </p:cNvSpPr>
          <p:nvPr>
            <p:ph type="body" sz="quarter" idx="12"/>
          </p:nvPr>
        </p:nvSpPr>
        <p:spPr>
          <a:xfrm>
            <a:off x="-1929612" y="3460369"/>
            <a:ext cx="8161867" cy="598051"/>
          </a:xfrm>
        </p:spPr>
        <p:txBody>
          <a:bodyPr>
            <a:normAutofit/>
          </a:bodyPr>
          <a:lstStyle/>
          <a:p>
            <a:r>
              <a:rPr kumimoji="1" lang="en-US" altLang="ja-JP" sz="1600" i="1" dirty="0"/>
              <a:t>Any questions?</a:t>
            </a:r>
            <a:endParaRPr kumimoji="1" lang="ja-JP" altLang="en-US" sz="1600" i="1" dirty="0"/>
          </a:p>
        </p:txBody>
      </p:sp>
      <p:sp>
        <p:nvSpPr>
          <p:cNvPr id="9" name="Text Placeholder 8"/>
          <p:cNvSpPr>
            <a:spLocks noGrp="1"/>
          </p:cNvSpPr>
          <p:nvPr>
            <p:ph type="body" sz="quarter" idx="13"/>
          </p:nvPr>
        </p:nvSpPr>
        <p:spPr>
          <a:xfrm>
            <a:off x="-1982776" y="4666865"/>
            <a:ext cx="8161867" cy="1247967"/>
          </a:xfrm>
        </p:spPr>
        <p:txBody>
          <a:bodyPr/>
          <a:lstStyle/>
          <a:p>
            <a:r>
              <a:rPr lang="en-US" altLang="ja-JP" dirty="0"/>
              <a:t>Lavinia Kumaraendran</a:t>
            </a:r>
          </a:p>
          <a:p>
            <a:r>
              <a:rPr lang="en-US" altLang="ja-JP" dirty="0"/>
              <a:t>Partner Corporate &amp; Commercial  Litigation Team </a:t>
            </a:r>
          </a:p>
          <a:p>
            <a:r>
              <a:rPr lang="en-US" altLang="ja-JP" dirty="0"/>
              <a:t>lkk@thomasphilip.com.my</a:t>
            </a:r>
          </a:p>
          <a:p>
            <a:r>
              <a:rPr lang="en-US" altLang="ja-JP" dirty="0"/>
              <a:t>www.thomasphilip.com.my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2512" y="0"/>
            <a:ext cx="7607802" cy="6858000"/>
          </a:xfrm>
          <a:prstGeom prst="rect">
            <a:avLst/>
          </a:prstGeom>
        </p:spPr>
      </p:pic>
    </p:spTree>
    <p:extLst>
      <p:ext uri="{BB962C8B-B14F-4D97-AF65-F5344CB8AC3E}">
        <p14:creationId xmlns:p14="http://schemas.microsoft.com/office/powerpoint/2010/main" val="30362281"/>
      </p:ext>
    </p:extLst>
  </p:cSld>
  <p:clrMapOvr>
    <a:masterClrMapping/>
  </p:clrMapOvr>
  <p:transition spd="slow" advTm="13544">
    <p:strips dir="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96049" y="1775326"/>
            <a:ext cx="5576207" cy="4777874"/>
          </a:xfrm>
        </p:spPr>
        <p:txBody>
          <a:bodyPr>
            <a:normAutofit lnSpcReduction="10000"/>
          </a:bodyPr>
          <a:lstStyle/>
          <a:p>
            <a:r>
              <a:rPr lang="en-MY" sz="2000" b="1" dirty="0">
                <a:latin typeface="Garamond" panose="02020404030301010803" pitchFamily="18" charset="0"/>
              </a:rPr>
              <a:t>Section 213 of the Companies Act 2016</a:t>
            </a:r>
            <a:endParaRPr lang="en-MY" sz="2000" dirty="0">
              <a:latin typeface="Garamond" panose="02020404030301010803" pitchFamily="18" charset="0"/>
            </a:endParaRPr>
          </a:p>
          <a:p>
            <a:pPr lvl="0"/>
            <a:r>
              <a:rPr lang="en-US" sz="1700" dirty="0">
                <a:latin typeface="Garamond" panose="02020404030301010803" pitchFamily="18" charset="0"/>
              </a:rPr>
              <a:t>(1) A director of a company shall at all times exercise his powers in accordance with this Act, for a </a:t>
            </a:r>
            <a:r>
              <a:rPr lang="en-US" sz="1700" b="1" u="sng" dirty="0">
                <a:latin typeface="Garamond" panose="02020404030301010803" pitchFamily="18" charset="0"/>
              </a:rPr>
              <a:t>proper purpose and in good faith </a:t>
            </a:r>
            <a:r>
              <a:rPr lang="en-US" sz="1700" dirty="0">
                <a:latin typeface="Garamond" panose="02020404030301010803" pitchFamily="18" charset="0"/>
              </a:rPr>
              <a:t>in the best interest of the company.</a:t>
            </a:r>
            <a:endParaRPr lang="en-GB" sz="1700" dirty="0">
              <a:latin typeface="Garamond" panose="02020404030301010803" pitchFamily="18" charset="0"/>
            </a:endParaRPr>
          </a:p>
          <a:p>
            <a:r>
              <a:rPr lang="en-US" sz="1700" dirty="0">
                <a:latin typeface="Garamond" panose="02020404030301010803" pitchFamily="18" charset="0"/>
              </a:rPr>
              <a:t>(2) A director of a company shall exercise </a:t>
            </a:r>
            <a:r>
              <a:rPr lang="en-US" sz="1700" b="1" u="sng" dirty="0">
                <a:latin typeface="Garamond" panose="02020404030301010803" pitchFamily="18" charset="0"/>
              </a:rPr>
              <a:t>reasonable care, skill and diligence </a:t>
            </a:r>
            <a:r>
              <a:rPr lang="en-US" sz="1700" dirty="0">
                <a:latin typeface="Garamond" panose="02020404030301010803" pitchFamily="18" charset="0"/>
              </a:rPr>
              <a:t>with –</a:t>
            </a:r>
            <a:endParaRPr lang="en-GB" sz="1700" dirty="0">
              <a:latin typeface="Garamond" panose="02020404030301010803" pitchFamily="18" charset="0"/>
            </a:endParaRPr>
          </a:p>
          <a:p>
            <a:r>
              <a:rPr lang="en-US" sz="1700" dirty="0">
                <a:latin typeface="Garamond" panose="02020404030301010803" pitchFamily="18" charset="0"/>
              </a:rPr>
              <a:t>	(a)The knowledge, skill and experience which may 	reasonably be expected of a director having the same 	responsibilities; and</a:t>
            </a:r>
            <a:endParaRPr lang="en-GB" sz="1700" dirty="0">
              <a:latin typeface="Garamond" panose="02020404030301010803" pitchFamily="18" charset="0"/>
            </a:endParaRPr>
          </a:p>
          <a:p>
            <a:r>
              <a:rPr lang="en-US" sz="1700" dirty="0">
                <a:latin typeface="Garamond" panose="02020404030301010803" pitchFamily="18" charset="0"/>
              </a:rPr>
              <a:t>	(b)Any additional knowledge, skill and experience 	which the director in fact has. </a:t>
            </a:r>
            <a:endParaRPr lang="en-GB" sz="1700" dirty="0">
              <a:latin typeface="Garamond" panose="02020404030301010803" pitchFamily="18" charset="0"/>
            </a:endParaRPr>
          </a:p>
          <a:p>
            <a:pPr marL="285720" indent="-285720">
              <a:buFont typeface="Wingdings" panose="05000000000000000000" pitchFamily="2" charset="2"/>
              <a:buChar char="v"/>
            </a:pPr>
            <a:endParaRPr lang="en-GB" dirty="0">
              <a:latin typeface="Garamond" panose="02020404030301010803" pitchFamily="18" charset="0"/>
            </a:endParaRPr>
          </a:p>
          <a:p>
            <a:endParaRPr lang="en-GB" dirty="0">
              <a:latin typeface="Garamond" panose="02020404030301010803" pitchFamily="18" charset="0"/>
            </a:endParaRPr>
          </a:p>
        </p:txBody>
      </p:sp>
      <p:sp>
        <p:nvSpPr>
          <p:cNvPr id="5" name="Title 4"/>
          <p:cNvSpPr>
            <a:spLocks noGrp="1"/>
          </p:cNvSpPr>
          <p:nvPr>
            <p:ph type="title"/>
          </p:nvPr>
        </p:nvSpPr>
        <p:spPr>
          <a:xfrm>
            <a:off x="929374" y="613682"/>
            <a:ext cx="5138057" cy="979308"/>
          </a:xfrm>
        </p:spPr>
        <p:txBody>
          <a:bodyPr/>
          <a:lstStyle/>
          <a:p>
            <a:r>
              <a:rPr lang="en-GB" i="1" dirty="0">
                <a:latin typeface="Garamond" panose="02020404030301010803" pitchFamily="18" charset="0"/>
              </a:rPr>
              <a:t>Statutory duties</a:t>
            </a:r>
          </a:p>
        </p:txBody>
      </p:sp>
      <p:sp>
        <p:nvSpPr>
          <p:cNvPr id="6" name="Slide Number Placeholder 5"/>
          <p:cNvSpPr>
            <a:spLocks noGrp="1"/>
          </p:cNvSpPr>
          <p:nvPr>
            <p:ph type="sldNum" sz="quarter" idx="15"/>
          </p:nvPr>
        </p:nvSpPr>
        <p:spPr/>
        <p:txBody>
          <a:bodyPr/>
          <a:lstStyle/>
          <a:p>
            <a:fld id="{8C2E478F-E849-4A8C-AF1F-CBCC78A7CBFA}" type="slidenum">
              <a:rPr lang="en-US" smtClean="0">
                <a:solidFill>
                  <a:prstClr val="white"/>
                </a:solidFill>
              </a:rPr>
              <a:pPr/>
              <a:t>4</a:t>
            </a:fld>
            <a:endParaRPr lang="en-US" dirty="0">
              <a:solidFill>
                <a:prstClr val="white"/>
              </a:solidFill>
            </a:endParaRPr>
          </a:p>
        </p:txBody>
      </p:sp>
      <p:pic>
        <p:nvPicPr>
          <p:cNvPr id="13" name="Picture Placeholder 12"/>
          <p:cNvPicPr>
            <a:picLocks noGrp="1" noChangeAspect="1"/>
          </p:cNvPicPr>
          <p:nvPr>
            <p:ph type="pic" idx="1"/>
          </p:nvPr>
        </p:nvPicPr>
        <p:blipFill>
          <a:blip r:embed="rId2">
            <a:extLst>
              <a:ext uri="{28A0092B-C50C-407E-A947-70E740481C1C}">
                <a14:useLocalDpi xmlns:a14="http://schemas.microsoft.com/office/drawing/2010/main" val="0"/>
              </a:ext>
            </a:extLst>
          </a:blip>
          <a:srcRect t="5109" b="5109"/>
          <a:stretch>
            <a:fillRect/>
          </a:stretch>
        </p:blipFill>
        <p:spPr/>
      </p:pic>
    </p:spTree>
    <p:extLst>
      <p:ext uri="{BB962C8B-B14F-4D97-AF65-F5344CB8AC3E}">
        <p14:creationId xmlns:p14="http://schemas.microsoft.com/office/powerpoint/2010/main" val="391370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96049" y="1775326"/>
            <a:ext cx="5576207" cy="4301624"/>
          </a:xfrm>
        </p:spPr>
        <p:txBody>
          <a:bodyPr>
            <a:normAutofit fontScale="92500" lnSpcReduction="20000"/>
          </a:bodyPr>
          <a:lstStyle/>
          <a:p>
            <a:pPr marL="342864" indent="-342864">
              <a:buFont typeface="Wingdings" panose="05000000000000000000" pitchFamily="2" charset="2"/>
              <a:buChar char="v"/>
            </a:pPr>
            <a:r>
              <a:rPr lang="en-MY" sz="2000" b="1" dirty="0">
                <a:latin typeface="Garamond" panose="02020404030301010803" pitchFamily="18" charset="0"/>
              </a:rPr>
              <a:t>S.213 of the CA stipulates that the degree of skill and care imposed on a director is that of a </a:t>
            </a:r>
            <a:r>
              <a:rPr lang="en-MY" sz="2000" b="1" u="sng" dirty="0">
                <a:latin typeface="Garamond" panose="02020404030301010803" pitchFamily="18" charset="0"/>
              </a:rPr>
              <a:t>reasonable person </a:t>
            </a:r>
            <a:r>
              <a:rPr lang="en-MY" sz="2000" b="1" dirty="0">
                <a:latin typeface="Garamond" panose="02020404030301010803" pitchFamily="18" charset="0"/>
              </a:rPr>
              <a:t>in a similar position as director, taking into account the special skill, knowledge and expertise.</a:t>
            </a:r>
            <a:endParaRPr lang="en-GB" sz="2000" b="1" dirty="0">
              <a:latin typeface="Garamond" panose="02020404030301010803" pitchFamily="18" charset="0"/>
            </a:endParaRPr>
          </a:p>
          <a:p>
            <a:endParaRPr lang="en-GB" sz="2000" b="1" dirty="0">
              <a:latin typeface="Garamond" panose="02020404030301010803" pitchFamily="18" charset="0"/>
            </a:endParaRPr>
          </a:p>
          <a:p>
            <a:pPr marL="285720" indent="-285720">
              <a:buFont typeface="Wingdings" panose="05000000000000000000" pitchFamily="2" charset="2"/>
              <a:buChar char="v"/>
            </a:pPr>
            <a:r>
              <a:rPr lang="en-US" sz="2000" b="1" dirty="0">
                <a:latin typeface="Garamond" panose="02020404030301010803" pitchFamily="18" charset="0"/>
              </a:rPr>
              <a:t>A director who contravenes this section commits an offence and shall be liable to imprisonment for a term </a:t>
            </a:r>
            <a:r>
              <a:rPr lang="en-US" sz="2000" b="1" u="sng" dirty="0">
                <a:latin typeface="Garamond" panose="02020404030301010803" pitchFamily="18" charset="0"/>
              </a:rPr>
              <a:t>not exceeding 5 years/</a:t>
            </a:r>
            <a:r>
              <a:rPr lang="en-US" sz="2000" b="1" dirty="0">
                <a:latin typeface="Garamond" panose="02020404030301010803" pitchFamily="18" charset="0"/>
              </a:rPr>
              <a:t>Fine </a:t>
            </a:r>
            <a:r>
              <a:rPr lang="en-US" sz="2000" b="1" u="sng" dirty="0">
                <a:latin typeface="Garamond" panose="02020404030301010803" pitchFamily="18" charset="0"/>
              </a:rPr>
              <a:t>not exceeding RM 3   million/</a:t>
            </a:r>
            <a:r>
              <a:rPr lang="en-US" sz="2000" b="1" dirty="0">
                <a:latin typeface="Garamond" panose="02020404030301010803" pitchFamily="18" charset="0"/>
              </a:rPr>
              <a:t>both</a:t>
            </a:r>
            <a:r>
              <a:rPr lang="en-MY" b="1" dirty="0">
                <a:latin typeface="Garamond" panose="02020404030301010803" pitchFamily="18" charset="0"/>
              </a:rPr>
              <a:t> </a:t>
            </a:r>
            <a:endParaRPr lang="en-GB" b="1" dirty="0">
              <a:latin typeface="Garamond" panose="02020404030301010803" pitchFamily="18" charset="0"/>
            </a:endParaRPr>
          </a:p>
          <a:p>
            <a:pPr marL="285720" indent="-285720">
              <a:buFont typeface="Wingdings" panose="05000000000000000000" pitchFamily="2" charset="2"/>
              <a:buChar char="v"/>
            </a:pPr>
            <a:endParaRPr lang="en-GB" dirty="0">
              <a:latin typeface="Garamond" panose="02020404030301010803" pitchFamily="18" charset="0"/>
            </a:endParaRPr>
          </a:p>
          <a:p>
            <a:endParaRPr lang="en-GB" dirty="0">
              <a:latin typeface="Garamond" panose="02020404030301010803" pitchFamily="18" charset="0"/>
            </a:endParaRPr>
          </a:p>
        </p:txBody>
      </p:sp>
      <p:sp>
        <p:nvSpPr>
          <p:cNvPr id="5" name="Title 4"/>
          <p:cNvSpPr>
            <a:spLocks noGrp="1"/>
          </p:cNvSpPr>
          <p:nvPr>
            <p:ph type="title"/>
          </p:nvPr>
        </p:nvSpPr>
        <p:spPr>
          <a:xfrm>
            <a:off x="929374" y="613682"/>
            <a:ext cx="5138057" cy="979308"/>
          </a:xfrm>
        </p:spPr>
        <p:txBody>
          <a:bodyPr/>
          <a:lstStyle/>
          <a:p>
            <a:r>
              <a:rPr lang="en-GB" i="1" dirty="0">
                <a:latin typeface="Garamond" panose="02020404030301010803" pitchFamily="18" charset="0"/>
              </a:rPr>
              <a:t>Statutory duties</a:t>
            </a:r>
          </a:p>
        </p:txBody>
      </p:sp>
      <p:sp>
        <p:nvSpPr>
          <p:cNvPr id="6" name="Slide Number Placeholder 5"/>
          <p:cNvSpPr>
            <a:spLocks noGrp="1"/>
          </p:cNvSpPr>
          <p:nvPr>
            <p:ph type="sldNum" sz="quarter" idx="15"/>
          </p:nvPr>
        </p:nvSpPr>
        <p:spPr/>
        <p:txBody>
          <a:bodyPr/>
          <a:lstStyle/>
          <a:p>
            <a:fld id="{8C2E478F-E849-4A8C-AF1F-CBCC78A7CBFA}" type="slidenum">
              <a:rPr lang="en-US" smtClean="0">
                <a:solidFill>
                  <a:prstClr val="white"/>
                </a:solidFill>
              </a:rPr>
              <a:pPr/>
              <a:t>5</a:t>
            </a:fld>
            <a:endParaRPr lang="en-US" dirty="0">
              <a:solidFill>
                <a:prstClr val="white"/>
              </a:solidFill>
            </a:endParaRPr>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l="22139" r="22139"/>
          <a:stretch>
            <a:fillRect/>
          </a:stretch>
        </p:blipFill>
        <p:spPr/>
      </p:pic>
    </p:spTree>
    <p:extLst>
      <p:ext uri="{BB962C8B-B14F-4D97-AF65-F5344CB8AC3E}">
        <p14:creationId xmlns:p14="http://schemas.microsoft.com/office/powerpoint/2010/main" val="244728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l="29108" r="29108"/>
          <a:stretch>
            <a:fillRect/>
          </a:stretch>
        </p:blipFill>
        <p:spPr/>
      </p:pic>
      <p:sp>
        <p:nvSpPr>
          <p:cNvPr id="4" name="Text Placeholder 3"/>
          <p:cNvSpPr>
            <a:spLocks noGrp="1"/>
          </p:cNvSpPr>
          <p:nvPr>
            <p:ph type="body" sz="half" idx="2"/>
          </p:nvPr>
        </p:nvSpPr>
        <p:spPr>
          <a:xfrm>
            <a:off x="1024624" y="1523999"/>
            <a:ext cx="5576207" cy="4791075"/>
          </a:xfrm>
        </p:spPr>
        <p:txBody>
          <a:bodyPr>
            <a:normAutofit fontScale="62500" lnSpcReduction="20000"/>
          </a:bodyPr>
          <a:lstStyle/>
          <a:p>
            <a:r>
              <a:rPr lang="en-MY" sz="2600" b="1" dirty="0">
                <a:latin typeface="Garamond" panose="02020404030301010803" pitchFamily="18" charset="0"/>
              </a:rPr>
              <a:t>Directors have fiduciary duties towards the company and their shareholders who appointed them. Such fiduciary duties include: </a:t>
            </a:r>
          </a:p>
          <a:p>
            <a:pPr marL="285720" indent="-285720">
              <a:buFont typeface="Wingdings" panose="05000000000000000000" pitchFamily="2" charset="2"/>
              <a:buChar char="v"/>
            </a:pPr>
            <a:endParaRPr lang="en-MY" sz="2600" b="1" dirty="0">
              <a:latin typeface="Garamond" panose="02020404030301010803" pitchFamily="18" charset="0"/>
            </a:endParaRPr>
          </a:p>
          <a:p>
            <a:pPr marL="285720" indent="-285720">
              <a:buFont typeface="Wingdings" panose="05000000000000000000" pitchFamily="2" charset="2"/>
              <a:buChar char="v"/>
            </a:pPr>
            <a:r>
              <a:rPr lang="en-MY" sz="2600" b="1" dirty="0">
                <a:latin typeface="Garamond" panose="02020404030301010803" pitchFamily="18" charset="0"/>
              </a:rPr>
              <a:t>Act bona fide in the interest for the company. Bona fide means “in good faith”;</a:t>
            </a:r>
          </a:p>
          <a:p>
            <a:endParaRPr lang="en-GB" sz="2600" b="1" dirty="0">
              <a:latin typeface="Garamond" panose="02020404030301010803" pitchFamily="18" charset="0"/>
            </a:endParaRPr>
          </a:p>
          <a:p>
            <a:pPr marL="285720" indent="-285720">
              <a:buFont typeface="Wingdings" panose="05000000000000000000" pitchFamily="2" charset="2"/>
              <a:buChar char="v"/>
            </a:pPr>
            <a:r>
              <a:rPr lang="en-MY" sz="2600" b="1" dirty="0">
                <a:latin typeface="Garamond" panose="02020404030301010803" pitchFamily="18" charset="0"/>
              </a:rPr>
              <a:t>Avoid a situation where there is a conflict between duty to the company and personal interest; and</a:t>
            </a:r>
            <a:endParaRPr lang="en-GB" sz="2600" b="1" dirty="0">
              <a:latin typeface="Garamond" panose="02020404030301010803" pitchFamily="18" charset="0"/>
            </a:endParaRPr>
          </a:p>
          <a:p>
            <a:pPr marL="285720" indent="-285720">
              <a:buFont typeface="Wingdings" panose="05000000000000000000" pitchFamily="2" charset="2"/>
              <a:buChar char="v"/>
            </a:pPr>
            <a:endParaRPr lang="en-MY" sz="2600" b="1" dirty="0">
              <a:latin typeface="Garamond" panose="02020404030301010803" pitchFamily="18" charset="0"/>
            </a:endParaRPr>
          </a:p>
          <a:p>
            <a:pPr marL="285720" indent="-285720">
              <a:buFont typeface="Wingdings" panose="05000000000000000000" pitchFamily="2" charset="2"/>
              <a:buChar char="v"/>
            </a:pPr>
            <a:r>
              <a:rPr lang="en-MY" sz="2600" b="1" dirty="0">
                <a:latin typeface="Garamond" panose="02020404030301010803" pitchFamily="18" charset="0"/>
              </a:rPr>
              <a:t>Not to make any secret profit out of the position as director.</a:t>
            </a:r>
            <a:endParaRPr lang="en-GB" sz="2600" b="1" dirty="0">
              <a:latin typeface="Garamond" panose="02020404030301010803" pitchFamily="18" charset="0"/>
            </a:endParaRPr>
          </a:p>
          <a:p>
            <a:pPr marL="285720" indent="-285720">
              <a:buFont typeface="Wingdings" panose="05000000000000000000" pitchFamily="2" charset="2"/>
              <a:buChar char="v"/>
            </a:pPr>
            <a:endParaRPr lang="en-GB" dirty="0"/>
          </a:p>
          <a:p>
            <a:endParaRPr lang="en-GB" dirty="0"/>
          </a:p>
        </p:txBody>
      </p:sp>
      <p:sp>
        <p:nvSpPr>
          <p:cNvPr id="5" name="Title 4"/>
          <p:cNvSpPr>
            <a:spLocks noGrp="1"/>
          </p:cNvSpPr>
          <p:nvPr>
            <p:ph type="title"/>
          </p:nvPr>
        </p:nvSpPr>
        <p:spPr>
          <a:xfrm>
            <a:off x="929374" y="613682"/>
            <a:ext cx="5138057" cy="979308"/>
          </a:xfrm>
        </p:spPr>
        <p:txBody>
          <a:bodyPr/>
          <a:lstStyle/>
          <a:p>
            <a:r>
              <a:rPr lang="en-GB" i="1" dirty="0">
                <a:latin typeface="Garamond" panose="02020404030301010803" pitchFamily="18" charset="0"/>
              </a:rPr>
              <a:t>Fiduciary </a:t>
            </a:r>
            <a:br>
              <a:rPr lang="en-GB" i="1" dirty="0">
                <a:latin typeface="Garamond" panose="02020404030301010803" pitchFamily="18" charset="0"/>
              </a:rPr>
            </a:br>
            <a:r>
              <a:rPr lang="en-GB" i="1" dirty="0">
                <a:latin typeface="Garamond" panose="02020404030301010803" pitchFamily="18" charset="0"/>
              </a:rPr>
              <a:t>Duties</a:t>
            </a:r>
          </a:p>
        </p:txBody>
      </p:sp>
      <p:sp>
        <p:nvSpPr>
          <p:cNvPr id="6" name="Slide Number Placeholder 5"/>
          <p:cNvSpPr>
            <a:spLocks noGrp="1"/>
          </p:cNvSpPr>
          <p:nvPr>
            <p:ph type="sldNum" sz="quarter" idx="15"/>
          </p:nvPr>
        </p:nvSpPr>
        <p:spPr/>
        <p:txBody>
          <a:bodyPr/>
          <a:lstStyle/>
          <a:p>
            <a:fld id="{8C2E478F-E849-4A8C-AF1F-CBCC78A7CBFA}" type="slidenum">
              <a:rPr lang="en-US" smtClean="0">
                <a:solidFill>
                  <a:prstClr val="white"/>
                </a:solidFill>
              </a:rPr>
              <a:pPr/>
              <a:t>6</a:t>
            </a:fld>
            <a:endParaRPr lang="en-US" dirty="0">
              <a:solidFill>
                <a:prstClr val="white"/>
              </a:solidFill>
            </a:endParaRPr>
          </a:p>
        </p:txBody>
      </p:sp>
    </p:spTree>
    <p:extLst>
      <p:ext uri="{BB962C8B-B14F-4D97-AF65-F5344CB8AC3E}">
        <p14:creationId xmlns:p14="http://schemas.microsoft.com/office/powerpoint/2010/main" val="14915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752476" y="485781"/>
            <a:ext cx="5953125" cy="5457825"/>
          </a:xfrm>
        </p:spPr>
        <p:txBody>
          <a:bodyPr>
            <a:normAutofit fontScale="92500" lnSpcReduction="20000"/>
          </a:bodyPr>
          <a:lstStyle/>
          <a:p>
            <a:pPr marL="285720" indent="-285720" algn="just">
              <a:buFont typeface="Wingdings" panose="05000000000000000000" pitchFamily="2" charset="2"/>
              <a:buChar char="v"/>
            </a:pPr>
            <a:r>
              <a:rPr lang="en-US" sz="1800" b="1" kern="0" dirty="0">
                <a:solidFill>
                  <a:srgbClr val="FFFFFF"/>
                </a:solidFill>
                <a:latin typeface="Garamond" panose="02020404030301010803" pitchFamily="18" charset="0"/>
              </a:rPr>
              <a:t>Directors are subject to a combination of statutory, common law and equitable obligations in carrying out their duties. </a:t>
            </a:r>
          </a:p>
          <a:p>
            <a:pPr algn="just"/>
            <a:endParaRPr lang="en-US" sz="1800" dirty="0">
              <a:latin typeface="Garamond" panose="02020404030301010803" pitchFamily="18" charset="0"/>
            </a:endParaRPr>
          </a:p>
          <a:p>
            <a:pPr marL="285720" indent="-285720">
              <a:buFont typeface="Wingdings" panose="05000000000000000000" pitchFamily="2" charset="2"/>
              <a:buChar char="v"/>
            </a:pPr>
            <a:r>
              <a:rPr lang="en-US" sz="1800" b="1" dirty="0">
                <a:solidFill>
                  <a:srgbClr val="FFFFFF"/>
                </a:solidFill>
                <a:latin typeface="Garamond" panose="02020404030301010803" pitchFamily="18" charset="0"/>
              </a:rPr>
              <a:t>Today’s directors can no longer be exonerated for their lack of knowledge. It is incumbent on them to acquaint themselves with the nature of the business and to take reasonable steps to ensure that it is properly conducted. </a:t>
            </a:r>
          </a:p>
          <a:p>
            <a:endParaRPr lang="en-US" sz="1800" b="1" kern="0" dirty="0">
              <a:solidFill>
                <a:srgbClr val="FFFFFF"/>
              </a:solidFill>
              <a:latin typeface="Garamond" panose="02020404030301010803" pitchFamily="18" charset="0"/>
            </a:endParaRPr>
          </a:p>
          <a:p>
            <a:pPr marL="285720" indent="-285720">
              <a:buFont typeface="Wingdings" panose="05000000000000000000" pitchFamily="2" charset="2"/>
              <a:buChar char="v"/>
            </a:pPr>
            <a:r>
              <a:rPr lang="en-US" sz="1800" b="1" kern="0" dirty="0">
                <a:solidFill>
                  <a:srgbClr val="FFFFFF"/>
                </a:solidFill>
                <a:latin typeface="Garamond" panose="02020404030301010803" pitchFamily="18" charset="0"/>
              </a:rPr>
              <a:t>A director should acquire at least a rudimentary understanding of the business of the corporation and be familiar with the fundamentals of the business and are under a continuing obligation to keep himself informed about the activities of the corporation. </a:t>
            </a:r>
          </a:p>
          <a:p>
            <a:endParaRPr lang="en-US" dirty="0"/>
          </a:p>
          <a:p>
            <a:endParaRPr lang="en-US" dirty="0"/>
          </a:p>
          <a:p>
            <a:endParaRPr lang="en-US" dirty="0"/>
          </a:p>
          <a:p>
            <a:endParaRPr lang="en-US" dirty="0"/>
          </a:p>
          <a:p>
            <a:endParaRPr lang="en-US" dirty="0"/>
          </a:p>
        </p:txBody>
      </p:sp>
      <p:pic>
        <p:nvPicPr>
          <p:cNvPr id="5" name="Picture Placeholder 4" descr="Two Buildings" title="Two Buildings">
            <a:extLst>
              <a:ext uri="{FF2B5EF4-FFF2-40B4-BE49-F238E27FC236}">
                <a16:creationId xmlns:a16="http://schemas.microsoft.com/office/drawing/2014/main" id="{9EF82849-1FFF-4EE2-B6A4-C19B8A083067}"/>
              </a:ext>
            </a:extLst>
          </p:cNvPr>
          <p:cNvPicPr>
            <a:picLocks noGrp="1" noChangeAspect="1"/>
          </p:cNvPicPr>
          <p:nvPr>
            <p:ph type="pic" idx="1"/>
          </p:nvPr>
        </p:nvPicPr>
        <p:blipFill>
          <a:blip r:embed="rId3">
            <a:extLst>
              <a:ext uri="{BEBA8EAE-BF5A-486C-A8C5-ECC9F3942E4B}">
                <a14:imgProps xmlns:a14="http://schemas.microsoft.com/office/drawing/2010/main">
                  <a14:imgLayer r:embed="rId4">
                    <a14:imgEffect>
                      <a14:brightnessContrast bright="-29000" contrast="24000"/>
                    </a14:imgEffect>
                  </a14:imgLayer>
                </a14:imgProps>
              </a:ex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1636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26478" r="26478"/>
          <a:stretch>
            <a:fillRect/>
          </a:stretch>
        </p:blipFill>
        <p:spPr/>
      </p:pic>
      <p:sp>
        <p:nvSpPr>
          <p:cNvPr id="4" name="Text Placeholder 3"/>
          <p:cNvSpPr>
            <a:spLocks noGrp="1"/>
          </p:cNvSpPr>
          <p:nvPr>
            <p:ph type="body" sz="half" idx="2"/>
          </p:nvPr>
        </p:nvSpPr>
        <p:spPr>
          <a:xfrm>
            <a:off x="877662" y="1361740"/>
            <a:ext cx="1928132" cy="4678948"/>
          </a:xfrm>
        </p:spPr>
        <p:txBody>
          <a:bodyPr>
            <a:normAutofit fontScale="40000" lnSpcReduction="20000"/>
          </a:bodyPr>
          <a:lstStyle/>
          <a:p>
            <a:endParaRPr lang="en-MY" sz="3300" dirty="0">
              <a:latin typeface="Garamond" panose="02020404030301010803" pitchFamily="18" charset="0"/>
            </a:endParaRPr>
          </a:p>
          <a:p>
            <a:pPr marL="285720" indent="-285720">
              <a:buFont typeface="Wingdings" panose="05000000000000000000" pitchFamily="2" charset="2"/>
              <a:buChar char="v"/>
            </a:pPr>
            <a:r>
              <a:rPr lang="en-MY" sz="4500" dirty="0">
                <a:latin typeface="Garamond" panose="02020404030301010803" pitchFamily="18" charset="0"/>
              </a:rPr>
              <a:t>Record Minutes of all Director’s Meetings</a:t>
            </a:r>
            <a:endParaRPr lang="en-GB" sz="3300" dirty="0">
              <a:latin typeface="Garamond" panose="02020404030301010803" pitchFamily="18" charset="0"/>
            </a:endParaRPr>
          </a:p>
          <a:p>
            <a:pPr marL="285720" indent="-285720">
              <a:buFont typeface="Wingdings" panose="05000000000000000000" pitchFamily="2" charset="2"/>
              <a:buChar char="v"/>
            </a:pPr>
            <a:r>
              <a:rPr lang="en-GB" sz="4500" dirty="0">
                <a:latin typeface="Garamond" panose="02020404030301010803" pitchFamily="18" charset="0"/>
              </a:rPr>
              <a:t>Make annual returns and lodge with SSM</a:t>
            </a:r>
          </a:p>
          <a:p>
            <a:endParaRPr lang="en-GB" sz="3300" dirty="0">
              <a:latin typeface="Garamond" panose="02020404030301010803" pitchFamily="18" charset="0"/>
            </a:endParaRPr>
          </a:p>
          <a:p>
            <a:pPr marL="285720" indent="-285720">
              <a:buFont typeface="Wingdings" panose="05000000000000000000" pitchFamily="2" charset="2"/>
              <a:buChar char="v"/>
            </a:pPr>
            <a:r>
              <a:rPr lang="en-GB" sz="4500" dirty="0">
                <a:latin typeface="Garamond" panose="02020404030301010803" pitchFamily="18" charset="0"/>
              </a:rPr>
              <a:t>Appoint</a:t>
            </a:r>
            <a:r>
              <a:rPr lang="en-GB" sz="4300" dirty="0">
                <a:latin typeface="Garamond" panose="02020404030301010803" pitchFamily="18" charset="0"/>
              </a:rPr>
              <a:t> </a:t>
            </a:r>
            <a:r>
              <a:rPr lang="en-GB" sz="4500" dirty="0">
                <a:latin typeface="Garamond" panose="02020404030301010803" pitchFamily="18" charset="0"/>
              </a:rPr>
              <a:t>auditors</a:t>
            </a:r>
            <a:endParaRPr lang="en-GB" sz="4300" dirty="0">
              <a:latin typeface="Garamond" panose="02020404030301010803" pitchFamily="18" charset="0"/>
            </a:endParaRPr>
          </a:p>
          <a:p>
            <a:r>
              <a:rPr lang="en-MY" sz="3300" dirty="0">
                <a:latin typeface="Garamond" panose="02020404030301010803" pitchFamily="18" charset="0"/>
              </a:rPr>
              <a:t> </a:t>
            </a:r>
            <a:endParaRPr lang="en-GB" sz="3300" dirty="0">
              <a:latin typeface="Garamond" panose="02020404030301010803" pitchFamily="18" charset="0"/>
            </a:endParaRPr>
          </a:p>
          <a:p>
            <a:pPr marL="285720" indent="-285720">
              <a:buFont typeface="Wingdings" panose="05000000000000000000" pitchFamily="2" charset="2"/>
              <a:buChar char="v"/>
            </a:pPr>
            <a:endParaRPr lang="en-GB" sz="3300" dirty="0">
              <a:latin typeface="Garamond" panose="02020404030301010803" pitchFamily="18" charset="0"/>
            </a:endParaRPr>
          </a:p>
          <a:p>
            <a:endParaRPr lang="en-GB" dirty="0">
              <a:latin typeface="Garamond" panose="02020404030301010803" pitchFamily="18" charset="0"/>
            </a:endParaRPr>
          </a:p>
        </p:txBody>
      </p:sp>
      <p:sp>
        <p:nvSpPr>
          <p:cNvPr id="5" name="Title 4"/>
          <p:cNvSpPr>
            <a:spLocks noGrp="1"/>
          </p:cNvSpPr>
          <p:nvPr>
            <p:ph type="title"/>
          </p:nvPr>
        </p:nvSpPr>
        <p:spPr>
          <a:xfrm>
            <a:off x="881749" y="906784"/>
            <a:ext cx="5138057" cy="548368"/>
          </a:xfrm>
        </p:spPr>
        <p:txBody>
          <a:bodyPr>
            <a:normAutofit fontScale="90000"/>
          </a:bodyPr>
          <a:lstStyle/>
          <a:p>
            <a:r>
              <a:rPr lang="en-GB" i="1" dirty="0">
                <a:latin typeface="Garamond" panose="02020404030301010803" pitchFamily="18" charset="0"/>
              </a:rPr>
              <a:t>General </a:t>
            </a:r>
            <a:br>
              <a:rPr lang="en-GB" i="1" dirty="0">
                <a:latin typeface="Garamond" panose="02020404030301010803" pitchFamily="18" charset="0"/>
              </a:rPr>
            </a:br>
            <a:r>
              <a:rPr lang="en-GB" i="1" dirty="0">
                <a:latin typeface="Garamond" panose="02020404030301010803" pitchFamily="18" charset="0"/>
              </a:rPr>
              <a:t>Responsibilities</a:t>
            </a:r>
          </a:p>
        </p:txBody>
      </p:sp>
      <p:sp>
        <p:nvSpPr>
          <p:cNvPr id="6" name="Slide Number Placeholder 5"/>
          <p:cNvSpPr>
            <a:spLocks noGrp="1"/>
          </p:cNvSpPr>
          <p:nvPr>
            <p:ph type="sldNum" sz="quarter" idx="15"/>
          </p:nvPr>
        </p:nvSpPr>
        <p:spPr/>
        <p:txBody>
          <a:bodyPr/>
          <a:lstStyle/>
          <a:p>
            <a:fld id="{8C2E478F-E849-4A8C-AF1F-CBCC78A7CBFA}" type="slidenum">
              <a:rPr lang="en-US" smtClean="0">
                <a:solidFill>
                  <a:prstClr val="white"/>
                </a:solidFill>
              </a:rPr>
              <a:pPr/>
              <a:t>8</a:t>
            </a:fld>
            <a:endParaRPr lang="en-US" dirty="0">
              <a:solidFill>
                <a:prstClr val="white"/>
              </a:solidFill>
            </a:endParaRPr>
          </a:p>
        </p:txBody>
      </p:sp>
      <p:sp>
        <p:nvSpPr>
          <p:cNvPr id="7" name="Text Placeholder 3"/>
          <p:cNvSpPr txBox="1">
            <a:spLocks/>
          </p:cNvSpPr>
          <p:nvPr/>
        </p:nvSpPr>
        <p:spPr>
          <a:xfrm>
            <a:off x="4858977" y="1686415"/>
            <a:ext cx="2000249" cy="4301624"/>
          </a:xfrm>
          <a:prstGeom prst="rect">
            <a:avLst/>
          </a:prstGeom>
        </p:spPr>
        <p:txBody>
          <a:bodyPr vert="horz" lIns="91429" tIns="45714" rIns="91429" bIns="45714" rtlCol="0">
            <a:normAutofit/>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20" indent="-285720">
              <a:buFont typeface="Wingdings" panose="05000000000000000000" pitchFamily="2" charset="2"/>
              <a:buChar char="v"/>
            </a:pPr>
            <a:r>
              <a:rPr lang="en-GB" sz="1800" dirty="0">
                <a:latin typeface="Garamond" panose="02020404030301010803" pitchFamily="18" charset="0"/>
              </a:rPr>
              <a:t>Ensure that dividend payments are from profits only</a:t>
            </a:r>
            <a:r>
              <a:rPr lang="en-MY" sz="1800" dirty="0">
                <a:latin typeface="Garamond" panose="02020404030301010803" pitchFamily="18" charset="0"/>
              </a:rPr>
              <a:t> </a:t>
            </a:r>
            <a:endParaRPr lang="en-GB" sz="1800" dirty="0">
              <a:latin typeface="Garamond" panose="02020404030301010803" pitchFamily="18" charset="0"/>
            </a:endParaRPr>
          </a:p>
          <a:p>
            <a:pPr marL="285720" indent="-285720">
              <a:buFont typeface="Wingdings" panose="05000000000000000000" pitchFamily="2" charset="2"/>
              <a:buChar char="v"/>
            </a:pPr>
            <a:endParaRPr lang="en-GB" sz="1800" dirty="0">
              <a:latin typeface="Garamond" panose="02020404030301010803" pitchFamily="18" charset="0"/>
            </a:endParaRPr>
          </a:p>
          <a:p>
            <a:pPr marL="285720" indent="-285720">
              <a:buFont typeface="Wingdings" panose="05000000000000000000" pitchFamily="2" charset="2"/>
              <a:buChar char="v"/>
            </a:pPr>
            <a:r>
              <a:rPr lang="en-MY" sz="1800" dirty="0">
                <a:latin typeface="Garamond" panose="02020404030301010803" pitchFamily="18" charset="0"/>
              </a:rPr>
              <a:t>Keep </a:t>
            </a:r>
            <a:r>
              <a:rPr lang="en-MY" sz="2000" dirty="0">
                <a:latin typeface="Garamond" panose="02020404030301010803" pitchFamily="18" charset="0"/>
              </a:rPr>
              <a:t>proper</a:t>
            </a:r>
            <a:r>
              <a:rPr lang="en-MY" sz="1800" dirty="0">
                <a:latin typeface="Garamond" panose="02020404030301010803" pitchFamily="18" charset="0"/>
              </a:rPr>
              <a:t> accounting records</a:t>
            </a:r>
          </a:p>
          <a:p>
            <a:endParaRPr lang="en-GB" dirty="0">
              <a:latin typeface="Garamond" panose="02020404030301010803" pitchFamily="18" charset="0"/>
            </a:endParaRPr>
          </a:p>
        </p:txBody>
      </p:sp>
      <p:sp>
        <p:nvSpPr>
          <p:cNvPr id="8" name="Text Placeholder 3"/>
          <p:cNvSpPr txBox="1">
            <a:spLocks/>
          </p:cNvSpPr>
          <p:nvPr/>
        </p:nvSpPr>
        <p:spPr>
          <a:xfrm>
            <a:off x="2805794" y="1678403"/>
            <a:ext cx="1928132" cy="4301624"/>
          </a:xfrm>
          <a:prstGeom prst="rect">
            <a:avLst/>
          </a:prstGeom>
        </p:spPr>
        <p:txBody>
          <a:bodyPr vert="horz" lIns="91429" tIns="45714" rIns="91429" bIns="45714" rtlCol="0">
            <a:normAutofit/>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20" indent="-285720">
              <a:buFont typeface="Wingdings" panose="05000000000000000000" pitchFamily="2" charset="2"/>
              <a:buChar char="v"/>
            </a:pPr>
            <a:r>
              <a:rPr lang="en-MY" sz="1900" dirty="0">
                <a:latin typeface="Garamond" panose="02020404030301010803" pitchFamily="18" charset="0"/>
              </a:rPr>
              <a:t>Table accounts, balance sheet and director’s report at AGM</a:t>
            </a:r>
          </a:p>
          <a:p>
            <a:pPr marL="285720" indent="-285720">
              <a:buFont typeface="Wingdings" panose="05000000000000000000" pitchFamily="2" charset="2"/>
              <a:buChar char="v"/>
            </a:pPr>
            <a:endParaRPr lang="en-MY" sz="1900" dirty="0">
              <a:latin typeface="Garamond" panose="02020404030301010803" pitchFamily="18" charset="0"/>
            </a:endParaRPr>
          </a:p>
          <a:p>
            <a:pPr marL="285720" indent="-285720">
              <a:buFont typeface="Wingdings" panose="05000000000000000000" pitchFamily="2" charset="2"/>
              <a:buChar char="v"/>
            </a:pPr>
            <a:r>
              <a:rPr lang="en-MY" sz="1900" dirty="0">
                <a:latin typeface="Garamond" panose="02020404030301010803" pitchFamily="18" charset="0"/>
              </a:rPr>
              <a:t>Circulation of Audited Accounts to Members</a:t>
            </a:r>
            <a:endParaRPr lang="en-GB" sz="1900" dirty="0">
              <a:latin typeface="Garamond" panose="02020404030301010803" pitchFamily="18" charset="0"/>
            </a:endParaRPr>
          </a:p>
          <a:p>
            <a:pPr marL="285720" indent="-285720">
              <a:buFont typeface="Wingdings" panose="05000000000000000000" pitchFamily="2" charset="2"/>
              <a:buChar char="v"/>
            </a:pPr>
            <a:endParaRPr lang="en-GB" sz="1400" dirty="0">
              <a:latin typeface="Garamond" panose="02020404030301010803" pitchFamily="18" charset="0"/>
            </a:endParaRPr>
          </a:p>
          <a:p>
            <a:endParaRPr lang="en-GB" sz="1400" dirty="0">
              <a:latin typeface="Garamond" panose="02020404030301010803" pitchFamily="18" charset="0"/>
            </a:endParaRPr>
          </a:p>
        </p:txBody>
      </p:sp>
    </p:spTree>
    <p:extLst>
      <p:ext uri="{BB962C8B-B14F-4D97-AF65-F5344CB8AC3E}">
        <p14:creationId xmlns:p14="http://schemas.microsoft.com/office/powerpoint/2010/main" val="63822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Long wooden tunnel">
            <a:extLst>
              <a:ext uri="{FF2B5EF4-FFF2-40B4-BE49-F238E27FC236}">
                <a16:creationId xmlns:a16="http://schemas.microsoft.com/office/drawing/2014/main" id="{26BCC204-42D7-4F58-B6DF-AB0501ACD7D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grpSp>
        <p:nvGrpSpPr>
          <p:cNvPr id="112" name="Group 111">
            <a:extLst>
              <a:ext uri="{FF2B5EF4-FFF2-40B4-BE49-F238E27FC236}">
                <a16:creationId xmlns:a16="http://schemas.microsoft.com/office/drawing/2014/main" id="{D624720B-51E1-474D-90C6-CD74ED1DA39F}"/>
              </a:ext>
              <a:ext uri="{C183D7F6-B498-43B3-948B-1728B52AA6E4}">
                <adec:decorative xmlns:adec="http://schemas.microsoft.com/office/drawing/2017/decorative" val="1"/>
              </a:ext>
            </a:extLst>
          </p:cNvPr>
          <p:cNvGrpSpPr/>
          <p:nvPr/>
        </p:nvGrpSpPr>
        <p:grpSpPr>
          <a:xfrm>
            <a:off x="144000" y="144000"/>
            <a:ext cx="4860000" cy="6498000"/>
            <a:chOff x="408650" y="404285"/>
            <a:chExt cx="4330700" cy="3164637"/>
          </a:xfrm>
        </p:grpSpPr>
        <p:sp>
          <p:nvSpPr>
            <p:cNvPr id="110" name="Rectangle 6">
              <a:extLst>
                <a:ext uri="{FF2B5EF4-FFF2-40B4-BE49-F238E27FC236}">
                  <a16:creationId xmlns:a16="http://schemas.microsoft.com/office/drawing/2014/main" id="{E4561AC7-2339-461B-BFF9-BEBEF60974E1}"/>
                </a:ext>
                <a:ext uri="{C183D7F6-B498-43B3-948B-1728B52AA6E4}">
                  <adec:decorative xmlns:adec="http://schemas.microsoft.com/office/drawing/2017/decorative" val="1"/>
                </a:ext>
              </a:extLst>
            </p:cNvPr>
            <p:cNvSpPr/>
            <p:nvPr/>
          </p:nvSpPr>
          <p:spPr>
            <a:xfrm>
              <a:off x="408650" y="3386488"/>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6">
              <a:extLst>
                <a:ext uri="{FF2B5EF4-FFF2-40B4-BE49-F238E27FC236}">
                  <a16:creationId xmlns:a16="http://schemas.microsoft.com/office/drawing/2014/main" id="{6FFCCB15-66C7-4E86-BF09-14C5B1569970}"/>
                </a:ext>
                <a:ext uri="{C183D7F6-B498-43B3-948B-1728B52AA6E4}">
                  <adec:decorative xmlns:adec="http://schemas.microsoft.com/office/drawing/2017/decorative" val="1"/>
                </a:ext>
              </a:extLst>
            </p:cNvPr>
            <p:cNvSpPr/>
            <p:nvPr/>
          </p:nvSpPr>
          <p:spPr>
            <a:xfrm flipV="1">
              <a:off x="408650" y="4042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itle 21">
            <a:extLst>
              <a:ext uri="{FF2B5EF4-FFF2-40B4-BE49-F238E27FC236}">
                <a16:creationId xmlns:a16="http://schemas.microsoft.com/office/drawing/2014/main" id="{BA160141-042F-4099-856C-C1D62E0FF551}"/>
              </a:ext>
            </a:extLst>
          </p:cNvPr>
          <p:cNvSpPr>
            <a:spLocks noGrp="1"/>
          </p:cNvSpPr>
          <p:nvPr>
            <p:ph type="ctrTitle"/>
          </p:nvPr>
        </p:nvSpPr>
        <p:spPr/>
        <p:txBody>
          <a:bodyPr/>
          <a:lstStyle/>
          <a:p>
            <a:r>
              <a:rPr lang="en-US" sz="4000" dirty="0"/>
              <a:t>STATEMENT OF </a:t>
            </a:r>
            <a:br>
              <a:rPr lang="en-US" sz="4000" dirty="0"/>
            </a:br>
            <a:r>
              <a:rPr lang="en-US" sz="4000" dirty="0"/>
              <a:t>FINANCIAL AFFAIRS </a:t>
            </a:r>
          </a:p>
        </p:txBody>
      </p:sp>
    </p:spTree>
    <p:extLst>
      <p:ext uri="{BB962C8B-B14F-4D97-AF65-F5344CB8AC3E}">
        <p14:creationId xmlns:p14="http://schemas.microsoft.com/office/powerpoint/2010/main" val="148523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F16411248">
  <a:themeElements>
    <a:clrScheme name="Custom 135">
      <a:dk1>
        <a:sysClr val="windowText" lastClr="000000"/>
      </a:dk1>
      <a:lt1>
        <a:srgbClr val="FFFFFF"/>
      </a:lt1>
      <a:dk2>
        <a:srgbClr val="3F3F3F"/>
      </a:dk2>
      <a:lt2>
        <a:srgbClr val="F2F2F2"/>
      </a:lt2>
      <a:accent1>
        <a:srgbClr val="8E40C8"/>
      </a:accent1>
      <a:accent2>
        <a:srgbClr val="D1A458"/>
      </a:accent2>
      <a:accent3>
        <a:srgbClr val="219550"/>
      </a:accent3>
      <a:accent4>
        <a:srgbClr val="5AA2C8"/>
      </a:accent4>
      <a:accent5>
        <a:srgbClr val="D1737B"/>
      </a:accent5>
      <a:accent6>
        <a:srgbClr val="7B7931"/>
      </a:accent6>
      <a:hlink>
        <a:srgbClr val="8E40C8"/>
      </a:hlink>
      <a:folHlink>
        <a:srgbClr val="8E40C8"/>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48_Architecture pitch deck_AAS_v3" id="{D6ADE7BA-2AE6-4C0F-A253-97D96F39DF4F}" vid="{B3EF9804-4F7A-49D6-8F08-674E893D966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lyss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8">
      <a:dk1>
        <a:sysClr val="windowText" lastClr="000000"/>
      </a:dk1>
      <a:lt1>
        <a:sysClr val="window" lastClr="FFFFFF"/>
      </a:lt1>
      <a:dk2>
        <a:srgbClr val="44546A"/>
      </a:dk2>
      <a:lt2>
        <a:srgbClr val="E7E6E6"/>
      </a:lt2>
      <a:accent1>
        <a:srgbClr val="C0F400"/>
      </a:accent1>
      <a:accent2>
        <a:srgbClr val="05D74D"/>
      </a:accent2>
      <a:accent3>
        <a:srgbClr val="2F3342"/>
      </a:accent3>
      <a:accent4>
        <a:srgbClr val="038B30"/>
      </a:accent4>
      <a:accent5>
        <a:srgbClr val="05EE55"/>
      </a:accent5>
      <a:accent6>
        <a:srgbClr val="70AD47"/>
      </a:accent6>
      <a:hlink>
        <a:srgbClr val="05D74D"/>
      </a:hlink>
      <a:folHlink>
        <a:srgbClr val="C0F400"/>
      </a:folHlink>
    </a:clrScheme>
    <a:fontScheme name="Custom 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357351_Dark modernist presentation_AAS_v3" id="{120EC718-2276-440D-8FC1-55320A662921}" vid="{ED0184CC-B5C7-4F34-B511-447B58B7CACB}"/>
    </a:ext>
  </a:extLst>
</a:theme>
</file>

<file path=ppt/theme/theme5.xml><?xml version="1.0" encoding="utf-8"?>
<a:theme xmlns:a="http://schemas.openxmlformats.org/drawingml/2006/main" name="1_Office Theme">
  <a:themeElements>
    <a:clrScheme name="Custom 8">
      <a:dk1>
        <a:sysClr val="windowText" lastClr="000000"/>
      </a:dk1>
      <a:lt1>
        <a:sysClr val="window" lastClr="FFFFFF"/>
      </a:lt1>
      <a:dk2>
        <a:srgbClr val="44546A"/>
      </a:dk2>
      <a:lt2>
        <a:srgbClr val="E7E6E6"/>
      </a:lt2>
      <a:accent1>
        <a:srgbClr val="C0F400"/>
      </a:accent1>
      <a:accent2>
        <a:srgbClr val="05D74D"/>
      </a:accent2>
      <a:accent3>
        <a:srgbClr val="2F3342"/>
      </a:accent3>
      <a:accent4>
        <a:srgbClr val="038B30"/>
      </a:accent4>
      <a:accent5>
        <a:srgbClr val="05EE55"/>
      </a:accent5>
      <a:accent6>
        <a:srgbClr val="70AD47"/>
      </a:accent6>
      <a:hlink>
        <a:srgbClr val="05D74D"/>
      </a:hlink>
      <a:folHlink>
        <a:srgbClr val="C0F400"/>
      </a:folHlink>
    </a:clrScheme>
    <a:fontScheme name="Custom 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357351_Dark modernist presentation_AAS_v3" id="{120EC718-2276-440D-8FC1-55320A662921}" vid="{ED0184CC-B5C7-4F34-B511-447B58B7CACB}"/>
    </a:ext>
  </a:extLst>
</a:theme>
</file>

<file path=ppt/theme/theme6.xml><?xml version="1.0" encoding="utf-8"?>
<a:theme xmlns:a="http://schemas.openxmlformats.org/drawingml/2006/main" name="1_Contents">
  <a:themeElements>
    <a:clrScheme name="Polaris">
      <a:dk1>
        <a:srgbClr val="3C3C3C"/>
      </a:dk1>
      <a:lt1>
        <a:sysClr val="window" lastClr="FFFFFF"/>
      </a:lt1>
      <a:dk2>
        <a:srgbClr val="575454"/>
      </a:dk2>
      <a:lt2>
        <a:srgbClr val="E7E6E6"/>
      </a:lt2>
      <a:accent1>
        <a:srgbClr val="333333"/>
      </a:accent1>
      <a:accent2>
        <a:srgbClr val="515151"/>
      </a:accent2>
      <a:accent3>
        <a:srgbClr val="6F6F6F"/>
      </a:accent3>
      <a:accent4>
        <a:srgbClr val="8D8D8D"/>
      </a:accent4>
      <a:accent5>
        <a:srgbClr val="B2C7CE"/>
      </a:accent5>
      <a:accent6>
        <a:srgbClr val="009999"/>
      </a:accent6>
      <a:hlink>
        <a:srgbClr val="779CA8"/>
      </a:hlink>
      <a:folHlink>
        <a:srgbClr val="4A6A75"/>
      </a:folHlink>
    </a:clrScheme>
    <a:fontScheme name="Polaris">
      <a:majorFont>
        <a:latin typeface="Coo Hew"/>
        <a:ea typeface="Spica Neue Bold"/>
        <a:cs typeface=""/>
      </a:majorFont>
      <a:minorFont>
        <a:latin typeface="Gidole"/>
        <a:ea typeface="Spica Neu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lumMod val="60000"/>
            <a:lumOff val="40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ontents">
  <a:themeElements>
    <a:clrScheme name="Polaris">
      <a:dk1>
        <a:srgbClr val="3C3C3C"/>
      </a:dk1>
      <a:lt1>
        <a:sysClr val="window" lastClr="FFFFFF"/>
      </a:lt1>
      <a:dk2>
        <a:srgbClr val="575454"/>
      </a:dk2>
      <a:lt2>
        <a:srgbClr val="E7E6E6"/>
      </a:lt2>
      <a:accent1>
        <a:srgbClr val="333333"/>
      </a:accent1>
      <a:accent2>
        <a:srgbClr val="515151"/>
      </a:accent2>
      <a:accent3>
        <a:srgbClr val="6F6F6F"/>
      </a:accent3>
      <a:accent4>
        <a:srgbClr val="8D8D8D"/>
      </a:accent4>
      <a:accent5>
        <a:srgbClr val="B2C7CE"/>
      </a:accent5>
      <a:accent6>
        <a:srgbClr val="009999"/>
      </a:accent6>
      <a:hlink>
        <a:srgbClr val="779CA8"/>
      </a:hlink>
      <a:folHlink>
        <a:srgbClr val="4A6A75"/>
      </a:folHlink>
    </a:clrScheme>
    <a:fontScheme name="Polaris">
      <a:majorFont>
        <a:latin typeface="Coo Hew"/>
        <a:ea typeface="Spica Neue Bold"/>
        <a:cs typeface=""/>
      </a:majorFont>
      <a:minorFont>
        <a:latin typeface="Gidole"/>
        <a:ea typeface="Spica Neu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lumMod val="60000"/>
            <a:lumOff val="40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Contents">
  <a:themeElements>
    <a:clrScheme name="Polaris">
      <a:dk1>
        <a:srgbClr val="3C3C3C"/>
      </a:dk1>
      <a:lt1>
        <a:sysClr val="window" lastClr="FFFFFF"/>
      </a:lt1>
      <a:dk2>
        <a:srgbClr val="575454"/>
      </a:dk2>
      <a:lt2>
        <a:srgbClr val="E7E6E6"/>
      </a:lt2>
      <a:accent1>
        <a:srgbClr val="333333"/>
      </a:accent1>
      <a:accent2>
        <a:srgbClr val="515151"/>
      </a:accent2>
      <a:accent3>
        <a:srgbClr val="6F6F6F"/>
      </a:accent3>
      <a:accent4>
        <a:srgbClr val="8D8D8D"/>
      </a:accent4>
      <a:accent5>
        <a:srgbClr val="B2C7CE"/>
      </a:accent5>
      <a:accent6>
        <a:srgbClr val="009999"/>
      </a:accent6>
      <a:hlink>
        <a:srgbClr val="779CA8"/>
      </a:hlink>
      <a:folHlink>
        <a:srgbClr val="4A6A75"/>
      </a:folHlink>
    </a:clrScheme>
    <a:fontScheme name="Polaris">
      <a:majorFont>
        <a:latin typeface="Coo Hew"/>
        <a:ea typeface="Spica Neue Bold"/>
        <a:cs typeface=""/>
      </a:majorFont>
      <a:minorFont>
        <a:latin typeface="Gidole"/>
        <a:ea typeface="Spica Neu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lumMod val="60000"/>
            <a:lumOff val="40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Custom 8">
      <a:dk1>
        <a:sysClr val="windowText" lastClr="000000"/>
      </a:dk1>
      <a:lt1>
        <a:sysClr val="window" lastClr="FFFFFF"/>
      </a:lt1>
      <a:dk2>
        <a:srgbClr val="44546A"/>
      </a:dk2>
      <a:lt2>
        <a:srgbClr val="E7E6E6"/>
      </a:lt2>
      <a:accent1>
        <a:srgbClr val="C0F400"/>
      </a:accent1>
      <a:accent2>
        <a:srgbClr val="05D74D"/>
      </a:accent2>
      <a:accent3>
        <a:srgbClr val="2F3342"/>
      </a:accent3>
      <a:accent4>
        <a:srgbClr val="038B30"/>
      </a:accent4>
      <a:accent5>
        <a:srgbClr val="05EE55"/>
      </a:accent5>
      <a:accent6>
        <a:srgbClr val="70AD47"/>
      </a:accent6>
      <a:hlink>
        <a:srgbClr val="05D74D"/>
      </a:hlink>
      <a:folHlink>
        <a:srgbClr val="C0F400"/>
      </a:folHlink>
    </a:clrScheme>
    <a:fontScheme name="Custom 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357351_Dark modernist presentation_AAS_v3" id="{120EC718-2276-440D-8FC1-55320A662921}" vid="{ED0184CC-B5C7-4F34-B511-447B58B7CAC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687A62-7187-4F21-B4CA-BF435385BA39}">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16c05727-aa75-4e4a-9b5f-8a80a1165891"/>
    <ds:schemaRef ds:uri="http://purl.org/dc/terms/"/>
    <ds:schemaRef ds:uri="http://schemas.microsoft.com/office/infopath/2007/PartnerControl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C9E218DD-0FEB-4634-80BC-C17E97F73919}">
  <ds:schemaRefs>
    <ds:schemaRef ds:uri="http://schemas.microsoft.com/sharepoint/v3/contenttype/forms"/>
  </ds:schemaRefs>
</ds:datastoreItem>
</file>

<file path=customXml/itemProps3.xml><?xml version="1.0" encoding="utf-8"?>
<ds:datastoreItem xmlns:ds="http://schemas.openxmlformats.org/officeDocument/2006/customXml" ds:itemID="{C08C74EC-0BEC-4918-971F-8B692C969D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TF16411248</Template>
  <TotalTime>0</TotalTime>
  <Words>2367</Words>
  <Application>Microsoft Office PowerPoint</Application>
  <PresentationFormat>Widescreen</PresentationFormat>
  <Paragraphs>395</Paragraphs>
  <Slides>34</Slides>
  <Notes>4</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34</vt:i4>
      </vt:variant>
    </vt:vector>
  </HeadingPairs>
  <TitlesOfParts>
    <vt:vector size="54" baseType="lpstr">
      <vt:lpstr>Arial</vt:lpstr>
      <vt:lpstr>Arial Narrow</vt:lpstr>
      <vt:lpstr>Calibri</vt:lpstr>
      <vt:lpstr>Cambria</vt:lpstr>
      <vt:lpstr>Coo Hew</vt:lpstr>
      <vt:lpstr>Garamond</vt:lpstr>
      <vt:lpstr>Georgia</vt:lpstr>
      <vt:lpstr>Gidole</vt:lpstr>
      <vt:lpstr>Nunito Sans</vt:lpstr>
      <vt:lpstr>Times New Roman</vt:lpstr>
      <vt:lpstr>Wingdings</vt:lpstr>
      <vt:lpstr>TF16411248</vt:lpstr>
      <vt:lpstr>7_Office Theme</vt:lpstr>
      <vt:lpstr>Ulysses template</vt:lpstr>
      <vt:lpstr>Office Theme</vt:lpstr>
      <vt:lpstr>1_Office Theme</vt:lpstr>
      <vt:lpstr>1_Contents</vt:lpstr>
      <vt:lpstr>2_Contents</vt:lpstr>
      <vt:lpstr>4_Contents</vt:lpstr>
      <vt:lpstr>2_Office Theme</vt:lpstr>
      <vt:lpstr>PowerPoint Presentation</vt:lpstr>
      <vt:lpstr>General Duties of a Director</vt:lpstr>
      <vt:lpstr>PowerPoint Presentation</vt:lpstr>
      <vt:lpstr>Statutory duties</vt:lpstr>
      <vt:lpstr>Statutory duties</vt:lpstr>
      <vt:lpstr>Fiduciary  Duties</vt:lpstr>
      <vt:lpstr>PowerPoint Presentation</vt:lpstr>
      <vt:lpstr>General  Responsibilities</vt:lpstr>
      <vt:lpstr>STATEMENT OF  FINANCIAL AFFAIRS </vt:lpstr>
      <vt:lpstr>       What is a  Statement of Financial Affairs?</vt:lpstr>
      <vt:lpstr>Who is Responsible  for Financial Reporting?</vt:lpstr>
      <vt:lpstr>       What Information Should it Consist of?</vt:lpstr>
      <vt:lpstr>       What Information Should it Consist of?</vt:lpstr>
      <vt:lpstr>       What Information Should it Consist of?</vt:lpstr>
      <vt:lpstr>What is then expected of a Director?</vt:lpstr>
      <vt:lpstr>DUTY TO KEEP ACCOUNTS</vt:lpstr>
      <vt:lpstr>S.245  CA 2016</vt:lpstr>
      <vt:lpstr>Penalty for failing to comply with S.245</vt:lpstr>
      <vt:lpstr>A Director’s right to inspect the Accounts  S.245(4) CA</vt:lpstr>
      <vt:lpstr>A Director’s right to inspect the Accounts  S.245(4) CA</vt:lpstr>
      <vt:lpstr>Can a Company refuse the right to inspection of the Accounts? </vt:lpstr>
      <vt:lpstr>PENALTIES AND SANCTIONS</vt:lpstr>
      <vt:lpstr>       DISCHARGE YOUR DUTY- WHAT SHOULD YOU THEN DO? </vt:lpstr>
      <vt:lpstr>Frequently Asked Questions</vt:lpstr>
      <vt:lpstr>Executive v Non Executive </vt:lpstr>
      <vt:lpstr>Executive v Non Executive </vt:lpstr>
      <vt:lpstr>Undertakings on behalf of the Company? </vt:lpstr>
      <vt:lpstr>Undertakings on behalf of the Company? </vt:lpstr>
      <vt:lpstr>Undertakings on behalf of the Company? </vt:lpstr>
      <vt:lpstr>Difference between S.245 &amp; S.249 of the CA </vt:lpstr>
      <vt:lpstr>Difference between S.245 &amp; S.249 of the CA </vt:lpstr>
      <vt:lpstr>Difference between S.245 &amp; S.249 of the CA </vt:lpstr>
      <vt:lpstr>Difference between S.245 &amp; S.249 of the CA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2019-07-28T10:50:17Z</dcterms:created>
  <dcterms:modified xsi:type="dcterms:W3CDTF">2019-08-02T08:41:06Z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